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727" r:id="rId2"/>
    <p:sldMasterId id="2147483728" r:id="rId3"/>
    <p:sldMasterId id="2147483729" r:id="rId4"/>
    <p:sldMasterId id="2147483730" r:id="rId5"/>
    <p:sldMasterId id="2147483733" r:id="rId6"/>
    <p:sldMasterId id="2147483734" r:id="rId7"/>
    <p:sldMasterId id="2147483731" r:id="rId8"/>
    <p:sldMasterId id="2147483732" r:id="rId9"/>
    <p:sldMasterId id="2147483649" r:id="rId10"/>
  </p:sldMasterIdLst>
  <p:notesMasterIdLst>
    <p:notesMasterId r:id="rId30"/>
  </p:notesMasterIdLst>
  <p:handoutMasterIdLst>
    <p:handoutMasterId r:id="rId31"/>
  </p:handoutMasterIdLst>
  <p:sldIdLst>
    <p:sldId id="256" r:id="rId11"/>
    <p:sldId id="286" r:id="rId12"/>
    <p:sldId id="257" r:id="rId13"/>
    <p:sldId id="258" r:id="rId14"/>
    <p:sldId id="259" r:id="rId15"/>
    <p:sldId id="262" r:id="rId16"/>
    <p:sldId id="264" r:id="rId17"/>
    <p:sldId id="266" r:id="rId18"/>
    <p:sldId id="268" r:id="rId19"/>
    <p:sldId id="269" r:id="rId20"/>
    <p:sldId id="270" r:id="rId21"/>
    <p:sldId id="271" r:id="rId22"/>
    <p:sldId id="272" r:id="rId23"/>
    <p:sldId id="275" r:id="rId24"/>
    <p:sldId id="281" r:id="rId25"/>
    <p:sldId id="282" r:id="rId26"/>
    <p:sldId id="283" r:id="rId27"/>
    <p:sldId id="284" r:id="rId28"/>
    <p:sldId id="285" r:id="rId29"/>
  </p:sldIdLst>
  <p:sldSz cx="9906000" cy="6858000" type="A4"/>
  <p:notesSz cx="6858000" cy="9144000"/>
  <p:defaultTextStyle>
    <a:defPPr>
      <a:defRPr lang="ru-RU"/>
    </a:defPPr>
    <a:lvl1pPr algn="l" defTabSz="457200"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457200"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defTabSz="457200"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defTabSz="457200"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defTabSz="457200"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380" y="108"/>
      </p:cViewPr>
      <p:guideLst>
        <p:guide orient="horz" pos="2160"/>
        <p:guide pos="312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a:defRPr sz="1200"/>
            </a:lvl1pPr>
          </a:lstStyle>
          <a:p>
            <a:pPr>
              <a:defRPr/>
            </a:pPr>
            <a:fld id="{435EA1D3-B50C-4C44-A215-5DC39D6B22A5}" type="datetimeFigureOut">
              <a:rPr lang="ru-RU"/>
              <a:pPr>
                <a:defRPr/>
              </a:pPr>
              <a:t>25.07.2024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pPr>
              <a:defRPr/>
            </a:pPr>
            <a:fld id="{CEA5B131-3DC6-4063-9FD4-B3CE5748C73F}" type="slidenum">
              <a:rPr lang="ru-RU" altLang="ru-RU"/>
              <a:pPr>
                <a:defRPr/>
              </a:pPr>
              <a:t>‹#›</a:t>
            </a:fld>
            <a:endParaRPr lang="ru-RU" altLang="ru-RU"/>
          </a:p>
        </p:txBody>
      </p:sp>
    </p:spTree>
    <p:extLst>
      <p:ext uri="{BB962C8B-B14F-4D97-AF65-F5344CB8AC3E}">
        <p14:creationId xmlns:p14="http://schemas.microsoft.com/office/powerpoint/2010/main" val="347242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4"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sym typeface="Calibri" pitchFamily="34" charset="0"/>
              </a:rPr>
              <a:t>Click to edit Master text styles</a:t>
            </a:r>
          </a:p>
          <a:p>
            <a:pPr lvl="1"/>
            <a:r>
              <a:rPr lang="ru-RU" noProof="0" smtClean="0">
                <a:sym typeface="Calibri" pitchFamily="34" charset="0"/>
              </a:rPr>
              <a:t>Second level</a:t>
            </a:r>
          </a:p>
          <a:p>
            <a:pPr lvl="2"/>
            <a:r>
              <a:rPr lang="ru-RU" noProof="0" smtClean="0">
                <a:sym typeface="Calibri" pitchFamily="34" charset="0"/>
              </a:rPr>
              <a:t>Third level</a:t>
            </a:r>
          </a:p>
          <a:p>
            <a:pPr lvl="3"/>
            <a:r>
              <a:rPr lang="ru-RU" noProof="0" smtClean="0">
                <a:sym typeface="Calibri" pitchFamily="34" charset="0"/>
              </a:rPr>
              <a:t>Fourth level</a:t>
            </a:r>
          </a:p>
          <a:p>
            <a:pPr lvl="4"/>
            <a:r>
              <a:rPr lang="ru-RU" noProof="0" smtClean="0">
                <a:sym typeface="Calibri" pitchFamily="34" charset="0"/>
              </a:rPr>
              <a:t>Fifth level</a:t>
            </a:r>
          </a:p>
        </p:txBody>
      </p:sp>
    </p:spTree>
    <p:extLst>
      <p:ext uri="{BB962C8B-B14F-4D97-AF65-F5344CB8AC3E}">
        <p14:creationId xmlns:p14="http://schemas.microsoft.com/office/powerpoint/2010/main" val="28814469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itchFamily="34" charset="0"/>
        <a:ea typeface="+mn-ea"/>
        <a:cs typeface="Calibri"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itchFamily="34" charset="0"/>
        <a:ea typeface="+mn-ea"/>
        <a:cs typeface="Calibri"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itchFamily="34" charset="0"/>
        <a:ea typeface="+mn-ea"/>
        <a:cs typeface="Calibri"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itchFamily="34" charset="0"/>
        <a:ea typeface="+mn-ea"/>
        <a:cs typeface="Calibri"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itchFamily="34" charset="0"/>
        <a:ea typeface="+mn-ea"/>
        <a:cs typeface="Calibri"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5" name="Текст 2"/>
          <p:cNvSpPr>
            <a:spLocks noGrp="1"/>
          </p:cNvSpPr>
          <p:nvPr>
            <p:ph type="body" idx="1"/>
          </p:nvPr>
        </p:nvSpPr>
        <p:spPr>
          <a:xfrm>
            <a:off x="560512" y="908720"/>
            <a:ext cx="4376738" cy="576064"/>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3"/>
          <p:cNvSpPr>
            <a:spLocks noGrp="1"/>
          </p:cNvSpPr>
          <p:nvPr>
            <p:ph sz="half" idx="2"/>
          </p:nvPr>
        </p:nvSpPr>
        <p:spPr>
          <a:xfrm>
            <a:off x="567308" y="1526802"/>
            <a:ext cx="4376738" cy="4926533"/>
          </a:xfrm>
          <a:prstGeom prst="rect">
            <a:avLst/>
          </a:prstGeom>
        </p:spPr>
        <p:txBody>
          <a:bodyPr/>
          <a:lstStyle>
            <a:lvl1pPr>
              <a:defRPr sz="1400"/>
            </a:lvl1pPr>
            <a:lvl2pPr marL="285750" indent="-285750">
              <a:buFont typeface="Arial" pitchFamily="34" charset="0"/>
              <a:buChar char="•"/>
              <a:defRPr sz="1400"/>
            </a:lvl2pPr>
            <a:lvl3pPr marL="0" indent="0">
              <a:buNone/>
              <a:defRPr sz="1600"/>
            </a:lvl3pPr>
            <a:lvl4pPr marL="0" indent="0">
              <a:buNone/>
              <a:defRPr sz="1600"/>
            </a:lvl4pPr>
            <a:lvl5pPr marL="0" indent="0">
              <a:buNone/>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Текст 2"/>
          <p:cNvSpPr>
            <a:spLocks noGrp="1"/>
          </p:cNvSpPr>
          <p:nvPr>
            <p:ph type="body" idx="11"/>
          </p:nvPr>
        </p:nvSpPr>
        <p:spPr>
          <a:xfrm>
            <a:off x="5162228" y="908720"/>
            <a:ext cx="4376738" cy="576064"/>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Объект 3"/>
          <p:cNvSpPr>
            <a:spLocks noGrp="1"/>
          </p:cNvSpPr>
          <p:nvPr>
            <p:ph sz="half" idx="12"/>
          </p:nvPr>
        </p:nvSpPr>
        <p:spPr>
          <a:xfrm>
            <a:off x="5169024" y="1526802"/>
            <a:ext cx="4376738" cy="4926533"/>
          </a:xfrm>
          <a:prstGeom prst="rect">
            <a:avLst/>
          </a:prstGeom>
        </p:spPr>
        <p:txBody>
          <a:bodyPr/>
          <a:lstStyle>
            <a:lvl1pPr>
              <a:defRPr sz="1400"/>
            </a:lvl1pPr>
            <a:lvl2pPr marL="285750" indent="-285750">
              <a:buFont typeface="Arial" pitchFamily="34" charset="0"/>
              <a:buChar char="•"/>
              <a:defRPr sz="1400"/>
            </a:lvl2pPr>
            <a:lvl3pPr marL="0" indent="0">
              <a:buNone/>
              <a:defRPr sz="1600"/>
            </a:lvl3pPr>
            <a:lvl4pPr marL="0" indent="0">
              <a:buNone/>
              <a:defRPr sz="1600"/>
            </a:lvl4pPr>
            <a:lvl5pPr marL="0" indent="0">
              <a:buNone/>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Rectangle 6"/>
          <p:cNvSpPr>
            <a:spLocks noGrp="1"/>
          </p:cNvSpPr>
          <p:nvPr>
            <p:ph type="sldNum" sz="quarter" idx="13"/>
          </p:nvPr>
        </p:nvSpPr>
        <p:spPr>
          <a:ln/>
        </p:spPr>
        <p:txBody>
          <a:bodyPr/>
          <a:lstStyle>
            <a:lvl1pPr>
              <a:defRPr/>
            </a:lvl1pPr>
          </a:lstStyle>
          <a:p>
            <a:pPr>
              <a:defRPr/>
            </a:pPr>
            <a:fld id="{B4CAD525-6A82-4168-A775-C08E6541FFF0}" type="slidenum">
              <a:rPr lang="ru-RU" altLang="ru-RU"/>
              <a:pPr>
                <a:defRPr/>
              </a:pPr>
              <a:t>‹#›</a:t>
            </a:fld>
            <a:endParaRPr lang="ru-RU" altLang="ru-RU"/>
          </a:p>
        </p:txBody>
      </p:sp>
    </p:spTree>
    <p:extLst>
      <p:ext uri="{BB962C8B-B14F-4D97-AF65-F5344CB8AC3E}">
        <p14:creationId xmlns:p14="http://schemas.microsoft.com/office/powerpoint/2010/main" val="67836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1"/>
          <p:cNvSpPr txBox="1">
            <a:spLocks/>
          </p:cNvSpPr>
          <p:nvPr userDrawn="1"/>
        </p:nvSpPr>
        <p:spPr>
          <a:xfrm>
            <a:off x="330200" y="6065838"/>
            <a:ext cx="5040313" cy="396875"/>
          </a:xfrm>
          <a:prstGeom prst="rect">
            <a:avLst/>
          </a:prstGeom>
        </p:spPr>
        <p:txBody>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defRPr/>
            </a:pPr>
            <a:r>
              <a:rPr lang="ru-RU" sz="1400" dirty="0" smtClean="0">
                <a:solidFill>
                  <a:schemeClr val="tx1"/>
                </a:solidFill>
              </a:rPr>
              <a:t>12.12.2021 г.</a:t>
            </a:r>
          </a:p>
        </p:txBody>
      </p:sp>
      <p:sp>
        <p:nvSpPr>
          <p:cNvPr id="3" name="Заголовок 1"/>
          <p:cNvSpPr>
            <a:spLocks noGrp="1"/>
          </p:cNvSpPr>
          <p:nvPr>
            <p:ph type="title"/>
          </p:nvPr>
        </p:nvSpPr>
        <p:spPr>
          <a:xfrm>
            <a:off x="200472" y="4509120"/>
            <a:ext cx="5040560" cy="792088"/>
          </a:xfrm>
          <a:prstGeom prst="rect">
            <a:avLst/>
          </a:prstGeom>
        </p:spPr>
        <p:txBody>
          <a:bodyPr/>
          <a:lstStyle>
            <a:lvl1pPr algn="l">
              <a:defRPr sz="2400">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279478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1"/>
          <p:cNvSpPr txBox="1">
            <a:spLocks/>
          </p:cNvSpPr>
          <p:nvPr userDrawn="1"/>
        </p:nvSpPr>
        <p:spPr>
          <a:xfrm>
            <a:off x="5816600" y="6065838"/>
            <a:ext cx="5040313" cy="396875"/>
          </a:xfrm>
          <a:prstGeom prst="rect">
            <a:avLst/>
          </a:prstGeom>
        </p:spPr>
        <p:txBody>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defRPr/>
            </a:pPr>
            <a:r>
              <a:rPr lang="ru-RU" sz="1400" dirty="0" smtClean="0"/>
              <a:t>12.12.2021 г.</a:t>
            </a:r>
          </a:p>
        </p:txBody>
      </p:sp>
      <p:sp>
        <p:nvSpPr>
          <p:cNvPr id="3" name="Заголовок 1"/>
          <p:cNvSpPr>
            <a:spLocks noGrp="1"/>
          </p:cNvSpPr>
          <p:nvPr>
            <p:ph type="title"/>
          </p:nvPr>
        </p:nvSpPr>
        <p:spPr>
          <a:xfrm>
            <a:off x="416496" y="3573016"/>
            <a:ext cx="5040560" cy="792088"/>
          </a:xfrm>
          <a:prstGeom prst="rect">
            <a:avLst/>
          </a:prstGeom>
        </p:spPr>
        <p:txBody>
          <a:bodyPr/>
          <a:lstStyle>
            <a:lvl1pPr algn="l">
              <a:defRPr sz="2400">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199655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Rectangle 6"/>
          <p:cNvSpPr>
            <a:spLocks noGrp="1"/>
          </p:cNvSpPr>
          <p:nvPr>
            <p:ph type="sldNum" sz="quarter" idx="10"/>
          </p:nvPr>
        </p:nvSpPr>
        <p:spPr>
          <a:ln/>
        </p:spPr>
        <p:txBody>
          <a:bodyPr/>
          <a:lstStyle>
            <a:lvl1pPr>
              <a:defRPr/>
            </a:lvl1pPr>
          </a:lstStyle>
          <a:p>
            <a:pPr>
              <a:defRPr/>
            </a:pPr>
            <a:fld id="{550B4286-FA77-4896-8D69-2DABF1512791}" type="slidenum">
              <a:rPr lang="ru-RU" altLang="ru-RU"/>
              <a:pPr>
                <a:defRPr/>
              </a:pPr>
              <a:t>‹#›</a:t>
            </a:fld>
            <a:endParaRPr lang="ru-RU" altLang="ru-RU"/>
          </a:p>
        </p:txBody>
      </p:sp>
    </p:spTree>
    <p:extLst>
      <p:ext uri="{BB962C8B-B14F-4D97-AF65-F5344CB8AC3E}">
        <p14:creationId xmlns:p14="http://schemas.microsoft.com/office/powerpoint/2010/main" val="280035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Rectangle 6"/>
          <p:cNvSpPr>
            <a:spLocks noGrp="1"/>
          </p:cNvSpPr>
          <p:nvPr>
            <p:ph type="sldNum" sz="quarter" idx="10"/>
          </p:nvPr>
        </p:nvSpPr>
        <p:spPr>
          <a:ln/>
        </p:spPr>
        <p:txBody>
          <a:bodyPr/>
          <a:lstStyle>
            <a:lvl1pPr>
              <a:defRPr/>
            </a:lvl1pPr>
          </a:lstStyle>
          <a:p>
            <a:pPr>
              <a:defRPr/>
            </a:pPr>
            <a:fld id="{7F06A3EB-9B3A-4C02-AE95-AF33A473C09E}" type="slidenum">
              <a:rPr lang="ru-RU" altLang="ru-RU"/>
              <a:pPr>
                <a:defRPr/>
              </a:pPr>
              <a:t>‹#›</a:t>
            </a:fld>
            <a:endParaRPr lang="ru-RU" altLang="ru-RU"/>
          </a:p>
        </p:txBody>
      </p:sp>
    </p:spTree>
    <p:extLst>
      <p:ext uri="{BB962C8B-B14F-4D97-AF65-F5344CB8AC3E}">
        <p14:creationId xmlns:p14="http://schemas.microsoft.com/office/powerpoint/2010/main" val="212729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Rectangle 4"/>
          <p:cNvSpPr>
            <a:spLocks noGrp="1"/>
          </p:cNvSpPr>
          <p:nvPr>
            <p:ph type="sldNum" sz="quarter" idx="10"/>
          </p:nvPr>
        </p:nvSpPr>
        <p:spPr>
          <a:ln/>
        </p:spPr>
        <p:txBody>
          <a:bodyPr/>
          <a:lstStyle>
            <a:lvl1pPr>
              <a:defRPr/>
            </a:lvl1pPr>
          </a:lstStyle>
          <a:p>
            <a:pPr>
              <a:defRPr/>
            </a:pPr>
            <a:fld id="{2B994829-2FCA-4DAF-89D1-0E707A4811FC}" type="slidenum">
              <a:rPr lang="ru-RU" altLang="ru-RU"/>
              <a:pPr>
                <a:defRPr/>
              </a:pPr>
              <a:t>‹#›</a:t>
            </a:fld>
            <a:endParaRPr lang="ru-RU" altLang="ru-RU"/>
          </a:p>
        </p:txBody>
      </p:sp>
    </p:spTree>
    <p:extLst>
      <p:ext uri="{BB962C8B-B14F-4D97-AF65-F5344CB8AC3E}">
        <p14:creationId xmlns:p14="http://schemas.microsoft.com/office/powerpoint/2010/main" val="405484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Rectangle 4"/>
          <p:cNvSpPr>
            <a:spLocks noGrp="1"/>
          </p:cNvSpPr>
          <p:nvPr>
            <p:ph type="sldNum" sz="quarter" idx="10"/>
          </p:nvPr>
        </p:nvSpPr>
        <p:spPr>
          <a:ln/>
        </p:spPr>
        <p:txBody>
          <a:bodyPr/>
          <a:lstStyle>
            <a:lvl1pPr>
              <a:defRPr/>
            </a:lvl1pPr>
          </a:lstStyle>
          <a:p>
            <a:pPr>
              <a:defRPr/>
            </a:pPr>
            <a:fld id="{0ED5BC1E-3F51-4C78-8BE5-048DD731FDEE}" type="slidenum">
              <a:rPr lang="ru-RU" altLang="ru-RU"/>
              <a:pPr>
                <a:defRPr/>
              </a:pPr>
              <a:t>‹#›</a:t>
            </a:fld>
            <a:endParaRPr lang="ru-RU" altLang="ru-RU"/>
          </a:p>
        </p:txBody>
      </p:sp>
    </p:spTree>
    <p:extLst>
      <p:ext uri="{BB962C8B-B14F-4D97-AF65-F5344CB8AC3E}">
        <p14:creationId xmlns:p14="http://schemas.microsoft.com/office/powerpoint/2010/main" val="167091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57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33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56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4" name="Rectangle 6"/>
          <p:cNvSpPr txBox="1">
            <a:spLocks/>
          </p:cNvSpPr>
          <p:nvPr userDrawn="1"/>
        </p:nvSpPr>
        <p:spPr bwMode="auto">
          <a:xfrm>
            <a:off x="9369425" y="644842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defRPr/>
            </a:pPr>
            <a:fld id="{56292B98-47AD-40F3-9332-BFF9DE108DCD}" type="slidenum">
              <a:rPr lang="ru-RU" altLang="ru-RU" sz="1000" smtClean="0">
                <a:solidFill>
                  <a:srgbClr val="888888"/>
                </a:solidFill>
              </a:rPr>
              <a:pPr algn="r" defTabSz="914400" eaLnBrk="1">
                <a:defRPr/>
              </a:pPr>
              <a:t>‹#›</a:t>
            </a:fld>
            <a:endParaRPr lang="ru-RU" altLang="ru-RU" sz="1000" smtClean="0">
              <a:solidFill>
                <a:srgbClr val="888888"/>
              </a:solidFill>
            </a:endParaRPr>
          </a:p>
        </p:txBody>
      </p:sp>
      <p:sp>
        <p:nvSpPr>
          <p:cNvPr id="9" name="Заголовок 1"/>
          <p:cNvSpPr>
            <a:spLocks noGrp="1"/>
          </p:cNvSpPr>
          <p:nvPr>
            <p:ph type="ctrTitle"/>
          </p:nvPr>
        </p:nvSpPr>
        <p:spPr>
          <a:xfrm>
            <a:off x="632520" y="764705"/>
            <a:ext cx="8712968" cy="648072"/>
          </a:xfrm>
          <a:prstGeom prst="rect">
            <a:avLst/>
          </a:prstGeom>
        </p:spPr>
        <p:txBody>
          <a:bodyPr/>
          <a:lstStyle>
            <a:lvl1pPr>
              <a:defRPr b="1"/>
            </a:lvl1pPr>
          </a:lstStyle>
          <a:p>
            <a:r>
              <a:rPr lang="ru-RU" smtClean="0"/>
              <a:t>Образец заголовка</a:t>
            </a:r>
            <a:endParaRPr lang="ru-RU" dirty="0"/>
          </a:p>
        </p:txBody>
      </p:sp>
      <p:sp>
        <p:nvSpPr>
          <p:cNvPr id="10" name="Объект 2"/>
          <p:cNvSpPr>
            <a:spLocks noGrp="1"/>
          </p:cNvSpPr>
          <p:nvPr>
            <p:ph idx="1"/>
          </p:nvPr>
        </p:nvSpPr>
        <p:spPr>
          <a:xfrm>
            <a:off x="632520" y="1556792"/>
            <a:ext cx="8699376" cy="4752528"/>
          </a:xfrm>
          <a:prstGeom prst="rect">
            <a:avLst/>
          </a:prstGeom>
        </p:spPr>
        <p:txBody>
          <a:bodyPr/>
          <a:lstStyle>
            <a:lvl1pPr marL="0" indent="0">
              <a:buNone/>
              <a:defRPr sz="1400"/>
            </a:lvl1pPr>
            <a:lvl2pPr marL="36000" indent="-285750">
              <a:buFont typeface="Arial" pitchFamily="34" charset="0"/>
              <a:buChar char="•"/>
              <a:defRPr sz="1300"/>
            </a:lvl2pPr>
            <a:lvl3pPr marL="36000" indent="-285750">
              <a:buFont typeface="Arial" pitchFamily="34" charset="0"/>
              <a:buChar char="•"/>
              <a:defRPr sz="1300"/>
            </a:lvl3pPr>
            <a:lvl4pPr marL="36000" indent="-285750">
              <a:buFont typeface="Arial" pitchFamily="34" charset="0"/>
              <a:buChar char="•"/>
              <a:defRPr sz="1300"/>
            </a:lvl4pPr>
            <a:lvl5pPr marL="36000" indent="-285750">
              <a:buFont typeface="Arial" pitchFamily="34" charset="0"/>
              <a:buChar char="•"/>
              <a:defRPr sz="13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4"/>
          <p:cNvSpPr>
            <a:spLocks noGrp="1"/>
          </p:cNvSpPr>
          <p:nvPr>
            <p:ph type="sldNum" sz="quarter" idx="10"/>
          </p:nvPr>
        </p:nvSpPr>
        <p:spPr/>
        <p:txBody>
          <a:bodyPr/>
          <a:lstStyle>
            <a:lvl1pPr>
              <a:defRPr/>
            </a:lvl1pPr>
          </a:lstStyle>
          <a:p>
            <a:pPr>
              <a:defRPr/>
            </a:pPr>
            <a:fld id="{FA5A6252-7915-4A14-B934-7E1B0426E7C6}" type="slidenum">
              <a:rPr lang="ru-RU" altLang="ru-RU"/>
              <a:pPr>
                <a:defRPr/>
              </a:pPr>
              <a:t>‹#›</a:t>
            </a:fld>
            <a:endParaRPr lang="ru-RU" altLang="ru-RU"/>
          </a:p>
        </p:txBody>
      </p:sp>
    </p:spTree>
    <p:extLst>
      <p:ext uri="{BB962C8B-B14F-4D97-AF65-F5344CB8AC3E}">
        <p14:creationId xmlns:p14="http://schemas.microsoft.com/office/powerpoint/2010/main" val="426021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Заголовок 1"/>
          <p:cNvSpPr txBox="1">
            <a:spLocks/>
          </p:cNvSpPr>
          <p:nvPr userDrawn="1"/>
        </p:nvSpPr>
        <p:spPr>
          <a:xfrm>
            <a:off x="631825" y="836613"/>
            <a:ext cx="4321175" cy="360362"/>
          </a:xfrm>
          <a:prstGeom prst="rect">
            <a:avLst/>
          </a:prstGeom>
        </p:spPr>
        <p:txBody>
          <a:bodyPr/>
          <a:lstStyle>
            <a:lvl1pPr algn="l" rtl="0" eaLnBrk="0" fontAlgn="base" hangingPunct="0">
              <a:lnSpc>
                <a:spcPct val="90000"/>
              </a:lnSpc>
              <a:spcBef>
                <a:spcPct val="0"/>
              </a:spcBef>
              <a:spcAft>
                <a:spcPct val="0"/>
              </a:spcAft>
              <a:defRPr sz="1400" b="1">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r>
              <a:rPr lang="ru-RU" dirty="0" smtClean="0"/>
              <a:t>ОБРАЗЕЦ ЗАГОЛОВКА</a:t>
            </a:r>
            <a:endParaRPr lang="ru-RU" dirty="0"/>
          </a:p>
        </p:txBody>
      </p:sp>
      <p:sp>
        <p:nvSpPr>
          <p:cNvPr id="9" name="Заголовок 1"/>
          <p:cNvSpPr>
            <a:spLocks noGrp="1"/>
          </p:cNvSpPr>
          <p:nvPr>
            <p:ph type="title"/>
          </p:nvPr>
        </p:nvSpPr>
        <p:spPr>
          <a:xfrm>
            <a:off x="632520" y="4869160"/>
            <a:ext cx="4320480" cy="566738"/>
          </a:xfrm>
          <a:prstGeom prst="rect">
            <a:avLst/>
          </a:prstGeom>
        </p:spPr>
        <p:txBody>
          <a:bodyPr anchor="t"/>
          <a:lstStyle>
            <a:lvl1pPr algn="l">
              <a:defRPr sz="1400" b="1"/>
            </a:lvl1pPr>
          </a:lstStyle>
          <a:p>
            <a:r>
              <a:rPr lang="ru-RU" dirty="0" smtClean="0"/>
              <a:t>Образец заголовка</a:t>
            </a:r>
            <a:endParaRPr lang="ru-RU" dirty="0"/>
          </a:p>
        </p:txBody>
      </p:sp>
      <p:sp>
        <p:nvSpPr>
          <p:cNvPr id="10" name="Рисунок 2"/>
          <p:cNvSpPr>
            <a:spLocks noGrp="1"/>
          </p:cNvSpPr>
          <p:nvPr>
            <p:ph type="pic" idx="1"/>
          </p:nvPr>
        </p:nvSpPr>
        <p:spPr>
          <a:xfrm>
            <a:off x="632520" y="1268760"/>
            <a:ext cx="4320480" cy="3458814"/>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1" name="Текст 3"/>
          <p:cNvSpPr>
            <a:spLocks noGrp="1"/>
          </p:cNvSpPr>
          <p:nvPr>
            <p:ph type="body" sz="half" idx="2"/>
          </p:nvPr>
        </p:nvSpPr>
        <p:spPr>
          <a:xfrm>
            <a:off x="632520" y="5589240"/>
            <a:ext cx="885698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Текст 3"/>
          <p:cNvSpPr>
            <a:spLocks noGrp="1"/>
          </p:cNvSpPr>
          <p:nvPr>
            <p:ph type="body" sz="half" idx="11"/>
          </p:nvPr>
        </p:nvSpPr>
        <p:spPr>
          <a:xfrm>
            <a:off x="5169024" y="836712"/>
            <a:ext cx="4320480" cy="22322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Рисунок 2"/>
          <p:cNvSpPr>
            <a:spLocks noGrp="1"/>
          </p:cNvSpPr>
          <p:nvPr>
            <p:ph type="pic" idx="12"/>
          </p:nvPr>
        </p:nvSpPr>
        <p:spPr>
          <a:xfrm>
            <a:off x="5169024" y="3212976"/>
            <a:ext cx="4320480" cy="223224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8" name="Rectangle 6"/>
          <p:cNvSpPr>
            <a:spLocks noGrp="1"/>
          </p:cNvSpPr>
          <p:nvPr>
            <p:ph type="sldNum" sz="quarter" idx="13"/>
          </p:nvPr>
        </p:nvSpPr>
        <p:spPr/>
        <p:txBody>
          <a:bodyPr/>
          <a:lstStyle>
            <a:lvl1pPr>
              <a:defRPr/>
            </a:lvl1pPr>
          </a:lstStyle>
          <a:p>
            <a:pPr>
              <a:defRPr/>
            </a:pPr>
            <a:fld id="{0CFB4513-02F6-42A8-8A34-E391F5A1AC62}" type="slidenum">
              <a:rPr lang="ru-RU" altLang="ru-RU"/>
              <a:pPr>
                <a:defRPr/>
              </a:pPr>
              <a:t>‹#›</a:t>
            </a:fld>
            <a:endParaRPr lang="ru-RU" altLang="ru-RU"/>
          </a:p>
        </p:txBody>
      </p:sp>
    </p:spTree>
    <p:extLst>
      <p:ext uri="{BB962C8B-B14F-4D97-AF65-F5344CB8AC3E}">
        <p14:creationId xmlns:p14="http://schemas.microsoft.com/office/powerpoint/2010/main" val="419456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9" name="Текст 2"/>
          <p:cNvSpPr>
            <a:spLocks noGrp="1"/>
          </p:cNvSpPr>
          <p:nvPr>
            <p:ph type="body" idx="1"/>
          </p:nvPr>
        </p:nvSpPr>
        <p:spPr>
          <a:xfrm>
            <a:off x="560512" y="908720"/>
            <a:ext cx="4376738" cy="576064"/>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Объект 3"/>
          <p:cNvSpPr>
            <a:spLocks noGrp="1"/>
          </p:cNvSpPr>
          <p:nvPr>
            <p:ph sz="half" idx="2"/>
          </p:nvPr>
        </p:nvSpPr>
        <p:spPr>
          <a:xfrm>
            <a:off x="567308" y="1526802"/>
            <a:ext cx="4376738" cy="4926533"/>
          </a:xfrm>
          <a:prstGeom prst="rect">
            <a:avLst/>
          </a:prstGeom>
        </p:spPr>
        <p:txBody>
          <a:bodyPr/>
          <a:lstStyle>
            <a:lvl1pPr>
              <a:defRPr sz="1400"/>
            </a:lvl1pPr>
            <a:lvl2pPr marL="285750" indent="-285750">
              <a:buFont typeface="Arial" pitchFamily="34" charset="0"/>
              <a:buChar char="•"/>
              <a:defRPr sz="1400"/>
            </a:lvl2pPr>
            <a:lvl3pPr marL="0" indent="0">
              <a:buNone/>
              <a:defRPr sz="1600"/>
            </a:lvl3pPr>
            <a:lvl4pPr marL="0" indent="0">
              <a:buNone/>
              <a:defRPr sz="1600"/>
            </a:lvl4pPr>
            <a:lvl5pPr marL="0" indent="0">
              <a:buNone/>
              <a:defRPr sz="16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1" name="Текст 2"/>
          <p:cNvSpPr>
            <a:spLocks noGrp="1"/>
          </p:cNvSpPr>
          <p:nvPr>
            <p:ph type="body" idx="11"/>
          </p:nvPr>
        </p:nvSpPr>
        <p:spPr>
          <a:xfrm>
            <a:off x="5162228" y="908720"/>
            <a:ext cx="4376738" cy="576064"/>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Объект 3"/>
          <p:cNvSpPr>
            <a:spLocks noGrp="1"/>
          </p:cNvSpPr>
          <p:nvPr>
            <p:ph sz="half" idx="12"/>
          </p:nvPr>
        </p:nvSpPr>
        <p:spPr>
          <a:xfrm>
            <a:off x="5169024" y="1526802"/>
            <a:ext cx="4376738" cy="4926533"/>
          </a:xfrm>
          <a:prstGeom prst="rect">
            <a:avLst/>
          </a:prstGeom>
        </p:spPr>
        <p:txBody>
          <a:bodyPr/>
          <a:lstStyle>
            <a:lvl1pPr>
              <a:defRPr sz="1400"/>
            </a:lvl1pPr>
            <a:lvl2pPr marL="285750" indent="-285750">
              <a:buFont typeface="Arial" pitchFamily="34" charset="0"/>
              <a:buChar char="•"/>
              <a:defRPr sz="1400"/>
            </a:lvl2pPr>
            <a:lvl3pPr marL="0" indent="0">
              <a:buNone/>
              <a:defRPr sz="1600"/>
            </a:lvl3pPr>
            <a:lvl4pPr marL="0" indent="0">
              <a:buNone/>
              <a:defRPr sz="1600"/>
            </a:lvl4pPr>
            <a:lvl5pPr marL="0" indent="0">
              <a:buNone/>
              <a:defRPr sz="16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6" name="Rectangle 4"/>
          <p:cNvSpPr>
            <a:spLocks noGrp="1"/>
          </p:cNvSpPr>
          <p:nvPr>
            <p:ph type="sldNum" sz="quarter" idx="13"/>
          </p:nvPr>
        </p:nvSpPr>
        <p:spPr>
          <a:ln/>
        </p:spPr>
        <p:txBody>
          <a:bodyPr/>
          <a:lstStyle>
            <a:lvl1pPr>
              <a:defRPr/>
            </a:lvl1pPr>
          </a:lstStyle>
          <a:p>
            <a:pPr>
              <a:defRPr/>
            </a:pPr>
            <a:fld id="{B47D3670-A082-4DBB-ADB9-56549B3379C1}" type="slidenum">
              <a:rPr lang="ru-RU" altLang="ru-RU"/>
              <a:pPr>
                <a:defRPr/>
              </a:pPr>
              <a:t>‹#›</a:t>
            </a:fld>
            <a:endParaRPr lang="ru-RU" altLang="ru-RU"/>
          </a:p>
        </p:txBody>
      </p:sp>
    </p:spTree>
    <p:extLst>
      <p:ext uri="{BB962C8B-B14F-4D97-AF65-F5344CB8AC3E}">
        <p14:creationId xmlns:p14="http://schemas.microsoft.com/office/powerpoint/2010/main" val="2237523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Заголовок 1"/>
          <p:cNvSpPr txBox="1">
            <a:spLocks/>
          </p:cNvSpPr>
          <p:nvPr userDrawn="1"/>
        </p:nvSpPr>
        <p:spPr>
          <a:xfrm>
            <a:off x="631825" y="836613"/>
            <a:ext cx="4321175" cy="360362"/>
          </a:xfrm>
          <a:prstGeom prst="rect">
            <a:avLst/>
          </a:prstGeom>
        </p:spPr>
        <p:txBody>
          <a:bodyPr/>
          <a:lstStyle>
            <a:lvl1pPr algn="l" rtl="0" eaLnBrk="0" fontAlgn="base" hangingPunct="0">
              <a:lnSpc>
                <a:spcPct val="90000"/>
              </a:lnSpc>
              <a:spcBef>
                <a:spcPct val="0"/>
              </a:spcBef>
              <a:spcAft>
                <a:spcPct val="0"/>
              </a:spcAft>
              <a:defRPr sz="1400" b="1">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r>
              <a:rPr lang="ru-RU" dirty="0" smtClean="0"/>
              <a:t>ОБРАЗЕЦ ЗАГОЛОВКА</a:t>
            </a:r>
            <a:endParaRPr lang="ru-RU" dirty="0"/>
          </a:p>
        </p:txBody>
      </p:sp>
      <p:sp>
        <p:nvSpPr>
          <p:cNvPr id="9" name="Заголовок 1"/>
          <p:cNvSpPr>
            <a:spLocks noGrp="1"/>
          </p:cNvSpPr>
          <p:nvPr>
            <p:ph type="title"/>
          </p:nvPr>
        </p:nvSpPr>
        <p:spPr>
          <a:xfrm>
            <a:off x="632520" y="4869160"/>
            <a:ext cx="4320480" cy="566738"/>
          </a:xfrm>
          <a:prstGeom prst="rect">
            <a:avLst/>
          </a:prstGeom>
        </p:spPr>
        <p:txBody>
          <a:bodyPr anchor="t"/>
          <a:lstStyle>
            <a:lvl1pPr algn="l">
              <a:defRPr sz="1400" b="1"/>
            </a:lvl1pPr>
          </a:lstStyle>
          <a:p>
            <a:r>
              <a:rPr lang="ru-RU" dirty="0" smtClean="0"/>
              <a:t>Образец заголовка</a:t>
            </a:r>
            <a:endParaRPr lang="ru-RU" dirty="0"/>
          </a:p>
        </p:txBody>
      </p:sp>
      <p:sp>
        <p:nvSpPr>
          <p:cNvPr id="10" name="Рисунок 2"/>
          <p:cNvSpPr>
            <a:spLocks noGrp="1"/>
          </p:cNvSpPr>
          <p:nvPr>
            <p:ph type="pic" idx="1"/>
          </p:nvPr>
        </p:nvSpPr>
        <p:spPr>
          <a:xfrm>
            <a:off x="632520" y="1268760"/>
            <a:ext cx="4320480" cy="3458814"/>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1" name="Текст 3"/>
          <p:cNvSpPr>
            <a:spLocks noGrp="1"/>
          </p:cNvSpPr>
          <p:nvPr>
            <p:ph type="body" sz="half" idx="2"/>
          </p:nvPr>
        </p:nvSpPr>
        <p:spPr>
          <a:xfrm>
            <a:off x="632520" y="5589240"/>
            <a:ext cx="885698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Текст 3"/>
          <p:cNvSpPr>
            <a:spLocks noGrp="1"/>
          </p:cNvSpPr>
          <p:nvPr>
            <p:ph type="body" sz="half" idx="11"/>
          </p:nvPr>
        </p:nvSpPr>
        <p:spPr>
          <a:xfrm>
            <a:off x="5169024" y="836712"/>
            <a:ext cx="4320480" cy="22322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Рисунок 2"/>
          <p:cNvSpPr>
            <a:spLocks noGrp="1"/>
          </p:cNvSpPr>
          <p:nvPr>
            <p:ph type="pic" idx="12"/>
          </p:nvPr>
        </p:nvSpPr>
        <p:spPr>
          <a:xfrm>
            <a:off x="5169024" y="3212976"/>
            <a:ext cx="4320480" cy="223224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8" name="Rectangle 4"/>
          <p:cNvSpPr>
            <a:spLocks noGrp="1"/>
          </p:cNvSpPr>
          <p:nvPr>
            <p:ph type="sldNum" sz="quarter" idx="13"/>
          </p:nvPr>
        </p:nvSpPr>
        <p:spPr/>
        <p:txBody>
          <a:bodyPr/>
          <a:lstStyle>
            <a:lvl1pPr>
              <a:defRPr/>
            </a:lvl1pPr>
          </a:lstStyle>
          <a:p>
            <a:pPr>
              <a:defRPr/>
            </a:pPr>
            <a:fld id="{D3450028-3A38-4384-90DE-98BC4B20401C}" type="slidenum">
              <a:rPr lang="ru-RU" altLang="ru-RU"/>
              <a:pPr>
                <a:defRPr/>
              </a:pPr>
              <a:t>‹#›</a:t>
            </a:fld>
            <a:endParaRPr lang="ru-RU" altLang="ru-RU"/>
          </a:p>
        </p:txBody>
      </p:sp>
    </p:spTree>
    <p:extLst>
      <p:ext uri="{BB962C8B-B14F-4D97-AF65-F5344CB8AC3E}">
        <p14:creationId xmlns:p14="http://schemas.microsoft.com/office/powerpoint/2010/main" val="3585238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11" name="Рисунок 2"/>
          <p:cNvSpPr>
            <a:spLocks noGrp="1"/>
          </p:cNvSpPr>
          <p:nvPr>
            <p:ph type="pic" idx="1"/>
          </p:nvPr>
        </p:nvSpPr>
        <p:spPr>
          <a:xfrm>
            <a:off x="632520" y="1700808"/>
            <a:ext cx="4320480" cy="374441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2" name="Текст 3"/>
          <p:cNvSpPr>
            <a:spLocks noGrp="1"/>
          </p:cNvSpPr>
          <p:nvPr>
            <p:ph type="body" sz="half" idx="2"/>
          </p:nvPr>
        </p:nvSpPr>
        <p:spPr>
          <a:xfrm>
            <a:off x="632520" y="5589240"/>
            <a:ext cx="432048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Текст 3"/>
          <p:cNvSpPr>
            <a:spLocks noGrp="1"/>
          </p:cNvSpPr>
          <p:nvPr>
            <p:ph type="body" sz="half" idx="11"/>
          </p:nvPr>
        </p:nvSpPr>
        <p:spPr>
          <a:xfrm>
            <a:off x="5169024" y="764704"/>
            <a:ext cx="4320480" cy="25922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Рисунок 2"/>
          <p:cNvSpPr>
            <a:spLocks noGrp="1"/>
          </p:cNvSpPr>
          <p:nvPr>
            <p:ph type="pic" idx="12"/>
          </p:nvPr>
        </p:nvSpPr>
        <p:spPr>
          <a:xfrm>
            <a:off x="5169024" y="3573016"/>
            <a:ext cx="4320480" cy="2808312"/>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5" name="Текст 3"/>
          <p:cNvSpPr>
            <a:spLocks noGrp="1"/>
          </p:cNvSpPr>
          <p:nvPr>
            <p:ph type="body" sz="half" idx="13"/>
          </p:nvPr>
        </p:nvSpPr>
        <p:spPr>
          <a:xfrm>
            <a:off x="632520" y="764704"/>
            <a:ext cx="432048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Rectangle 4"/>
          <p:cNvSpPr>
            <a:spLocks noGrp="1"/>
          </p:cNvSpPr>
          <p:nvPr>
            <p:ph type="sldNum" sz="quarter" idx="14"/>
          </p:nvPr>
        </p:nvSpPr>
        <p:spPr>
          <a:ln/>
        </p:spPr>
        <p:txBody>
          <a:bodyPr/>
          <a:lstStyle>
            <a:lvl1pPr>
              <a:defRPr/>
            </a:lvl1pPr>
          </a:lstStyle>
          <a:p>
            <a:pPr>
              <a:defRPr/>
            </a:pPr>
            <a:fld id="{4E8E658F-A528-45B7-B265-6588176A361E}" type="slidenum">
              <a:rPr lang="ru-RU" altLang="ru-RU"/>
              <a:pPr>
                <a:defRPr/>
              </a:pPr>
              <a:t>‹#›</a:t>
            </a:fld>
            <a:endParaRPr lang="ru-RU" altLang="ru-RU"/>
          </a:p>
        </p:txBody>
      </p:sp>
    </p:spTree>
    <p:extLst>
      <p:ext uri="{BB962C8B-B14F-4D97-AF65-F5344CB8AC3E}">
        <p14:creationId xmlns:p14="http://schemas.microsoft.com/office/powerpoint/2010/main" val="637188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3" name="Текст 2"/>
          <p:cNvSpPr>
            <a:spLocks noGrp="1"/>
          </p:cNvSpPr>
          <p:nvPr>
            <p:ph type="body" idx="1"/>
          </p:nvPr>
        </p:nvSpPr>
        <p:spPr>
          <a:xfrm>
            <a:off x="920552"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4" name="Объект 3"/>
          <p:cNvSpPr>
            <a:spLocks noGrp="1"/>
          </p:cNvSpPr>
          <p:nvPr>
            <p:ph sz="half" idx="2"/>
          </p:nvPr>
        </p:nvSpPr>
        <p:spPr>
          <a:xfrm>
            <a:off x="920552"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5" name="Текст 2"/>
          <p:cNvSpPr>
            <a:spLocks noGrp="1"/>
          </p:cNvSpPr>
          <p:nvPr>
            <p:ph type="body" idx="11"/>
          </p:nvPr>
        </p:nvSpPr>
        <p:spPr>
          <a:xfrm>
            <a:off x="3008784"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Объект 3"/>
          <p:cNvSpPr>
            <a:spLocks noGrp="1"/>
          </p:cNvSpPr>
          <p:nvPr>
            <p:ph sz="half" idx="12"/>
          </p:nvPr>
        </p:nvSpPr>
        <p:spPr>
          <a:xfrm>
            <a:off x="3008784"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7" name="Текст 2"/>
          <p:cNvSpPr>
            <a:spLocks noGrp="1"/>
          </p:cNvSpPr>
          <p:nvPr>
            <p:ph type="body" idx="13"/>
          </p:nvPr>
        </p:nvSpPr>
        <p:spPr>
          <a:xfrm>
            <a:off x="5097016"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8" name="Объект 3"/>
          <p:cNvSpPr>
            <a:spLocks noGrp="1"/>
          </p:cNvSpPr>
          <p:nvPr>
            <p:ph sz="half" idx="14"/>
          </p:nvPr>
        </p:nvSpPr>
        <p:spPr>
          <a:xfrm>
            <a:off x="5097016"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9" name="Текст 2"/>
          <p:cNvSpPr>
            <a:spLocks noGrp="1"/>
          </p:cNvSpPr>
          <p:nvPr>
            <p:ph type="body" idx="15"/>
          </p:nvPr>
        </p:nvSpPr>
        <p:spPr>
          <a:xfrm>
            <a:off x="7185248"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Объект 3"/>
          <p:cNvSpPr>
            <a:spLocks noGrp="1"/>
          </p:cNvSpPr>
          <p:nvPr>
            <p:ph sz="half" idx="16"/>
          </p:nvPr>
        </p:nvSpPr>
        <p:spPr>
          <a:xfrm>
            <a:off x="7185248"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21" name="Текст 2"/>
          <p:cNvSpPr>
            <a:spLocks noGrp="1"/>
          </p:cNvSpPr>
          <p:nvPr>
            <p:ph type="body" idx="17"/>
          </p:nvPr>
        </p:nvSpPr>
        <p:spPr>
          <a:xfrm>
            <a:off x="920552" y="6021288"/>
            <a:ext cx="8208912"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Рисунок 2"/>
          <p:cNvSpPr>
            <a:spLocks noGrp="1"/>
          </p:cNvSpPr>
          <p:nvPr>
            <p:ph type="pic" idx="18"/>
          </p:nvPr>
        </p:nvSpPr>
        <p:spPr>
          <a:xfrm>
            <a:off x="920552"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23" name="Рисунок 2"/>
          <p:cNvSpPr>
            <a:spLocks noGrp="1"/>
          </p:cNvSpPr>
          <p:nvPr>
            <p:ph type="pic" idx="19"/>
          </p:nvPr>
        </p:nvSpPr>
        <p:spPr>
          <a:xfrm>
            <a:off x="3008784"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24" name="Рисунок 2"/>
          <p:cNvSpPr>
            <a:spLocks noGrp="1"/>
          </p:cNvSpPr>
          <p:nvPr>
            <p:ph type="pic" idx="20"/>
          </p:nvPr>
        </p:nvSpPr>
        <p:spPr>
          <a:xfrm>
            <a:off x="5097016"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25" name="Рисунок 2"/>
          <p:cNvSpPr>
            <a:spLocks noGrp="1"/>
          </p:cNvSpPr>
          <p:nvPr>
            <p:ph type="pic" idx="21"/>
          </p:nvPr>
        </p:nvSpPr>
        <p:spPr>
          <a:xfrm>
            <a:off x="7185248"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26" name="Rectangle 4"/>
          <p:cNvSpPr>
            <a:spLocks noGrp="1"/>
          </p:cNvSpPr>
          <p:nvPr>
            <p:ph type="sldNum" sz="quarter" idx="22"/>
          </p:nvPr>
        </p:nvSpPr>
        <p:spPr>
          <a:ln/>
        </p:spPr>
        <p:txBody>
          <a:bodyPr/>
          <a:lstStyle>
            <a:lvl1pPr>
              <a:defRPr/>
            </a:lvl1pPr>
          </a:lstStyle>
          <a:p>
            <a:pPr>
              <a:defRPr/>
            </a:pPr>
            <a:fld id="{E7A17F36-B3AC-4E63-9408-F41390811AD0}" type="slidenum">
              <a:rPr lang="ru-RU" altLang="ru-RU"/>
              <a:pPr>
                <a:defRPr/>
              </a:pPr>
              <a:t>‹#›</a:t>
            </a:fld>
            <a:endParaRPr lang="ru-RU" altLang="ru-RU"/>
          </a:p>
        </p:txBody>
      </p:sp>
    </p:spTree>
    <p:extLst>
      <p:ext uri="{BB962C8B-B14F-4D97-AF65-F5344CB8AC3E}">
        <p14:creationId xmlns:p14="http://schemas.microsoft.com/office/powerpoint/2010/main" val="3556022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632520" y="764705"/>
            <a:ext cx="8712968" cy="648072"/>
          </a:xfrm>
          <a:prstGeom prst="rect">
            <a:avLst/>
          </a:prstGeom>
        </p:spPr>
        <p:txBody>
          <a:bodyPr/>
          <a:lstStyle>
            <a:lvl1pPr>
              <a:defRPr b="1"/>
            </a:lvl1pPr>
          </a:lstStyle>
          <a:p>
            <a:r>
              <a:rPr lang="ru-RU" smtClean="0"/>
              <a:t>Образец заголовка</a:t>
            </a:r>
            <a:endParaRPr lang="ru-RU" dirty="0"/>
          </a:p>
        </p:txBody>
      </p:sp>
      <p:sp>
        <p:nvSpPr>
          <p:cNvPr id="7" name="Объект 2"/>
          <p:cNvSpPr>
            <a:spLocks noGrp="1"/>
          </p:cNvSpPr>
          <p:nvPr>
            <p:ph idx="1"/>
          </p:nvPr>
        </p:nvSpPr>
        <p:spPr>
          <a:xfrm>
            <a:off x="632520" y="1556792"/>
            <a:ext cx="8699376" cy="4752528"/>
          </a:xfrm>
          <a:prstGeom prst="rect">
            <a:avLst/>
          </a:prstGeom>
        </p:spPr>
        <p:txBody>
          <a:bodyPr anchor="ctr"/>
          <a:lstStyle>
            <a:lvl1pPr marL="285750" indent="-285750">
              <a:buFont typeface="Arial" pitchFamily="34" charset="0"/>
              <a:buChar char="•"/>
              <a:defRPr sz="1400"/>
            </a:lvl1pPr>
            <a:lvl2pPr marL="0" indent="-285750">
              <a:buFont typeface="Arial" pitchFamily="34" charset="0"/>
              <a:buChar char="•"/>
              <a:defRPr sz="1400"/>
            </a:lvl2pPr>
            <a:lvl3pPr marL="285750" indent="-285750">
              <a:buFont typeface="Arial" pitchFamily="34" charset="0"/>
              <a:buChar char="•"/>
              <a:defRPr sz="1400"/>
            </a:lvl3pPr>
            <a:lvl4pPr marL="285750" indent="-285750">
              <a:buFont typeface="Arial" pitchFamily="34" charset="0"/>
              <a:buChar char="•"/>
              <a:defRPr sz="1400"/>
            </a:lvl4pPr>
            <a:lvl5pPr marL="1828800" indent="0">
              <a:buFont typeface="Arial" pitchFamily="34" charset="0"/>
              <a:buNone/>
              <a:defRPr sz="16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p:txBody>
      </p:sp>
      <p:sp>
        <p:nvSpPr>
          <p:cNvPr id="4" name="Rectangle 4"/>
          <p:cNvSpPr>
            <a:spLocks noGrp="1"/>
          </p:cNvSpPr>
          <p:nvPr>
            <p:ph type="sldNum" sz="quarter" idx="10"/>
          </p:nvPr>
        </p:nvSpPr>
        <p:spPr>
          <a:ln/>
        </p:spPr>
        <p:txBody>
          <a:bodyPr/>
          <a:lstStyle>
            <a:lvl1pPr>
              <a:defRPr/>
            </a:lvl1pPr>
          </a:lstStyle>
          <a:p>
            <a:pPr>
              <a:defRPr/>
            </a:pPr>
            <a:fld id="{D88C59EC-A847-4257-A4AA-1CF2DA7E63FD}" type="slidenum">
              <a:rPr lang="ru-RU" altLang="ru-RU"/>
              <a:pPr>
                <a:defRPr/>
              </a:pPr>
              <a:t>‹#›</a:t>
            </a:fld>
            <a:endParaRPr lang="ru-RU" altLang="ru-RU"/>
          </a:p>
        </p:txBody>
      </p:sp>
    </p:spTree>
    <p:extLst>
      <p:ext uri="{BB962C8B-B14F-4D97-AF65-F5344CB8AC3E}">
        <p14:creationId xmlns:p14="http://schemas.microsoft.com/office/powerpoint/2010/main" val="2596746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7" name="Текст 2"/>
          <p:cNvSpPr>
            <a:spLocks noGrp="1"/>
          </p:cNvSpPr>
          <p:nvPr>
            <p:ph type="body" idx="1"/>
          </p:nvPr>
        </p:nvSpPr>
        <p:spPr>
          <a:xfrm>
            <a:off x="560512" y="908720"/>
            <a:ext cx="4376738" cy="639762"/>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Объект 3"/>
          <p:cNvSpPr>
            <a:spLocks noGrp="1"/>
          </p:cNvSpPr>
          <p:nvPr>
            <p:ph sz="half" idx="2"/>
          </p:nvPr>
        </p:nvSpPr>
        <p:spPr>
          <a:xfrm>
            <a:off x="567308" y="1628800"/>
            <a:ext cx="4385692" cy="1728192"/>
          </a:xfrm>
          <a:prstGeom prst="rect">
            <a:avLst/>
          </a:prstGeo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Рисунок 2"/>
          <p:cNvSpPr>
            <a:spLocks noGrp="1"/>
          </p:cNvSpPr>
          <p:nvPr>
            <p:ph type="pic" idx="13"/>
          </p:nvPr>
        </p:nvSpPr>
        <p:spPr>
          <a:xfrm>
            <a:off x="560512" y="3429000"/>
            <a:ext cx="2160240"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0" name="Рисунок 2"/>
          <p:cNvSpPr>
            <a:spLocks noGrp="1"/>
          </p:cNvSpPr>
          <p:nvPr>
            <p:ph type="pic" idx="14"/>
          </p:nvPr>
        </p:nvSpPr>
        <p:spPr>
          <a:xfrm>
            <a:off x="2864768" y="3429000"/>
            <a:ext cx="2088232"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1" name="Текст 2"/>
          <p:cNvSpPr>
            <a:spLocks noGrp="1"/>
          </p:cNvSpPr>
          <p:nvPr>
            <p:ph type="body" idx="15"/>
          </p:nvPr>
        </p:nvSpPr>
        <p:spPr>
          <a:xfrm>
            <a:off x="5025008" y="908720"/>
            <a:ext cx="4376738" cy="639762"/>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Объект 3"/>
          <p:cNvSpPr>
            <a:spLocks noGrp="1"/>
          </p:cNvSpPr>
          <p:nvPr>
            <p:ph sz="half" idx="16"/>
          </p:nvPr>
        </p:nvSpPr>
        <p:spPr>
          <a:xfrm>
            <a:off x="5031804" y="1628800"/>
            <a:ext cx="4385692" cy="1728192"/>
          </a:xfrm>
          <a:prstGeom prst="rect">
            <a:avLst/>
          </a:prstGeo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Рисунок 2"/>
          <p:cNvSpPr>
            <a:spLocks noGrp="1"/>
          </p:cNvSpPr>
          <p:nvPr>
            <p:ph type="pic" idx="17"/>
          </p:nvPr>
        </p:nvSpPr>
        <p:spPr>
          <a:xfrm>
            <a:off x="5025008" y="3429000"/>
            <a:ext cx="2160240"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4" name="Рисунок 2"/>
          <p:cNvSpPr>
            <a:spLocks noGrp="1"/>
          </p:cNvSpPr>
          <p:nvPr>
            <p:ph type="pic" idx="18"/>
          </p:nvPr>
        </p:nvSpPr>
        <p:spPr>
          <a:xfrm>
            <a:off x="7329264" y="3429000"/>
            <a:ext cx="2088232"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5" name="Rectangle 4"/>
          <p:cNvSpPr>
            <a:spLocks noGrp="1"/>
          </p:cNvSpPr>
          <p:nvPr>
            <p:ph type="sldNum" sz="quarter" idx="19"/>
          </p:nvPr>
        </p:nvSpPr>
        <p:spPr>
          <a:ln/>
        </p:spPr>
        <p:txBody>
          <a:bodyPr/>
          <a:lstStyle>
            <a:lvl1pPr>
              <a:defRPr/>
            </a:lvl1pPr>
          </a:lstStyle>
          <a:p>
            <a:pPr>
              <a:defRPr/>
            </a:pPr>
            <a:fld id="{EFF73723-D359-495D-A2F2-3264D0F22DA1}" type="slidenum">
              <a:rPr lang="ru-RU" altLang="ru-RU"/>
              <a:pPr>
                <a:defRPr/>
              </a:pPr>
              <a:t>‹#›</a:t>
            </a:fld>
            <a:endParaRPr lang="ru-RU" altLang="ru-RU"/>
          </a:p>
        </p:txBody>
      </p:sp>
    </p:spTree>
    <p:extLst>
      <p:ext uri="{BB962C8B-B14F-4D97-AF65-F5344CB8AC3E}">
        <p14:creationId xmlns:p14="http://schemas.microsoft.com/office/powerpoint/2010/main" val="1799806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4" name="Заголовок 1"/>
          <p:cNvSpPr txBox="1">
            <a:spLocks/>
          </p:cNvSpPr>
          <p:nvPr userDrawn="1"/>
        </p:nvSpPr>
        <p:spPr>
          <a:xfrm>
            <a:off x="620713" y="703263"/>
            <a:ext cx="8713787" cy="493712"/>
          </a:xfrm>
          <a:prstGeom prst="rect">
            <a:avLst/>
          </a:prstGeom>
        </p:spPr>
        <p:txBody>
          <a:bodyPr/>
          <a:lstStyle>
            <a:lvl1pPr algn="l" rtl="0" eaLnBrk="0" fontAlgn="base" hangingPunct="0">
              <a:lnSpc>
                <a:spcPct val="90000"/>
              </a:lnSpc>
              <a:spcBef>
                <a:spcPct val="0"/>
              </a:spcBef>
              <a:spcAft>
                <a:spcPct val="0"/>
              </a:spcAft>
              <a:defRPr sz="1400" b="1">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r>
              <a:rPr lang="ru-RU" dirty="0" smtClean="0"/>
              <a:t>ОБРАЗЕЦ ЗАГОЛОВКА</a:t>
            </a:r>
            <a:endParaRPr lang="ru-RU" dirty="0"/>
          </a:p>
        </p:txBody>
      </p:sp>
      <p:sp>
        <p:nvSpPr>
          <p:cNvPr id="10" name="Рисунок 2"/>
          <p:cNvSpPr>
            <a:spLocks noGrp="1"/>
          </p:cNvSpPr>
          <p:nvPr>
            <p:ph type="pic" idx="1"/>
          </p:nvPr>
        </p:nvSpPr>
        <p:spPr>
          <a:xfrm>
            <a:off x="632520" y="1340768"/>
            <a:ext cx="8712968" cy="41044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1" name="Текст 3"/>
          <p:cNvSpPr>
            <a:spLocks noGrp="1"/>
          </p:cNvSpPr>
          <p:nvPr>
            <p:ph type="body" sz="half" idx="2"/>
          </p:nvPr>
        </p:nvSpPr>
        <p:spPr>
          <a:xfrm>
            <a:off x="632520" y="5693508"/>
            <a:ext cx="8712968" cy="700593"/>
          </a:xfrm>
          <a:prstGeom prst="rect">
            <a:avLst/>
          </a:prstGeo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p:cNvSpPr>
          <p:nvPr>
            <p:ph type="sldNum" sz="quarter" idx="10"/>
          </p:nvPr>
        </p:nvSpPr>
        <p:spPr/>
        <p:txBody>
          <a:bodyPr/>
          <a:lstStyle>
            <a:lvl1pPr>
              <a:defRPr/>
            </a:lvl1pPr>
          </a:lstStyle>
          <a:p>
            <a:pPr>
              <a:defRPr/>
            </a:pPr>
            <a:fld id="{BC4537A9-6CE2-410F-B824-889ADC8D074D}" type="slidenum">
              <a:rPr lang="ru-RU" altLang="ru-RU"/>
              <a:pPr>
                <a:defRPr/>
              </a:pPr>
              <a:t>‹#›</a:t>
            </a:fld>
            <a:endParaRPr lang="ru-RU" altLang="ru-RU"/>
          </a:p>
        </p:txBody>
      </p:sp>
    </p:spTree>
    <p:extLst>
      <p:ext uri="{BB962C8B-B14F-4D97-AF65-F5344CB8AC3E}">
        <p14:creationId xmlns:p14="http://schemas.microsoft.com/office/powerpoint/2010/main" val="12524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 name="Рисунок 2"/>
          <p:cNvSpPr>
            <a:spLocks noGrp="1"/>
          </p:cNvSpPr>
          <p:nvPr>
            <p:ph type="pic" idx="1"/>
          </p:nvPr>
        </p:nvSpPr>
        <p:spPr>
          <a:xfrm>
            <a:off x="632520" y="1700808"/>
            <a:ext cx="4320480" cy="374441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5" name="Текст 3"/>
          <p:cNvSpPr>
            <a:spLocks noGrp="1"/>
          </p:cNvSpPr>
          <p:nvPr>
            <p:ph type="body" sz="half" idx="2"/>
          </p:nvPr>
        </p:nvSpPr>
        <p:spPr>
          <a:xfrm>
            <a:off x="632520" y="5589240"/>
            <a:ext cx="432048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Текст 3"/>
          <p:cNvSpPr>
            <a:spLocks noGrp="1"/>
          </p:cNvSpPr>
          <p:nvPr>
            <p:ph type="body" sz="half" idx="11"/>
          </p:nvPr>
        </p:nvSpPr>
        <p:spPr>
          <a:xfrm>
            <a:off x="5169024" y="764704"/>
            <a:ext cx="4320480" cy="25922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Рисунок 2"/>
          <p:cNvSpPr>
            <a:spLocks noGrp="1"/>
          </p:cNvSpPr>
          <p:nvPr>
            <p:ph type="pic" idx="12"/>
          </p:nvPr>
        </p:nvSpPr>
        <p:spPr>
          <a:xfrm>
            <a:off x="5169024" y="3573016"/>
            <a:ext cx="4320480" cy="2808312"/>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9" name="Текст 3"/>
          <p:cNvSpPr>
            <a:spLocks noGrp="1"/>
          </p:cNvSpPr>
          <p:nvPr>
            <p:ph type="body" sz="half" idx="13"/>
          </p:nvPr>
        </p:nvSpPr>
        <p:spPr>
          <a:xfrm>
            <a:off x="632520" y="764704"/>
            <a:ext cx="432048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Rectangle 6"/>
          <p:cNvSpPr>
            <a:spLocks noGrp="1"/>
          </p:cNvSpPr>
          <p:nvPr>
            <p:ph type="sldNum" sz="quarter" idx="14"/>
          </p:nvPr>
        </p:nvSpPr>
        <p:spPr>
          <a:ln/>
        </p:spPr>
        <p:txBody>
          <a:bodyPr/>
          <a:lstStyle>
            <a:lvl1pPr>
              <a:defRPr/>
            </a:lvl1pPr>
          </a:lstStyle>
          <a:p>
            <a:pPr>
              <a:defRPr/>
            </a:pPr>
            <a:fld id="{2927A044-AD4B-44F9-B488-2E5DC7B5F7BD}" type="slidenum">
              <a:rPr lang="ru-RU" altLang="ru-RU"/>
              <a:pPr>
                <a:defRPr/>
              </a:pPr>
              <a:t>‹#›</a:t>
            </a:fld>
            <a:endParaRPr lang="ru-RU" altLang="ru-RU"/>
          </a:p>
        </p:txBody>
      </p:sp>
    </p:spTree>
    <p:extLst>
      <p:ext uri="{BB962C8B-B14F-4D97-AF65-F5344CB8AC3E}">
        <p14:creationId xmlns:p14="http://schemas.microsoft.com/office/powerpoint/2010/main" val="29290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6" name="Текст 2"/>
          <p:cNvSpPr>
            <a:spLocks noGrp="1"/>
          </p:cNvSpPr>
          <p:nvPr>
            <p:ph type="body" idx="1"/>
          </p:nvPr>
        </p:nvSpPr>
        <p:spPr>
          <a:xfrm>
            <a:off x="920552"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Объект 3"/>
          <p:cNvSpPr>
            <a:spLocks noGrp="1"/>
          </p:cNvSpPr>
          <p:nvPr>
            <p:ph sz="half" idx="2"/>
          </p:nvPr>
        </p:nvSpPr>
        <p:spPr>
          <a:xfrm>
            <a:off x="920552"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0" name="Текст 2"/>
          <p:cNvSpPr>
            <a:spLocks noGrp="1"/>
          </p:cNvSpPr>
          <p:nvPr>
            <p:ph type="body" idx="11"/>
          </p:nvPr>
        </p:nvSpPr>
        <p:spPr>
          <a:xfrm>
            <a:off x="3008784"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Объект 3"/>
          <p:cNvSpPr>
            <a:spLocks noGrp="1"/>
          </p:cNvSpPr>
          <p:nvPr>
            <p:ph sz="half" idx="12"/>
          </p:nvPr>
        </p:nvSpPr>
        <p:spPr>
          <a:xfrm>
            <a:off x="3008784"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2" name="Текст 2"/>
          <p:cNvSpPr>
            <a:spLocks noGrp="1"/>
          </p:cNvSpPr>
          <p:nvPr>
            <p:ph type="body" idx="13"/>
          </p:nvPr>
        </p:nvSpPr>
        <p:spPr>
          <a:xfrm>
            <a:off x="5097016"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Объект 3"/>
          <p:cNvSpPr>
            <a:spLocks noGrp="1"/>
          </p:cNvSpPr>
          <p:nvPr>
            <p:ph sz="half" idx="14"/>
          </p:nvPr>
        </p:nvSpPr>
        <p:spPr>
          <a:xfrm>
            <a:off x="5097016"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4" name="Текст 2"/>
          <p:cNvSpPr>
            <a:spLocks noGrp="1"/>
          </p:cNvSpPr>
          <p:nvPr>
            <p:ph type="body" idx="15"/>
          </p:nvPr>
        </p:nvSpPr>
        <p:spPr>
          <a:xfrm>
            <a:off x="7185248" y="1628800"/>
            <a:ext cx="1944216"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5" name="Объект 3"/>
          <p:cNvSpPr>
            <a:spLocks noGrp="1"/>
          </p:cNvSpPr>
          <p:nvPr>
            <p:ph sz="half" idx="16"/>
          </p:nvPr>
        </p:nvSpPr>
        <p:spPr>
          <a:xfrm>
            <a:off x="7185248" y="2204865"/>
            <a:ext cx="1937420" cy="3672407"/>
          </a:xfrm>
          <a:prstGeom prst="rect">
            <a:avLst/>
          </a:prstGeom>
        </p:spPr>
        <p:txBody>
          <a:bodyPr/>
          <a:lstStyle>
            <a:lvl1pPr>
              <a:defRPr sz="1400"/>
            </a:lvl1pPr>
            <a:lvl2pPr marL="180000" indent="0">
              <a:buNone/>
              <a:defRPr sz="1100"/>
            </a:lvl2pPr>
            <a:lvl3pPr marL="914400" indent="0">
              <a:buNone/>
              <a:defRPr sz="1100"/>
            </a:lvl3pPr>
            <a:lvl4pPr marL="1371600" indent="0">
              <a:buNone/>
              <a:defRPr sz="1100"/>
            </a:lvl4pPr>
            <a:lvl5pPr marL="1828800" indent="0">
              <a:buNone/>
              <a:defRPr sz="11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1"/>
            <a:r>
              <a:rPr lang="ru-RU" dirty="0" smtClean="0"/>
              <a:t>Третий уровень</a:t>
            </a:r>
          </a:p>
          <a:p>
            <a:pPr lvl="1"/>
            <a:r>
              <a:rPr lang="ru-RU" dirty="0" smtClean="0"/>
              <a:t>Четвертый уровень</a:t>
            </a:r>
          </a:p>
          <a:p>
            <a:pPr lvl="1"/>
            <a:r>
              <a:rPr lang="ru-RU" dirty="0" smtClean="0"/>
              <a:t>Пятый уровень</a:t>
            </a:r>
            <a:endParaRPr lang="ru-RU" dirty="0"/>
          </a:p>
        </p:txBody>
      </p:sp>
      <p:sp>
        <p:nvSpPr>
          <p:cNvPr id="16" name="Текст 2"/>
          <p:cNvSpPr>
            <a:spLocks noGrp="1"/>
          </p:cNvSpPr>
          <p:nvPr>
            <p:ph type="body" idx="17"/>
          </p:nvPr>
        </p:nvSpPr>
        <p:spPr>
          <a:xfrm>
            <a:off x="920552" y="6021288"/>
            <a:ext cx="8208912" cy="504056"/>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7" name="Рисунок 2"/>
          <p:cNvSpPr>
            <a:spLocks noGrp="1"/>
          </p:cNvSpPr>
          <p:nvPr>
            <p:ph type="pic" idx="18"/>
          </p:nvPr>
        </p:nvSpPr>
        <p:spPr>
          <a:xfrm>
            <a:off x="920552"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8" name="Рисунок 2"/>
          <p:cNvSpPr>
            <a:spLocks noGrp="1"/>
          </p:cNvSpPr>
          <p:nvPr>
            <p:ph type="pic" idx="19"/>
          </p:nvPr>
        </p:nvSpPr>
        <p:spPr>
          <a:xfrm>
            <a:off x="3008784"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9" name="Рисунок 2"/>
          <p:cNvSpPr>
            <a:spLocks noGrp="1"/>
          </p:cNvSpPr>
          <p:nvPr>
            <p:ph type="pic" idx="20"/>
          </p:nvPr>
        </p:nvSpPr>
        <p:spPr>
          <a:xfrm>
            <a:off x="5097016"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20" name="Рисунок 2"/>
          <p:cNvSpPr>
            <a:spLocks noGrp="1"/>
          </p:cNvSpPr>
          <p:nvPr>
            <p:ph type="pic" idx="21"/>
          </p:nvPr>
        </p:nvSpPr>
        <p:spPr>
          <a:xfrm>
            <a:off x="7185248" y="764704"/>
            <a:ext cx="1944216" cy="792088"/>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21" name="Rectangle 6"/>
          <p:cNvSpPr>
            <a:spLocks noGrp="1"/>
          </p:cNvSpPr>
          <p:nvPr>
            <p:ph type="sldNum" sz="quarter" idx="22"/>
          </p:nvPr>
        </p:nvSpPr>
        <p:spPr>
          <a:ln/>
        </p:spPr>
        <p:txBody>
          <a:bodyPr/>
          <a:lstStyle>
            <a:lvl1pPr>
              <a:defRPr/>
            </a:lvl1pPr>
          </a:lstStyle>
          <a:p>
            <a:pPr>
              <a:defRPr/>
            </a:pPr>
            <a:fld id="{42FBB2D6-532C-462C-BD9F-233145A27C6A}" type="slidenum">
              <a:rPr lang="ru-RU" altLang="ru-RU"/>
              <a:pPr>
                <a:defRPr/>
              </a:pPr>
              <a:t>‹#›</a:t>
            </a:fld>
            <a:endParaRPr lang="ru-RU" altLang="ru-RU"/>
          </a:p>
        </p:txBody>
      </p:sp>
    </p:spTree>
    <p:extLst>
      <p:ext uri="{BB962C8B-B14F-4D97-AF65-F5344CB8AC3E}">
        <p14:creationId xmlns:p14="http://schemas.microsoft.com/office/powerpoint/2010/main" val="13847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2" name="Заголовок 1"/>
          <p:cNvSpPr>
            <a:spLocks noGrp="1"/>
          </p:cNvSpPr>
          <p:nvPr>
            <p:ph type="ctrTitle"/>
          </p:nvPr>
        </p:nvSpPr>
        <p:spPr>
          <a:xfrm>
            <a:off x="632520" y="764705"/>
            <a:ext cx="8712968" cy="648072"/>
          </a:xfrm>
          <a:prstGeom prst="rect">
            <a:avLst/>
          </a:prstGeom>
        </p:spPr>
        <p:txBody>
          <a:bodyPr/>
          <a:lstStyle>
            <a:lvl1pPr>
              <a:defRPr b="1"/>
            </a:lvl1pPr>
          </a:lstStyle>
          <a:p>
            <a:r>
              <a:rPr lang="ru-RU" smtClean="0"/>
              <a:t>Образец заголовка</a:t>
            </a:r>
            <a:endParaRPr lang="ru-RU" dirty="0"/>
          </a:p>
        </p:txBody>
      </p:sp>
      <p:sp>
        <p:nvSpPr>
          <p:cNvPr id="13" name="Объект 2"/>
          <p:cNvSpPr>
            <a:spLocks noGrp="1"/>
          </p:cNvSpPr>
          <p:nvPr>
            <p:ph idx="1"/>
          </p:nvPr>
        </p:nvSpPr>
        <p:spPr>
          <a:xfrm>
            <a:off x="632520" y="1556792"/>
            <a:ext cx="8699376" cy="4752528"/>
          </a:xfrm>
          <a:prstGeom prst="rect">
            <a:avLst/>
          </a:prstGeom>
        </p:spPr>
        <p:txBody>
          <a:bodyPr anchor="ctr"/>
          <a:lstStyle>
            <a:lvl1pPr marL="0" indent="0">
              <a:buNone/>
              <a:defRPr sz="1600"/>
            </a:lvl1pPr>
            <a:lvl2pPr marL="180000" indent="-285750">
              <a:buFont typeface="Arial" pitchFamily="34" charset="0"/>
              <a:buChar char="•"/>
              <a:defRPr sz="14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p:txBody>
      </p:sp>
      <p:sp>
        <p:nvSpPr>
          <p:cNvPr id="4" name="Rectangle 6"/>
          <p:cNvSpPr>
            <a:spLocks noGrp="1"/>
          </p:cNvSpPr>
          <p:nvPr>
            <p:ph type="sldNum" sz="quarter" idx="10"/>
          </p:nvPr>
        </p:nvSpPr>
        <p:spPr>
          <a:ln/>
        </p:spPr>
        <p:txBody>
          <a:bodyPr/>
          <a:lstStyle>
            <a:lvl1pPr>
              <a:defRPr/>
            </a:lvl1pPr>
          </a:lstStyle>
          <a:p>
            <a:pPr>
              <a:defRPr/>
            </a:pPr>
            <a:fld id="{69A7AA86-B0F9-4E91-A557-A19360307E4F}" type="slidenum">
              <a:rPr lang="ru-RU" altLang="ru-RU"/>
              <a:pPr>
                <a:defRPr/>
              </a:pPr>
              <a:t>‹#›</a:t>
            </a:fld>
            <a:endParaRPr lang="ru-RU" altLang="ru-RU"/>
          </a:p>
        </p:txBody>
      </p:sp>
    </p:spTree>
    <p:extLst>
      <p:ext uri="{BB962C8B-B14F-4D97-AF65-F5344CB8AC3E}">
        <p14:creationId xmlns:p14="http://schemas.microsoft.com/office/powerpoint/2010/main" val="167651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4" name="Текст 2"/>
          <p:cNvSpPr>
            <a:spLocks noGrp="1"/>
          </p:cNvSpPr>
          <p:nvPr>
            <p:ph type="body" idx="1"/>
          </p:nvPr>
        </p:nvSpPr>
        <p:spPr>
          <a:xfrm>
            <a:off x="560512" y="908720"/>
            <a:ext cx="4376738" cy="639762"/>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Объект 3"/>
          <p:cNvSpPr>
            <a:spLocks noGrp="1"/>
          </p:cNvSpPr>
          <p:nvPr>
            <p:ph sz="half" idx="2"/>
          </p:nvPr>
        </p:nvSpPr>
        <p:spPr>
          <a:xfrm>
            <a:off x="567308" y="1628800"/>
            <a:ext cx="4385692" cy="1728192"/>
          </a:xfrm>
          <a:prstGeom prst="rect">
            <a:avLst/>
          </a:prstGeom>
        </p:spPr>
        <p:txBody>
          <a:bodyPr/>
          <a:lstStyle>
            <a:lvl1pPr>
              <a:defRPr sz="1400"/>
            </a:lvl1pPr>
            <a:lvl2pPr marL="0" indent="0">
              <a:buNone/>
              <a:defRPr sz="1200"/>
            </a:lvl2pPr>
            <a:lvl3pPr marL="0" indent="0">
              <a:buNone/>
              <a:defRPr sz="1200"/>
            </a:lvl3pPr>
            <a:lvl4pPr marL="0" indent="0">
              <a:buNone/>
              <a:defRPr sz="1200"/>
            </a:lvl4pPr>
            <a:lvl5pPr marL="0" indent="0">
              <a:buNone/>
              <a:defRPr sz="12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Рисунок 2"/>
          <p:cNvSpPr>
            <a:spLocks noGrp="1"/>
          </p:cNvSpPr>
          <p:nvPr>
            <p:ph type="pic" idx="13"/>
          </p:nvPr>
        </p:nvSpPr>
        <p:spPr>
          <a:xfrm>
            <a:off x="560512" y="3429000"/>
            <a:ext cx="2160240"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0" name="Рисунок 2"/>
          <p:cNvSpPr>
            <a:spLocks noGrp="1"/>
          </p:cNvSpPr>
          <p:nvPr>
            <p:ph type="pic" idx="14"/>
          </p:nvPr>
        </p:nvSpPr>
        <p:spPr>
          <a:xfrm>
            <a:off x="2864768" y="3429000"/>
            <a:ext cx="2088232"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5" name="Текст 2"/>
          <p:cNvSpPr>
            <a:spLocks noGrp="1"/>
          </p:cNvSpPr>
          <p:nvPr>
            <p:ph type="body" idx="15"/>
          </p:nvPr>
        </p:nvSpPr>
        <p:spPr>
          <a:xfrm>
            <a:off x="5025008" y="908720"/>
            <a:ext cx="4376738" cy="639762"/>
          </a:xfrm>
          <a:prstGeom prst="rect">
            <a:avLst/>
          </a:prstGeom>
        </p:spPr>
        <p:txBody>
          <a:bodyPr anchor="t"/>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Объект 3"/>
          <p:cNvSpPr>
            <a:spLocks noGrp="1"/>
          </p:cNvSpPr>
          <p:nvPr>
            <p:ph sz="half" idx="16"/>
          </p:nvPr>
        </p:nvSpPr>
        <p:spPr>
          <a:xfrm>
            <a:off x="5031804" y="1628800"/>
            <a:ext cx="4385692" cy="1728192"/>
          </a:xfrm>
          <a:prstGeom prst="rect">
            <a:avLst/>
          </a:prstGeom>
        </p:spPr>
        <p:txBody>
          <a:bodyPr/>
          <a:lstStyle>
            <a:lvl1pPr>
              <a:defRPr sz="1400"/>
            </a:lvl1pPr>
            <a:lvl2pPr marL="0" indent="0">
              <a:buNone/>
              <a:defRPr sz="1200"/>
            </a:lvl2pPr>
            <a:lvl3pPr marL="914400" indent="0">
              <a:buNone/>
              <a:defRPr sz="1200"/>
            </a:lvl3pPr>
            <a:lvl4pPr marL="1371600" indent="0">
              <a:buNone/>
              <a:defRPr sz="1200"/>
            </a:lvl4pPr>
            <a:lvl5pPr marL="1828800" indent="0">
              <a:buNone/>
              <a:defRPr sz="12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7" name="Рисунок 2"/>
          <p:cNvSpPr>
            <a:spLocks noGrp="1"/>
          </p:cNvSpPr>
          <p:nvPr>
            <p:ph type="pic" idx="17"/>
          </p:nvPr>
        </p:nvSpPr>
        <p:spPr>
          <a:xfrm>
            <a:off x="5025008" y="3429000"/>
            <a:ext cx="2160240"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8" name="Рисунок 2"/>
          <p:cNvSpPr>
            <a:spLocks noGrp="1"/>
          </p:cNvSpPr>
          <p:nvPr>
            <p:ph type="pic" idx="18"/>
          </p:nvPr>
        </p:nvSpPr>
        <p:spPr>
          <a:xfrm>
            <a:off x="7329264" y="3429000"/>
            <a:ext cx="2088232" cy="23042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11" name="Rectangle 6"/>
          <p:cNvSpPr>
            <a:spLocks noGrp="1"/>
          </p:cNvSpPr>
          <p:nvPr>
            <p:ph type="sldNum" sz="quarter" idx="19"/>
          </p:nvPr>
        </p:nvSpPr>
        <p:spPr>
          <a:ln/>
        </p:spPr>
        <p:txBody>
          <a:bodyPr/>
          <a:lstStyle>
            <a:lvl1pPr>
              <a:defRPr/>
            </a:lvl1pPr>
          </a:lstStyle>
          <a:p>
            <a:pPr>
              <a:defRPr/>
            </a:pPr>
            <a:fld id="{F7D1833B-5F47-42D4-B86C-DAD59A42FE02}" type="slidenum">
              <a:rPr lang="ru-RU" altLang="ru-RU"/>
              <a:pPr>
                <a:defRPr/>
              </a:pPr>
              <a:t>‹#›</a:t>
            </a:fld>
            <a:endParaRPr lang="ru-RU" altLang="ru-RU"/>
          </a:p>
        </p:txBody>
      </p:sp>
    </p:spTree>
    <p:extLst>
      <p:ext uri="{BB962C8B-B14F-4D97-AF65-F5344CB8AC3E}">
        <p14:creationId xmlns:p14="http://schemas.microsoft.com/office/powerpoint/2010/main" val="125510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4" name="Заголовок 1"/>
          <p:cNvSpPr txBox="1">
            <a:spLocks/>
          </p:cNvSpPr>
          <p:nvPr userDrawn="1"/>
        </p:nvSpPr>
        <p:spPr>
          <a:xfrm>
            <a:off x="620713" y="703263"/>
            <a:ext cx="8713787" cy="493712"/>
          </a:xfrm>
          <a:prstGeom prst="rect">
            <a:avLst/>
          </a:prstGeom>
        </p:spPr>
        <p:txBody>
          <a:bodyPr/>
          <a:lstStyle>
            <a:lvl1pPr algn="l" rtl="0" eaLnBrk="0" fontAlgn="base" hangingPunct="0">
              <a:lnSpc>
                <a:spcPct val="90000"/>
              </a:lnSpc>
              <a:spcBef>
                <a:spcPct val="0"/>
              </a:spcBef>
              <a:spcAft>
                <a:spcPct val="0"/>
              </a:spcAft>
              <a:defRPr sz="1400" b="1">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r>
              <a:rPr lang="ru-RU" dirty="0" smtClean="0"/>
              <a:t>ОБРАЗЕЦ ЗАГОЛОВКА</a:t>
            </a:r>
            <a:endParaRPr lang="ru-RU" dirty="0"/>
          </a:p>
        </p:txBody>
      </p:sp>
      <p:sp>
        <p:nvSpPr>
          <p:cNvPr id="6" name="Рисунок 2"/>
          <p:cNvSpPr>
            <a:spLocks noGrp="1"/>
          </p:cNvSpPr>
          <p:nvPr>
            <p:ph type="pic" idx="1"/>
          </p:nvPr>
        </p:nvSpPr>
        <p:spPr>
          <a:xfrm>
            <a:off x="632520" y="1340768"/>
            <a:ext cx="8712968" cy="410445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sym typeface="Calibri" pitchFamily="34" charset="0"/>
            </a:endParaRPr>
          </a:p>
        </p:txBody>
      </p:sp>
      <p:sp>
        <p:nvSpPr>
          <p:cNvPr id="7" name="Текст 3"/>
          <p:cNvSpPr>
            <a:spLocks noGrp="1"/>
          </p:cNvSpPr>
          <p:nvPr>
            <p:ph type="body" sz="half" idx="2"/>
          </p:nvPr>
        </p:nvSpPr>
        <p:spPr>
          <a:xfrm>
            <a:off x="632520" y="5693508"/>
            <a:ext cx="8712968" cy="700593"/>
          </a:xfrm>
          <a:prstGeom prst="rect">
            <a:avLst/>
          </a:prstGeo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p:cNvSpPr>
          <p:nvPr>
            <p:ph type="sldNum" sz="quarter" idx="10"/>
          </p:nvPr>
        </p:nvSpPr>
        <p:spPr/>
        <p:txBody>
          <a:bodyPr/>
          <a:lstStyle>
            <a:lvl1pPr>
              <a:defRPr/>
            </a:lvl1pPr>
          </a:lstStyle>
          <a:p>
            <a:pPr>
              <a:defRPr/>
            </a:pPr>
            <a:fld id="{8D2ED7BD-AC19-4FBB-9947-B4D5262A2296}" type="slidenum">
              <a:rPr lang="ru-RU" altLang="ru-RU"/>
              <a:pPr>
                <a:defRPr/>
              </a:pPr>
              <a:t>‹#›</a:t>
            </a:fld>
            <a:endParaRPr lang="ru-RU" altLang="ru-RU"/>
          </a:p>
        </p:txBody>
      </p:sp>
    </p:spTree>
    <p:extLst>
      <p:ext uri="{BB962C8B-B14F-4D97-AF65-F5344CB8AC3E}">
        <p14:creationId xmlns:p14="http://schemas.microsoft.com/office/powerpoint/2010/main" val="339977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Заголовок 1"/>
          <p:cNvSpPr txBox="1">
            <a:spLocks/>
          </p:cNvSpPr>
          <p:nvPr userDrawn="1"/>
        </p:nvSpPr>
        <p:spPr>
          <a:xfrm>
            <a:off x="330200" y="6065838"/>
            <a:ext cx="5040313" cy="396875"/>
          </a:xfrm>
          <a:prstGeom prst="rect">
            <a:avLst/>
          </a:prstGeom>
        </p:spPr>
        <p:txBody>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defRPr/>
            </a:pPr>
            <a:r>
              <a:rPr lang="ru-RU" sz="1400" dirty="0" smtClean="0">
                <a:solidFill>
                  <a:schemeClr val="tx1"/>
                </a:solidFill>
              </a:rPr>
              <a:t>12.12.2021 г.</a:t>
            </a:r>
          </a:p>
        </p:txBody>
      </p:sp>
      <p:sp>
        <p:nvSpPr>
          <p:cNvPr id="2" name="Заголовок 1"/>
          <p:cNvSpPr>
            <a:spLocks noGrp="1"/>
          </p:cNvSpPr>
          <p:nvPr>
            <p:ph type="title"/>
          </p:nvPr>
        </p:nvSpPr>
        <p:spPr>
          <a:xfrm>
            <a:off x="200472" y="4509120"/>
            <a:ext cx="5040560" cy="792088"/>
          </a:xfrm>
          <a:prstGeom prst="rect">
            <a:avLst/>
          </a:prstGeom>
        </p:spPr>
        <p:txBody>
          <a:bodyPr/>
          <a:lstStyle>
            <a:lvl1pPr algn="l">
              <a:defRPr sz="2400">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427296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1"/>
          <p:cNvSpPr txBox="1">
            <a:spLocks/>
          </p:cNvSpPr>
          <p:nvPr userDrawn="1"/>
        </p:nvSpPr>
        <p:spPr>
          <a:xfrm>
            <a:off x="330200" y="6065838"/>
            <a:ext cx="5040313" cy="396875"/>
          </a:xfrm>
          <a:prstGeom prst="rect">
            <a:avLst/>
          </a:prstGeom>
        </p:spPr>
        <p:txBody>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defRPr/>
            </a:pPr>
            <a:r>
              <a:rPr lang="ru-RU" sz="1400" dirty="0" smtClean="0">
                <a:solidFill>
                  <a:schemeClr val="tx1"/>
                </a:solidFill>
              </a:rPr>
              <a:t>12.12.2021 г.</a:t>
            </a:r>
          </a:p>
        </p:txBody>
      </p:sp>
      <p:sp>
        <p:nvSpPr>
          <p:cNvPr id="3" name="Заголовок 1"/>
          <p:cNvSpPr>
            <a:spLocks noGrp="1"/>
          </p:cNvSpPr>
          <p:nvPr>
            <p:ph type="title"/>
          </p:nvPr>
        </p:nvSpPr>
        <p:spPr>
          <a:xfrm>
            <a:off x="200472" y="4509120"/>
            <a:ext cx="5040560" cy="792088"/>
          </a:xfrm>
          <a:prstGeom prst="rect">
            <a:avLst/>
          </a:prstGeom>
        </p:spPr>
        <p:txBody>
          <a:bodyPr/>
          <a:lstStyle>
            <a:lvl1pPr algn="l">
              <a:defRPr sz="2400">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234677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descr="Rectangle 6"/>
          <p:cNvSpPr>
            <a:spLocks/>
          </p:cNvSpPr>
          <p:nvPr/>
        </p:nvSpPr>
        <p:spPr bwMode="auto">
          <a:xfrm>
            <a:off x="0" y="6754813"/>
            <a:ext cx="9906000" cy="107950"/>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pic>
        <p:nvPicPr>
          <p:cNvPr id="1027" name="Picture 2" descr="01_Logo-1_UEC-eng_s-H_RGB_color.png"/>
          <p:cNvPicPr>
            <a:picLocks noChangeAspect="1"/>
          </p:cNvPicPr>
          <p:nvPr/>
        </p:nvPicPr>
        <p:blipFill>
          <a:blip r:embed="rId9">
            <a:extLst>
              <a:ext uri="{28A0092B-C50C-407E-A947-70E740481C1C}">
                <a14:useLocalDpi xmlns:a14="http://schemas.microsoft.com/office/drawing/2010/main" val="0"/>
              </a:ext>
            </a:extLst>
          </a:blip>
          <a:srcRect l="35498" t="36497" r="35498" b="36497"/>
          <a:stretch>
            <a:fillRect/>
          </a:stretch>
        </p:blipFill>
        <p:spPr bwMode="auto">
          <a:xfrm>
            <a:off x="8964613" y="254000"/>
            <a:ext cx="7715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Rectangle 3" descr="Rectangle 7"/>
          <p:cNvSpPr>
            <a:spLocks/>
          </p:cNvSpPr>
          <p:nvPr/>
        </p:nvSpPr>
        <p:spPr bwMode="auto">
          <a:xfrm>
            <a:off x="-12700" y="368300"/>
            <a:ext cx="1077913" cy="179388"/>
          </a:xfrm>
          <a:prstGeom prst="rect">
            <a:avLst/>
          </a:prstGeom>
          <a:solidFill>
            <a:srgbClr val="E7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2" name="Rectangle 6"/>
          <p:cNvSpPr>
            <a:spLocks noGrp="1"/>
          </p:cNvSpPr>
          <p:nvPr>
            <p:ph type="sldNum" sz="quarter" idx="2"/>
          </p:nvPr>
        </p:nvSpPr>
        <p:spPr bwMode="auto">
          <a:xfrm>
            <a:off x="9369425" y="644842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defTabSz="914400" eaLnBrk="1">
              <a:defRPr sz="1000">
                <a:solidFill>
                  <a:srgbClr val="888888"/>
                </a:solidFill>
              </a:defRPr>
            </a:lvl1pPr>
          </a:lstStyle>
          <a:p>
            <a:pPr>
              <a:defRPr/>
            </a:pPr>
            <a:fld id="{A5D8C62B-0112-4B90-8380-7979C536F5F8}" type="slidenum">
              <a:rPr lang="ru-RU" altLang="ru-RU"/>
              <a:pPr>
                <a:defRPr/>
              </a:pPr>
              <a:t>‹#›</a:t>
            </a:fld>
            <a:endParaRPr lang="ru-RU" altLang="ru-RU"/>
          </a:p>
        </p:txBody>
      </p:sp>
      <p:sp>
        <p:nvSpPr>
          <p:cNvPr id="8" name="Заголовок 1"/>
          <p:cNvSpPr txBox="1">
            <a:spLocks/>
          </p:cNvSpPr>
          <p:nvPr userDrawn="1"/>
        </p:nvSpPr>
        <p:spPr>
          <a:xfrm>
            <a:off x="1136650" y="333375"/>
            <a:ext cx="7704138" cy="647700"/>
          </a:xfrm>
          <a:prstGeom prst="rect">
            <a:avLst/>
          </a:prstGeom>
        </p:spPr>
        <p:txBody>
          <a:bodyPr/>
          <a:lst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endParaRPr lang="ru-RU" dirty="0"/>
          </a:p>
        </p:txBody>
      </p:sp>
    </p:spTree>
  </p:cSld>
  <p:clrMap bg1="lt1" tx1="dk1" bg2="lt2" tx2="dk2" accent1="accent1" accent2="accent2" accent3="accent3" accent4="accent4" accent5="accent5" accent6="accent6" hlink="hlink" folHlink="folHlink"/>
  <p:sldLayoutIdLst>
    <p:sldLayoutId id="2147483907" r:id="rId1"/>
    <p:sldLayoutId id="2147483921" r:id="rId2"/>
    <p:sldLayoutId id="2147483908" r:id="rId3"/>
    <p:sldLayoutId id="2147483909" r:id="rId4"/>
    <p:sldLayoutId id="2147483910" r:id="rId5"/>
    <p:sldLayoutId id="2147483911" r:id="rId6"/>
    <p:sldLayoutId id="2147483922"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anose="020F0502020204030204"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p:titleStyle>
    <p:bodyStyle>
      <a:lvl1pPr marL="342900" indent="-342900" algn="l" rtl="0" eaLnBrk="0" fontAlgn="base" hangingPunct="0">
        <a:lnSpc>
          <a:spcPct val="90000"/>
        </a:lnSpc>
        <a:spcBef>
          <a:spcPts val="1000"/>
        </a:spcBef>
        <a:spcAft>
          <a:spcPct val="0"/>
        </a:spcAft>
        <a:buSzPct val="100000"/>
        <a:buFont typeface="Arial" panose="020B0604020202020204" pitchFamily="34" charset="0"/>
        <a:defRPr sz="1600" b="1">
          <a:solidFill>
            <a:srgbClr val="000000"/>
          </a:solidFill>
          <a:latin typeface="+mn-lt"/>
          <a:ea typeface="+mn-ea"/>
          <a:cs typeface="+mn-cs"/>
          <a:sym typeface="Calibri" panose="020F0502020204030204" pitchFamily="34" charset="0"/>
        </a:defRPr>
      </a:lvl1pPr>
      <a:lvl2pPr marL="1101725" indent="-644525"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2pPr>
      <a:lvl3pPr marL="1684338" indent="-7699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3pPr>
      <a:lvl4pPr marL="2230438" indent="-8588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4pPr>
      <a:lvl5pPr marL="2687638" indent="-8588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5pPr>
      <a:lvl6pPr marL="31448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6pPr>
      <a:lvl7pPr marL="36020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7pPr>
      <a:lvl8pPr marL="40592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8pPr>
      <a:lvl9pPr marL="45164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42" name="Picture 1" descr="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04300" y="323850"/>
            <a:ext cx="719138"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descr="Rectangle 6"/>
          <p:cNvSpPr>
            <a:spLocks/>
          </p:cNvSpPr>
          <p:nvPr/>
        </p:nvSpPr>
        <p:spPr bwMode="auto">
          <a:xfrm>
            <a:off x="0" y="6754813"/>
            <a:ext cx="9906000" cy="107950"/>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10244" name="Rectangle 3" descr="Rectangle 7"/>
          <p:cNvSpPr>
            <a:spLocks/>
          </p:cNvSpPr>
          <p:nvPr/>
        </p:nvSpPr>
        <p:spPr bwMode="auto">
          <a:xfrm>
            <a:off x="-12700" y="368300"/>
            <a:ext cx="1077913" cy="179388"/>
          </a:xfrm>
          <a:prstGeom prst="rect">
            <a:avLst/>
          </a:prstGeom>
          <a:solidFill>
            <a:srgbClr val="E7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2" name="Rectangle 4"/>
          <p:cNvSpPr>
            <a:spLocks noGrp="1"/>
          </p:cNvSpPr>
          <p:nvPr>
            <p:ph type="sldNum" sz="quarter" idx="2"/>
          </p:nvPr>
        </p:nvSpPr>
        <p:spPr bwMode="auto">
          <a:xfrm>
            <a:off x="9369425" y="644842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defTabSz="914400" eaLnBrk="1">
              <a:defRPr sz="1000">
                <a:solidFill>
                  <a:srgbClr val="888888"/>
                </a:solidFill>
              </a:defRPr>
            </a:lvl1pPr>
          </a:lstStyle>
          <a:p>
            <a:pPr>
              <a:defRPr/>
            </a:pPr>
            <a:fld id="{C9F32DC2-CA72-4419-B3F5-833C36EC117D}" type="slidenum">
              <a:rPr lang="ru-RU" altLang="ru-RU"/>
              <a:pPr>
                <a:defRPr/>
              </a:pPr>
              <a:t>‹#›</a:t>
            </a:fld>
            <a:endParaRPr lang="ru-RU" altLang="ru-RU"/>
          </a:p>
        </p:txBody>
      </p:sp>
      <p:sp>
        <p:nvSpPr>
          <p:cNvPr id="6" name="Заголовок 1"/>
          <p:cNvSpPr txBox="1">
            <a:spLocks/>
          </p:cNvSpPr>
          <p:nvPr userDrawn="1"/>
        </p:nvSpPr>
        <p:spPr>
          <a:xfrm>
            <a:off x="1136650" y="333375"/>
            <a:ext cx="7704138" cy="647700"/>
          </a:xfrm>
          <a:prstGeom prst="rect">
            <a:avLst/>
          </a:prstGeom>
        </p:spPr>
        <p:txBody>
          <a:bodyPr/>
          <a:lst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endParaRPr lang="ru-RU" dirty="0"/>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16" r:id="rId5"/>
    <p:sldLayoutId id="2147483931" r:id="rId6"/>
    <p:sldLayoutId id="2147483917" r:id="rId7"/>
    <p:sldLayoutId id="2147483918" r:id="rId8"/>
    <p:sldLayoutId id="2147483919" r:id="rId9"/>
    <p:sldLayoutId id="2147483920" r:id="rId10"/>
    <p:sldLayoutId id="214748393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anose="020F0502020204030204"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ea typeface="+mn-ea"/>
          <a:cs typeface="+mn-cs"/>
          <a:sym typeface="Calibri" panose="020F0502020204030204" pitchFamily="34" charset="0"/>
        </a:defRPr>
      </a:lvl1pPr>
      <a:lvl2pPr marL="1101725" indent="-644525"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cs typeface="+mn-cs"/>
          <a:sym typeface="Calibri" panose="020F0502020204030204" pitchFamily="34" charset="0"/>
        </a:defRPr>
      </a:lvl2pPr>
      <a:lvl3pPr marL="1684338" indent="-769938"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cs typeface="+mn-cs"/>
          <a:sym typeface="Calibri" panose="020F0502020204030204" pitchFamily="34" charset="0"/>
        </a:defRPr>
      </a:lvl3pPr>
      <a:lvl4pPr marL="2230438" indent="-858838"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cs typeface="+mn-cs"/>
          <a:sym typeface="Calibri" panose="020F0502020204030204" pitchFamily="34" charset="0"/>
        </a:defRPr>
      </a:lvl4pPr>
      <a:lvl5pPr marL="2687638" indent="-858838" algn="l" rtl="0" eaLnBrk="0" fontAlgn="base" hangingPunct="0">
        <a:lnSpc>
          <a:spcPct val="90000"/>
        </a:lnSpc>
        <a:spcBef>
          <a:spcPts val="1000"/>
        </a:spcBef>
        <a:spcAft>
          <a:spcPct val="0"/>
        </a:spcAft>
        <a:buSzPct val="100000"/>
        <a:buFont typeface="Arial" panose="020B0604020202020204" pitchFamily="34" charset="0"/>
        <a:buChar char="•"/>
        <a:defRPr sz="2800">
          <a:solidFill>
            <a:srgbClr val="000000"/>
          </a:solidFill>
          <a:latin typeface="+mn-lt"/>
          <a:cs typeface="+mn-cs"/>
          <a:sym typeface="Calibri" panose="020F0502020204030204" pitchFamily="34" charset="0"/>
        </a:defRPr>
      </a:lvl5pPr>
      <a:lvl6pPr marL="31448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6pPr>
      <a:lvl7pPr marL="36020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7pPr>
      <a:lvl8pPr marL="40592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8pPr>
      <a:lvl9pPr marL="45164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Группа 6"/>
          <p:cNvGrpSpPr>
            <a:grpSpLocks/>
          </p:cNvGrpSpPr>
          <p:nvPr userDrawn="1"/>
        </p:nvGrpSpPr>
        <p:grpSpPr bwMode="auto">
          <a:xfrm>
            <a:off x="-20638" y="-19050"/>
            <a:ext cx="9944101" cy="6896100"/>
            <a:chOff x="-20638" y="-19050"/>
            <a:chExt cx="9944101" cy="6896100"/>
          </a:xfrm>
        </p:grpSpPr>
        <p:pic>
          <p:nvPicPr>
            <p:cNvPr id="2051" name="Picture 2" descr="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2488" y="-19050"/>
              <a:ext cx="6530975" cy="689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descr="Rectangle 15"/>
            <p:cNvSpPr>
              <a:spLocks/>
            </p:cNvSpPr>
            <p:nvPr userDrawn="1"/>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2488" y="0"/>
            <a:ext cx="6529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3" descr="Rectangle 15"/>
          <p:cNvSpPr>
            <a:spLocks/>
          </p:cNvSpPr>
          <p:nvPr userDrawn="1"/>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924"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VK-2500_cam03_black-filtered.jpeg"/>
          <p:cNvPicPr>
            <a:picLocks noChangeAspect="1"/>
          </p:cNvPicPr>
          <p:nvPr userDrawn="1"/>
        </p:nvPicPr>
        <p:blipFill>
          <a:blip r:embed="rId3">
            <a:extLst>
              <a:ext uri="{28A0092B-C50C-407E-A947-70E740481C1C}">
                <a14:useLocalDpi xmlns:a14="http://schemas.microsoft.com/office/drawing/2010/main" val="0"/>
              </a:ext>
            </a:extLst>
          </a:blip>
          <a:srcRect l="31253" t="7524" r="7043" b="491"/>
          <a:stretch>
            <a:fillRect/>
          </a:stretch>
        </p:blipFill>
        <p:spPr bwMode="auto">
          <a:xfrm>
            <a:off x="3387725" y="-4763"/>
            <a:ext cx="6516688" cy="6867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3" descr="Rectangle 17"/>
          <p:cNvSpPr>
            <a:spLocks/>
          </p:cNvSpPr>
          <p:nvPr userDrawn="1"/>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906000" cy="6861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Line 3" descr="Line 5"/>
          <p:cNvSpPr>
            <a:spLocks noChangeShapeType="1"/>
          </p:cNvSpPr>
          <p:nvPr userDrawn="1"/>
        </p:nvSpPr>
        <p:spPr bwMode="auto">
          <a:xfrm flipV="1">
            <a:off x="5732463" y="4908550"/>
            <a:ext cx="9525" cy="1470025"/>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5124" name="Rectangle 5" descr="Rectangle 17"/>
          <p:cNvSpPr>
            <a:spLocks/>
          </p:cNvSpPr>
          <p:nvPr userDrawn="1"/>
        </p:nvSpPr>
        <p:spPr bwMode="auto">
          <a:xfrm>
            <a:off x="0" y="3133725"/>
            <a:ext cx="5745163"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926"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8" name="Заголовок 1"/>
          <p:cNvSpPr txBox="1">
            <a:spLocks/>
          </p:cNvSpPr>
          <p:nvPr userDrawn="1"/>
        </p:nvSpPr>
        <p:spPr>
          <a:xfrm>
            <a:off x="1136650" y="333375"/>
            <a:ext cx="7704138" cy="647700"/>
          </a:xfrm>
          <a:prstGeom prst="rect">
            <a:avLst/>
          </a:prstGeom>
        </p:spPr>
        <p:txBody>
          <a:bodyPr/>
          <a:lst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endParaRPr lang="ru-RU" dirty="0"/>
          </a:p>
        </p:txBody>
      </p:sp>
      <p:grpSp>
        <p:nvGrpSpPr>
          <p:cNvPr id="6147" name="Группа 11"/>
          <p:cNvGrpSpPr>
            <a:grpSpLocks/>
          </p:cNvGrpSpPr>
          <p:nvPr userDrawn="1"/>
        </p:nvGrpSpPr>
        <p:grpSpPr bwMode="auto">
          <a:xfrm>
            <a:off x="0" y="333375"/>
            <a:ext cx="9906000" cy="5943600"/>
            <a:chOff x="0" y="333375"/>
            <a:chExt cx="9906000" cy="5943600"/>
          </a:xfrm>
        </p:grpSpPr>
        <p:sp>
          <p:nvSpPr>
            <p:cNvPr id="6153" name="Rectangle 2"/>
            <p:cNvSpPr>
              <a:spLocks noChangeArrowheads="1"/>
            </p:cNvSpPr>
            <p:nvPr/>
          </p:nvSpPr>
          <p:spPr bwMode="auto">
            <a:xfrm>
              <a:off x="1084263" y="333375"/>
              <a:ext cx="77454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a:lnSpc>
                  <a:spcPct val="90000"/>
                </a:lnSpc>
                <a:defRPr/>
              </a:pPr>
              <a:r>
                <a:rPr lang="ru-RU" altLang="ru-RU" sz="1400" smtClean="0"/>
                <a:t>UEC BUSSINESS DIRECTIONS</a:t>
              </a:r>
            </a:p>
          </p:txBody>
        </p:sp>
        <p:pic>
          <p:nvPicPr>
            <p:cNvPr id="6154" name="Picture 3" descr="Рисунок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006600"/>
              <a:ext cx="99060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4" descr="Text Box 2"/>
            <p:cNvSpPr txBox="1">
              <a:spLocks/>
            </p:cNvSpPr>
            <p:nvPr userDrawn="1"/>
          </p:nvSpPr>
          <p:spPr bwMode="auto">
            <a:xfrm>
              <a:off x="1084263" y="1371600"/>
              <a:ext cx="64611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t>MILITARY </a:t>
              </a:r>
              <a:br>
                <a:rPr lang="ru-RU" sz="1100" smtClean="0"/>
              </a:br>
              <a:r>
                <a:rPr lang="ru-RU" sz="1100" smtClean="0"/>
                <a:t>ENGINES</a:t>
              </a:r>
            </a:p>
          </p:txBody>
        </p:sp>
        <p:sp>
          <p:nvSpPr>
            <p:cNvPr id="17" name="Text Box 5" descr="Text Box 3"/>
            <p:cNvSpPr txBox="1">
              <a:spLocks/>
            </p:cNvSpPr>
            <p:nvPr userDrawn="1"/>
          </p:nvSpPr>
          <p:spPr bwMode="auto">
            <a:xfrm>
              <a:off x="6991350" y="1371600"/>
              <a:ext cx="12144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t>CIVIL &amp; TRANSPORT</a:t>
              </a:r>
              <a:br>
                <a:rPr lang="ru-RU" sz="1100" smtClean="0"/>
              </a:br>
              <a:r>
                <a:rPr lang="ru-RU" sz="1100" smtClean="0"/>
                <a:t>AVIATION ENGINES</a:t>
              </a:r>
            </a:p>
          </p:txBody>
        </p:sp>
        <p:sp>
          <p:nvSpPr>
            <p:cNvPr id="18" name="Text Box 6" descr="Text Box 4"/>
            <p:cNvSpPr txBox="1">
              <a:spLocks/>
            </p:cNvSpPr>
            <p:nvPr userDrawn="1"/>
          </p:nvSpPr>
          <p:spPr bwMode="auto">
            <a:xfrm>
              <a:off x="4119563" y="1350963"/>
              <a:ext cx="20478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t>HELICOPTER</a:t>
              </a:r>
              <a:br>
                <a:rPr lang="ru-RU" sz="1100" smtClean="0"/>
              </a:br>
              <a:r>
                <a:rPr lang="ru-RU" sz="1100" smtClean="0"/>
                <a:t>ENGINES</a:t>
              </a:r>
            </a:p>
          </p:txBody>
        </p:sp>
        <p:sp>
          <p:nvSpPr>
            <p:cNvPr id="19" name="Text Box 7" descr="Text Box 5"/>
            <p:cNvSpPr txBox="1">
              <a:spLocks/>
            </p:cNvSpPr>
            <p:nvPr userDrawn="1"/>
          </p:nvSpPr>
          <p:spPr bwMode="auto">
            <a:xfrm>
              <a:off x="223838" y="4378325"/>
              <a:ext cx="178117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SPACECRAFT</a:t>
              </a:r>
              <a:br>
                <a:rPr lang="ru-RU" sz="1100" smtClean="0"/>
              </a:br>
              <a:r>
                <a:rPr lang="ru-RU" sz="1100" smtClean="0"/>
                <a:t>ENGINES</a:t>
              </a:r>
            </a:p>
          </p:txBody>
        </p:sp>
        <p:sp>
          <p:nvSpPr>
            <p:cNvPr id="20" name="Text Box 8" descr="Text Box 6"/>
            <p:cNvSpPr txBox="1">
              <a:spLocks/>
            </p:cNvSpPr>
            <p:nvPr userDrawn="1"/>
          </p:nvSpPr>
          <p:spPr bwMode="auto">
            <a:xfrm>
              <a:off x="4940300" y="4364038"/>
              <a:ext cx="9175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MARINE </a:t>
              </a:r>
              <a:br>
                <a:rPr lang="ru-RU" sz="1100" smtClean="0"/>
              </a:br>
              <a:r>
                <a:rPr lang="ru-RU" sz="1100" smtClean="0"/>
                <a:t>GAS TURBINES</a:t>
              </a:r>
            </a:p>
          </p:txBody>
        </p:sp>
        <p:sp>
          <p:nvSpPr>
            <p:cNvPr id="21" name="Text Box 9" descr="Text Box 7"/>
            <p:cNvSpPr txBox="1">
              <a:spLocks/>
            </p:cNvSpPr>
            <p:nvPr userDrawn="1"/>
          </p:nvSpPr>
          <p:spPr bwMode="auto">
            <a:xfrm>
              <a:off x="6689725" y="4364038"/>
              <a:ext cx="9175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INDUSTRIAL</a:t>
              </a:r>
              <a:br>
                <a:rPr lang="ru-RU" sz="1100" smtClean="0"/>
              </a:br>
              <a:r>
                <a:rPr lang="ru-RU" sz="1100" smtClean="0"/>
                <a:t>GAS TURBINES</a:t>
              </a:r>
            </a:p>
          </p:txBody>
        </p:sp>
        <p:sp>
          <p:nvSpPr>
            <p:cNvPr id="22" name="Text Box 10" descr="Text Box 8"/>
            <p:cNvSpPr txBox="1">
              <a:spLocks/>
            </p:cNvSpPr>
            <p:nvPr userDrawn="1"/>
          </p:nvSpPr>
          <p:spPr bwMode="auto">
            <a:xfrm>
              <a:off x="1055688" y="5738813"/>
              <a:ext cx="7753350"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ctr" defTabSz="914400" eaLnBrk="1">
                <a:defRPr/>
              </a:pPr>
              <a:r>
                <a:rPr lang="ru-RU" sz="1600" smtClean="0">
                  <a:solidFill>
                    <a:schemeClr val="accent1"/>
                  </a:solidFill>
                </a:rPr>
                <a:t>DIRECTIONS OF THE BUSINESS DIRECTION ARE RESPONSIBLE </a:t>
              </a:r>
            </a:p>
            <a:p>
              <a:pPr algn="ctr" defTabSz="914400" eaLnBrk="1">
                <a:defRPr/>
              </a:pPr>
              <a:r>
                <a:rPr lang="ru-RU" sz="1600" smtClean="0">
                  <a:solidFill>
                    <a:schemeClr val="accent1"/>
                  </a:solidFill>
                </a:rPr>
                <a:t>FOR MANAGING THE WHOLE LIFE PRODUCT CYCLE: FROM DESIGN TO ENSURING OPERATION</a:t>
              </a:r>
            </a:p>
          </p:txBody>
        </p:sp>
        <p:sp>
          <p:nvSpPr>
            <p:cNvPr id="23" name="Text Box 11" descr="Text Box 9"/>
            <p:cNvSpPr txBox="1">
              <a:spLocks/>
            </p:cNvSpPr>
            <p:nvPr userDrawn="1"/>
          </p:nvSpPr>
          <p:spPr bwMode="auto">
            <a:xfrm>
              <a:off x="877888" y="3397250"/>
              <a:ext cx="8493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MARKETING</a:t>
              </a:r>
            </a:p>
          </p:txBody>
        </p:sp>
        <p:sp>
          <p:nvSpPr>
            <p:cNvPr id="24" name="Text Box 12" descr="Text Box 10"/>
            <p:cNvSpPr txBox="1">
              <a:spLocks/>
            </p:cNvSpPr>
            <p:nvPr userDrawn="1"/>
          </p:nvSpPr>
          <p:spPr bwMode="auto">
            <a:xfrm>
              <a:off x="2513013" y="3397250"/>
              <a:ext cx="10334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DEVELOPMENT</a:t>
              </a:r>
            </a:p>
          </p:txBody>
        </p:sp>
        <p:sp>
          <p:nvSpPr>
            <p:cNvPr id="25" name="Text Box 13" descr="Text Box 11"/>
            <p:cNvSpPr txBox="1">
              <a:spLocks/>
            </p:cNvSpPr>
            <p:nvPr userDrawn="1"/>
          </p:nvSpPr>
          <p:spPr bwMode="auto">
            <a:xfrm>
              <a:off x="4360863" y="3397250"/>
              <a:ext cx="9334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PRODUCTION</a:t>
              </a:r>
            </a:p>
          </p:txBody>
        </p:sp>
        <p:sp>
          <p:nvSpPr>
            <p:cNvPr id="26" name="Text Box 14" descr="Text Box 12"/>
            <p:cNvSpPr txBox="1">
              <a:spLocks/>
            </p:cNvSpPr>
            <p:nvPr userDrawn="1"/>
          </p:nvSpPr>
          <p:spPr bwMode="auto">
            <a:xfrm>
              <a:off x="6430963" y="3397250"/>
              <a:ext cx="5381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SUPPLY</a:t>
              </a:r>
            </a:p>
          </p:txBody>
        </p:sp>
        <p:sp>
          <p:nvSpPr>
            <p:cNvPr id="27" name="Text Box 15" descr="Text Box 13"/>
            <p:cNvSpPr txBox="1">
              <a:spLocks/>
            </p:cNvSpPr>
            <p:nvPr userDrawn="1"/>
          </p:nvSpPr>
          <p:spPr bwMode="auto">
            <a:xfrm>
              <a:off x="7923213" y="3397250"/>
              <a:ext cx="14271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AFTER-SALES SERVICE</a:t>
              </a:r>
            </a:p>
          </p:txBody>
        </p:sp>
        <p:sp>
          <p:nvSpPr>
            <p:cNvPr id="6167" name="Line 16" descr="Line 17"/>
            <p:cNvSpPr>
              <a:spLocks noChangeShapeType="1"/>
            </p:cNvSpPr>
            <p:nvPr userDrawn="1"/>
          </p:nvSpPr>
          <p:spPr bwMode="auto">
            <a:xfrm flipV="1">
              <a:off x="6343650" y="4564063"/>
              <a:ext cx="0" cy="977900"/>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nvGrpSpPr>
            <p:cNvPr id="6168" name="Group 17"/>
            <p:cNvGrpSpPr>
              <a:grpSpLocks/>
            </p:cNvGrpSpPr>
            <p:nvPr userDrawn="1"/>
          </p:nvGrpSpPr>
          <p:grpSpPr bwMode="auto">
            <a:xfrm>
              <a:off x="998538" y="1387475"/>
              <a:ext cx="0" cy="1179513"/>
              <a:chOff x="-1" y="0"/>
              <a:chExt cx="2" cy="1177926"/>
            </a:xfrm>
          </p:grpSpPr>
          <p:sp>
            <p:nvSpPr>
              <p:cNvPr id="6193" name="Line 18" descr="Line 20"/>
              <p:cNvSpPr>
                <a:spLocks noChangeShapeType="1"/>
              </p:cNvSpPr>
              <p:nvPr/>
            </p:nvSpPr>
            <p:spPr bwMode="auto">
              <a:xfrm flipV="1">
                <a:off x="-1" y="0"/>
                <a:ext cx="2" cy="704471"/>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94" name="Line 19" descr="Line 21"/>
              <p:cNvSpPr>
                <a:spLocks noChangeShapeType="1"/>
              </p:cNvSpPr>
              <p:nvPr/>
            </p:nvSpPr>
            <p:spPr bwMode="auto">
              <a:xfrm flipV="1">
                <a:off x="-1" y="619690"/>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6169" name="Group 20"/>
            <p:cNvGrpSpPr>
              <a:grpSpLocks/>
            </p:cNvGrpSpPr>
            <p:nvPr userDrawn="1"/>
          </p:nvGrpSpPr>
          <p:grpSpPr bwMode="auto">
            <a:xfrm>
              <a:off x="4033838" y="1398588"/>
              <a:ext cx="0" cy="1179512"/>
              <a:chOff x="-1" y="0"/>
              <a:chExt cx="2" cy="1177926"/>
            </a:xfrm>
          </p:grpSpPr>
          <p:sp>
            <p:nvSpPr>
              <p:cNvPr id="6191" name="Line 21" descr="Line 23"/>
              <p:cNvSpPr>
                <a:spLocks noChangeShapeType="1"/>
              </p:cNvSpPr>
              <p:nvPr/>
            </p:nvSpPr>
            <p:spPr bwMode="auto">
              <a:xfrm flipV="1">
                <a:off x="-1" y="0"/>
                <a:ext cx="2" cy="704472"/>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92" name="Line 22" descr="Line 24"/>
              <p:cNvSpPr>
                <a:spLocks noChangeShapeType="1"/>
              </p:cNvSpPr>
              <p:nvPr/>
            </p:nvSpPr>
            <p:spPr bwMode="auto">
              <a:xfrm flipV="1">
                <a:off x="-1" y="619690"/>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6170" name="Group 23"/>
            <p:cNvGrpSpPr>
              <a:grpSpLocks/>
            </p:cNvGrpSpPr>
            <p:nvPr userDrawn="1"/>
          </p:nvGrpSpPr>
          <p:grpSpPr bwMode="auto">
            <a:xfrm>
              <a:off x="6867525" y="1398588"/>
              <a:ext cx="0" cy="1179512"/>
              <a:chOff x="-1" y="0"/>
              <a:chExt cx="2" cy="1177926"/>
            </a:xfrm>
          </p:grpSpPr>
          <p:sp>
            <p:nvSpPr>
              <p:cNvPr id="6189" name="Line 24" descr="Line 26"/>
              <p:cNvSpPr>
                <a:spLocks noChangeShapeType="1"/>
              </p:cNvSpPr>
              <p:nvPr/>
            </p:nvSpPr>
            <p:spPr bwMode="auto">
              <a:xfrm flipV="1">
                <a:off x="-1" y="0"/>
                <a:ext cx="2" cy="704472"/>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90" name="Line 25" descr="Line 27"/>
              <p:cNvSpPr>
                <a:spLocks noChangeShapeType="1"/>
              </p:cNvSpPr>
              <p:nvPr/>
            </p:nvSpPr>
            <p:spPr bwMode="auto">
              <a:xfrm flipV="1">
                <a:off x="-1" y="619690"/>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sp>
          <p:nvSpPr>
            <p:cNvPr id="32" name="Text Box 26" descr="Text Box 30"/>
            <p:cNvSpPr txBox="1">
              <a:spLocks/>
            </p:cNvSpPr>
            <p:nvPr userDrawn="1"/>
          </p:nvSpPr>
          <p:spPr bwMode="auto">
            <a:xfrm>
              <a:off x="2382838" y="4279900"/>
              <a:ext cx="147955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SMALL</a:t>
              </a:r>
              <a:br>
                <a:rPr lang="ru-RU" sz="1100" smtClean="0"/>
              </a:br>
              <a:r>
                <a:rPr lang="ru-RU" sz="1100" smtClean="0"/>
                <a:t>TURBOFAN&amp;TURBOJET</a:t>
              </a:r>
              <a:br>
                <a:rPr lang="ru-RU" sz="1100" smtClean="0"/>
              </a:br>
              <a:r>
                <a:rPr lang="ru-RU" sz="1100" smtClean="0"/>
                <a:t>ENGINES</a:t>
              </a:r>
            </a:p>
          </p:txBody>
        </p:sp>
        <p:grpSp>
          <p:nvGrpSpPr>
            <p:cNvPr id="6172" name="Group 27"/>
            <p:cNvGrpSpPr>
              <a:grpSpLocks/>
            </p:cNvGrpSpPr>
            <p:nvPr userDrawn="1"/>
          </p:nvGrpSpPr>
          <p:grpSpPr bwMode="auto">
            <a:xfrm>
              <a:off x="2095500" y="3598863"/>
              <a:ext cx="0" cy="1141412"/>
              <a:chOff x="-1" y="0"/>
              <a:chExt cx="2" cy="1141413"/>
            </a:xfrm>
          </p:grpSpPr>
          <p:sp>
            <p:nvSpPr>
              <p:cNvPr id="6187" name="Line 28" descr="Line 33"/>
              <p:cNvSpPr>
                <a:spLocks noChangeShapeType="1"/>
              </p:cNvSpPr>
              <p:nvPr/>
            </p:nvSpPr>
            <p:spPr bwMode="auto">
              <a:xfrm flipV="1">
                <a:off x="-1" y="453755"/>
                <a:ext cx="2" cy="687658"/>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88" name="Line 29" descr="Line 34"/>
              <p:cNvSpPr>
                <a:spLocks noChangeShapeType="1"/>
              </p:cNvSpPr>
              <p:nvPr/>
            </p:nvSpPr>
            <p:spPr bwMode="auto">
              <a:xfrm flipV="1">
                <a:off x="-1" y="0"/>
                <a:ext cx="2" cy="52811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6173" name="Group 30"/>
            <p:cNvGrpSpPr>
              <a:grpSpLocks/>
            </p:cNvGrpSpPr>
            <p:nvPr userDrawn="1"/>
          </p:nvGrpSpPr>
          <p:grpSpPr bwMode="auto">
            <a:xfrm>
              <a:off x="3984625" y="3581400"/>
              <a:ext cx="0" cy="1149350"/>
              <a:chOff x="-1" y="0"/>
              <a:chExt cx="2" cy="1150938"/>
            </a:xfrm>
          </p:grpSpPr>
          <p:sp>
            <p:nvSpPr>
              <p:cNvPr id="6185" name="Line 31" descr="Line 36"/>
              <p:cNvSpPr>
                <a:spLocks noChangeShapeType="1"/>
              </p:cNvSpPr>
              <p:nvPr/>
            </p:nvSpPr>
            <p:spPr bwMode="auto">
              <a:xfrm flipV="1">
                <a:off x="-1" y="462605"/>
                <a:ext cx="2" cy="688333"/>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86" name="Line 32" descr="Line 37"/>
              <p:cNvSpPr>
                <a:spLocks noChangeShapeType="1"/>
              </p:cNvSpPr>
              <p:nvPr/>
            </p:nvSpPr>
            <p:spPr bwMode="auto">
              <a:xfrm flipV="1">
                <a:off x="-1" y="0"/>
                <a:ext cx="2" cy="545444"/>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6174" name="Group 33"/>
            <p:cNvGrpSpPr>
              <a:grpSpLocks/>
            </p:cNvGrpSpPr>
            <p:nvPr userDrawn="1"/>
          </p:nvGrpSpPr>
          <p:grpSpPr bwMode="auto">
            <a:xfrm>
              <a:off x="5932488" y="3578225"/>
              <a:ext cx="0" cy="1150938"/>
              <a:chOff x="-1" y="0"/>
              <a:chExt cx="2" cy="1150938"/>
            </a:xfrm>
          </p:grpSpPr>
          <p:sp>
            <p:nvSpPr>
              <p:cNvPr id="6183" name="Line 34" descr="Line 39"/>
              <p:cNvSpPr>
                <a:spLocks noChangeShapeType="1"/>
              </p:cNvSpPr>
              <p:nvPr/>
            </p:nvSpPr>
            <p:spPr bwMode="auto">
              <a:xfrm flipV="1">
                <a:off x="-1" y="462606"/>
                <a:ext cx="2" cy="688332"/>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84" name="Line 35" descr="Line 40"/>
              <p:cNvSpPr>
                <a:spLocks noChangeShapeType="1"/>
              </p:cNvSpPr>
              <p:nvPr/>
            </p:nvSpPr>
            <p:spPr bwMode="auto">
              <a:xfrm flipV="1">
                <a:off x="-1" y="0"/>
                <a:ext cx="2" cy="545445"/>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6175" name="Group 36"/>
            <p:cNvGrpSpPr>
              <a:grpSpLocks/>
            </p:cNvGrpSpPr>
            <p:nvPr userDrawn="1"/>
          </p:nvGrpSpPr>
          <p:grpSpPr bwMode="auto">
            <a:xfrm>
              <a:off x="7729538" y="3581400"/>
              <a:ext cx="0" cy="1149350"/>
              <a:chOff x="-1" y="0"/>
              <a:chExt cx="2" cy="1150938"/>
            </a:xfrm>
          </p:grpSpPr>
          <p:sp>
            <p:nvSpPr>
              <p:cNvPr id="6181" name="Line 37" descr="Line 42"/>
              <p:cNvSpPr>
                <a:spLocks noChangeShapeType="1"/>
              </p:cNvSpPr>
              <p:nvPr/>
            </p:nvSpPr>
            <p:spPr bwMode="auto">
              <a:xfrm flipV="1">
                <a:off x="-1" y="462605"/>
                <a:ext cx="2" cy="688333"/>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6182" name="Line 38" descr="Line 43"/>
              <p:cNvSpPr>
                <a:spLocks noChangeShapeType="1"/>
              </p:cNvSpPr>
              <p:nvPr/>
            </p:nvSpPr>
            <p:spPr bwMode="auto">
              <a:xfrm flipV="1">
                <a:off x="-1" y="0"/>
                <a:ext cx="2" cy="545444"/>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pic>
          <p:nvPicPr>
            <p:cNvPr id="6176" name="Picture 39" descr="Graphic 4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9175" y="2630488"/>
              <a:ext cx="5746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77" name="Picture 40" descr="Graphic 4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49775" y="26304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78" name="Picture 41" descr="Graphic 5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72463" y="2630488"/>
              <a:ext cx="5746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79" name="Picture 42" descr="Graphic 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403975" y="26304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80" name="Picture 43" descr="Graphic 3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733675" y="26304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48" name="Rectangle 1" descr="Rectangle 6"/>
          <p:cNvSpPr>
            <a:spLocks/>
          </p:cNvSpPr>
          <p:nvPr userDrawn="1"/>
        </p:nvSpPr>
        <p:spPr bwMode="auto">
          <a:xfrm>
            <a:off x="-3175" y="6761163"/>
            <a:ext cx="9906000" cy="107950"/>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pic>
        <p:nvPicPr>
          <p:cNvPr id="6149" name="Picture 2" descr="01_Logo-1_UEC-eng_s-H_RGB_color.png"/>
          <p:cNvPicPr>
            <a:picLocks noChangeAspect="1"/>
          </p:cNvPicPr>
          <p:nvPr userDrawn="1"/>
        </p:nvPicPr>
        <p:blipFill>
          <a:blip r:embed="rId9">
            <a:extLst>
              <a:ext uri="{28A0092B-C50C-407E-A947-70E740481C1C}">
                <a14:useLocalDpi xmlns:a14="http://schemas.microsoft.com/office/drawing/2010/main" val="0"/>
              </a:ext>
            </a:extLst>
          </a:blip>
          <a:srcRect l="35498" t="36497" r="35498" b="36497"/>
          <a:stretch>
            <a:fillRect/>
          </a:stretch>
        </p:blipFill>
        <p:spPr bwMode="auto">
          <a:xfrm>
            <a:off x="8961438" y="260350"/>
            <a:ext cx="7715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Rectangle 3" descr="Rectangle 7"/>
          <p:cNvSpPr>
            <a:spLocks/>
          </p:cNvSpPr>
          <p:nvPr userDrawn="1"/>
        </p:nvSpPr>
        <p:spPr bwMode="auto">
          <a:xfrm>
            <a:off x="-15875" y="374650"/>
            <a:ext cx="1077913" cy="179388"/>
          </a:xfrm>
          <a:prstGeom prst="rect">
            <a:avLst/>
          </a:prstGeom>
          <a:solidFill>
            <a:srgbClr val="E7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59" name="Rectangle 6"/>
          <p:cNvSpPr>
            <a:spLocks noGrp="1"/>
          </p:cNvSpPr>
          <p:nvPr>
            <p:ph type="sldNum" sz="quarter" idx="4"/>
          </p:nvPr>
        </p:nvSpPr>
        <p:spPr bwMode="auto">
          <a:xfrm>
            <a:off x="9366250" y="645477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defTabSz="914400" eaLnBrk="1">
              <a:defRPr sz="1000">
                <a:solidFill>
                  <a:srgbClr val="888888"/>
                </a:solidFill>
              </a:defRPr>
            </a:lvl1pPr>
          </a:lstStyle>
          <a:p>
            <a:pPr>
              <a:defRPr/>
            </a:pPr>
            <a:fld id="{640FA4A7-936C-4577-BF1B-3FF87D63FD7A}" type="slidenum">
              <a:rPr lang="ru-RU" altLang="ru-RU"/>
              <a:pPr>
                <a:defRPr/>
              </a:pPr>
              <a:t>‹#›</a:t>
            </a:fld>
            <a:endParaRPr lang="ru-RU" altLang="ru-RU"/>
          </a:p>
        </p:txBody>
      </p:sp>
      <p:sp>
        <p:nvSpPr>
          <p:cNvPr id="60" name="Заголовок 1"/>
          <p:cNvSpPr txBox="1">
            <a:spLocks/>
          </p:cNvSpPr>
          <p:nvPr userDrawn="1"/>
        </p:nvSpPr>
        <p:spPr>
          <a:xfrm>
            <a:off x="1289050" y="485775"/>
            <a:ext cx="7704138" cy="647700"/>
          </a:xfrm>
          <a:prstGeom prst="rect">
            <a:avLst/>
          </a:prstGeom>
        </p:spPr>
        <p:txBody>
          <a:bodyPr/>
          <a:lst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endParaRPr lang="ru-RU" dirty="0"/>
          </a:p>
        </p:txBody>
      </p:sp>
    </p:spTree>
  </p:cSld>
  <p:clrMap bg1="lt1" tx1="dk1" bg2="lt2" tx2="dk2" accent1="accent1" accent2="accent2" accent3="accent3" accent4="accent4" accent5="accent5" accent6="accent6" hlink="hlink" folHlink="folHlink"/>
  <p:sldLayoutIdLst>
    <p:sldLayoutId id="2147483912"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anose="020F0502020204030204"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p:titleStyle>
    <p:bodyStyle>
      <a:lvl1pPr marL="342900" indent="-342900" algn="l" rtl="0" eaLnBrk="0" fontAlgn="base" hangingPunct="0">
        <a:lnSpc>
          <a:spcPct val="90000"/>
        </a:lnSpc>
        <a:spcBef>
          <a:spcPts val="1000"/>
        </a:spcBef>
        <a:spcAft>
          <a:spcPct val="0"/>
        </a:spcAft>
        <a:buSzPct val="100000"/>
        <a:buFont typeface="Arial" panose="020B0604020202020204" pitchFamily="34" charset="0"/>
        <a:defRPr sz="1600" b="1">
          <a:solidFill>
            <a:srgbClr val="000000"/>
          </a:solidFill>
          <a:latin typeface="+mn-lt"/>
          <a:ea typeface="+mn-ea"/>
          <a:cs typeface="+mn-cs"/>
          <a:sym typeface="Calibri" panose="020F0502020204030204" pitchFamily="34" charset="0"/>
        </a:defRPr>
      </a:lvl1pPr>
      <a:lvl2pPr marL="1101725" indent="-644525"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2pPr>
      <a:lvl3pPr marL="1684338" indent="-7699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3pPr>
      <a:lvl4pPr marL="2230438" indent="-8588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4pPr>
      <a:lvl5pPr marL="2687638" indent="-8588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5pPr>
      <a:lvl6pPr marL="31448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6pPr>
      <a:lvl7pPr marL="36020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7pPr>
      <a:lvl8pPr marL="40592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8pPr>
      <a:lvl9pPr marL="45164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8" name="Заголовок 1"/>
          <p:cNvSpPr txBox="1">
            <a:spLocks/>
          </p:cNvSpPr>
          <p:nvPr userDrawn="1"/>
        </p:nvSpPr>
        <p:spPr>
          <a:xfrm>
            <a:off x="1136650" y="333375"/>
            <a:ext cx="7704138" cy="647700"/>
          </a:xfrm>
          <a:prstGeom prst="rect">
            <a:avLst/>
          </a:prstGeom>
        </p:spPr>
        <p:txBody>
          <a:bodyPr/>
          <a:lst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endParaRPr lang="ru-RU" dirty="0"/>
          </a:p>
        </p:txBody>
      </p:sp>
      <p:sp>
        <p:nvSpPr>
          <p:cNvPr id="7171" name="Rectangle 1" descr="Rectangle 6"/>
          <p:cNvSpPr>
            <a:spLocks/>
          </p:cNvSpPr>
          <p:nvPr userDrawn="1"/>
        </p:nvSpPr>
        <p:spPr bwMode="auto">
          <a:xfrm>
            <a:off x="-3175" y="6761163"/>
            <a:ext cx="9906000" cy="107950"/>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pic>
        <p:nvPicPr>
          <p:cNvPr id="7172" name="Picture 2" descr="01_Logo-1_UEC-eng_s-H_RGB_color.png"/>
          <p:cNvPicPr>
            <a:picLocks noChangeAspect="1"/>
          </p:cNvPicPr>
          <p:nvPr userDrawn="1"/>
        </p:nvPicPr>
        <p:blipFill>
          <a:blip r:embed="rId3">
            <a:extLst>
              <a:ext uri="{28A0092B-C50C-407E-A947-70E740481C1C}">
                <a14:useLocalDpi xmlns:a14="http://schemas.microsoft.com/office/drawing/2010/main" val="0"/>
              </a:ext>
            </a:extLst>
          </a:blip>
          <a:srcRect l="35498" t="36497" r="35498" b="36497"/>
          <a:stretch>
            <a:fillRect/>
          </a:stretch>
        </p:blipFill>
        <p:spPr bwMode="auto">
          <a:xfrm>
            <a:off x="8961438" y="260350"/>
            <a:ext cx="7715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3" descr="Rectangle 7"/>
          <p:cNvSpPr>
            <a:spLocks/>
          </p:cNvSpPr>
          <p:nvPr userDrawn="1"/>
        </p:nvSpPr>
        <p:spPr bwMode="auto">
          <a:xfrm>
            <a:off x="-15875" y="374650"/>
            <a:ext cx="1077913" cy="179388"/>
          </a:xfrm>
          <a:prstGeom prst="rect">
            <a:avLst/>
          </a:prstGeom>
          <a:solidFill>
            <a:srgbClr val="E7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59" name="Rectangle 6"/>
          <p:cNvSpPr>
            <a:spLocks noGrp="1"/>
          </p:cNvSpPr>
          <p:nvPr>
            <p:ph type="sldNum" sz="quarter" idx="4"/>
          </p:nvPr>
        </p:nvSpPr>
        <p:spPr bwMode="auto">
          <a:xfrm>
            <a:off x="9366250" y="645477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defTabSz="914400" eaLnBrk="1">
              <a:defRPr sz="1000">
                <a:solidFill>
                  <a:srgbClr val="888888"/>
                </a:solidFill>
              </a:defRPr>
            </a:lvl1pPr>
          </a:lstStyle>
          <a:p>
            <a:pPr>
              <a:defRPr/>
            </a:pPr>
            <a:fld id="{4C794354-22CD-44D9-85B3-B7EBF4964373}" type="slidenum">
              <a:rPr lang="ru-RU" altLang="ru-RU"/>
              <a:pPr>
                <a:defRPr/>
              </a:pPr>
              <a:t>‹#›</a:t>
            </a:fld>
            <a:endParaRPr lang="ru-RU" altLang="ru-RU"/>
          </a:p>
        </p:txBody>
      </p:sp>
      <p:sp>
        <p:nvSpPr>
          <p:cNvPr id="60" name="Заголовок 1"/>
          <p:cNvSpPr txBox="1">
            <a:spLocks/>
          </p:cNvSpPr>
          <p:nvPr userDrawn="1"/>
        </p:nvSpPr>
        <p:spPr>
          <a:xfrm>
            <a:off x="1289050" y="485775"/>
            <a:ext cx="7704138" cy="647700"/>
          </a:xfrm>
          <a:prstGeom prst="rect">
            <a:avLst/>
          </a:prstGeom>
        </p:spPr>
        <p:txBody>
          <a:bodyPr/>
          <a:lst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a:lstStyle>
          <a:p>
            <a:pPr>
              <a:defRPr/>
            </a:pPr>
            <a:endParaRPr lang="ru-RU" dirty="0"/>
          </a:p>
        </p:txBody>
      </p:sp>
      <p:grpSp>
        <p:nvGrpSpPr>
          <p:cNvPr id="7176" name="Группа 60"/>
          <p:cNvGrpSpPr>
            <a:grpSpLocks/>
          </p:cNvGrpSpPr>
          <p:nvPr userDrawn="1"/>
        </p:nvGrpSpPr>
        <p:grpSpPr bwMode="auto">
          <a:xfrm>
            <a:off x="0" y="333375"/>
            <a:ext cx="9906000" cy="6437313"/>
            <a:chOff x="0" y="333375"/>
            <a:chExt cx="9906000" cy="6437313"/>
          </a:xfrm>
        </p:grpSpPr>
        <p:sp>
          <p:nvSpPr>
            <p:cNvPr id="7177" name="Rectangle 1"/>
            <p:cNvSpPr>
              <a:spLocks/>
            </p:cNvSpPr>
            <p:nvPr userDrawn="1"/>
          </p:nvSpPr>
          <p:spPr bwMode="auto">
            <a:xfrm flipV="1">
              <a:off x="0" y="5661025"/>
              <a:ext cx="9906000" cy="1109663"/>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ru-RU" altLang="ru-RU" smtClean="0"/>
            </a:p>
          </p:txBody>
        </p:sp>
        <p:sp>
          <p:nvSpPr>
            <p:cNvPr id="63" name="Text Box 1"/>
            <p:cNvSpPr txBox="1">
              <a:spLocks/>
            </p:cNvSpPr>
            <p:nvPr userDrawn="1"/>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defRPr/>
              </a:pPr>
              <a:fld id="{7FEB0589-751B-48C3-A63F-622A80306AE1}" type="slidenum">
                <a:rPr lang="ru-RU" altLang="ru-RU" sz="1000" smtClean="0">
                  <a:solidFill>
                    <a:srgbClr val="888888"/>
                  </a:solidFill>
                </a:rPr>
                <a:pPr algn="r" defTabSz="914400" eaLnBrk="1">
                  <a:defRPr/>
                </a:pPr>
                <a:t>‹#›</a:t>
              </a:fld>
              <a:endParaRPr lang="ru-RU" altLang="ru-RU" sz="1000" smtClean="0">
                <a:solidFill>
                  <a:srgbClr val="888888"/>
                </a:solidFill>
              </a:endParaRPr>
            </a:p>
          </p:txBody>
        </p:sp>
        <p:sp>
          <p:nvSpPr>
            <p:cNvPr id="7179" name="Rectangle 2"/>
            <p:cNvSpPr>
              <a:spLocks noChangeArrowheads="1"/>
            </p:cNvSpPr>
            <p:nvPr/>
          </p:nvSpPr>
          <p:spPr bwMode="auto">
            <a:xfrm>
              <a:off x="1122363" y="333375"/>
              <a:ext cx="77454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a:lnSpc>
                  <a:spcPct val="90000"/>
                </a:lnSpc>
                <a:defRPr/>
              </a:pPr>
              <a:r>
                <a:rPr lang="ru-RU" altLang="ru-RU" sz="1400" smtClean="0"/>
                <a:t>UEC GEOGRAPHY</a:t>
              </a:r>
            </a:p>
          </p:txBody>
        </p:sp>
        <p:grpSp>
          <p:nvGrpSpPr>
            <p:cNvPr id="7180" name="Group 3"/>
            <p:cNvGrpSpPr>
              <a:grpSpLocks/>
            </p:cNvGrpSpPr>
            <p:nvPr userDrawn="1"/>
          </p:nvGrpSpPr>
          <p:grpSpPr bwMode="auto">
            <a:xfrm>
              <a:off x="2247900" y="1687513"/>
              <a:ext cx="6964363" cy="3397250"/>
              <a:chOff x="0" y="0"/>
              <a:chExt cx="6964363" cy="3397250"/>
            </a:xfrm>
          </p:grpSpPr>
          <p:sp>
            <p:nvSpPr>
              <p:cNvPr id="7383" name="AutoShape 4" descr="AutoShape 102"/>
              <p:cNvSpPr>
                <a:spLocks/>
              </p:cNvSpPr>
              <p:nvPr/>
            </p:nvSpPr>
            <p:spPr bwMode="auto">
              <a:xfrm>
                <a:off x="3447604" y="143741"/>
                <a:ext cx="244144" cy="132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458" y="561"/>
                    </a:moveTo>
                    <a:lnTo>
                      <a:pt x="7836" y="4979"/>
                    </a:lnTo>
                    <a:lnTo>
                      <a:pt x="5555" y="2244"/>
                    </a:lnTo>
                    <a:lnTo>
                      <a:pt x="3565" y="4418"/>
                    </a:lnTo>
                    <a:lnTo>
                      <a:pt x="2612" y="561"/>
                    </a:lnTo>
                    <a:lnTo>
                      <a:pt x="0" y="3927"/>
                    </a:lnTo>
                    <a:lnTo>
                      <a:pt x="622" y="6101"/>
                    </a:lnTo>
                    <a:lnTo>
                      <a:pt x="995" y="9958"/>
                    </a:lnTo>
                    <a:lnTo>
                      <a:pt x="3897" y="10519"/>
                    </a:lnTo>
                    <a:lnTo>
                      <a:pt x="5555" y="7784"/>
                    </a:lnTo>
                    <a:lnTo>
                      <a:pt x="6882" y="8275"/>
                    </a:lnTo>
                    <a:lnTo>
                      <a:pt x="6177" y="11642"/>
                    </a:lnTo>
                    <a:lnTo>
                      <a:pt x="5887" y="14377"/>
                    </a:lnTo>
                    <a:lnTo>
                      <a:pt x="7545" y="16551"/>
                    </a:lnTo>
                    <a:lnTo>
                      <a:pt x="8831" y="20548"/>
                    </a:lnTo>
                    <a:lnTo>
                      <a:pt x="10821" y="21600"/>
                    </a:lnTo>
                    <a:lnTo>
                      <a:pt x="11443" y="16060"/>
                    </a:lnTo>
                    <a:lnTo>
                      <a:pt x="14055" y="11151"/>
                    </a:lnTo>
                    <a:lnTo>
                      <a:pt x="15713" y="12694"/>
                    </a:lnTo>
                    <a:lnTo>
                      <a:pt x="15713" y="16551"/>
                    </a:lnTo>
                    <a:lnTo>
                      <a:pt x="18988" y="16060"/>
                    </a:lnTo>
                    <a:lnTo>
                      <a:pt x="20273" y="17182"/>
                    </a:lnTo>
                    <a:lnTo>
                      <a:pt x="21600" y="13325"/>
                    </a:lnTo>
                    <a:lnTo>
                      <a:pt x="14055" y="6592"/>
                    </a:lnTo>
                    <a:lnTo>
                      <a:pt x="11774" y="0"/>
                    </a:lnTo>
                    <a:lnTo>
                      <a:pt x="8458" y="56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4" name="AutoShape 5" descr="AutoShape 103"/>
              <p:cNvSpPr>
                <a:spLocks/>
              </p:cNvSpPr>
              <p:nvPr/>
            </p:nvSpPr>
            <p:spPr bwMode="auto">
              <a:xfrm>
                <a:off x="3611305" y="127059"/>
                <a:ext cx="136892" cy="51341"/>
              </a:xfrm>
              <a:custGeom>
                <a:avLst/>
                <a:gdLst>
                  <a:gd name="T0" fmla="*/ 2147483646 w 21600"/>
                  <a:gd name="T1" fmla="*/ 147756201 h 21600"/>
                  <a:gd name="T2" fmla="*/ 2147483646 w 21600"/>
                  <a:gd name="T3" fmla="*/ 147756201 h 21600"/>
                  <a:gd name="T4" fmla="*/ 2147483646 w 21600"/>
                  <a:gd name="T5" fmla="*/ 147756201 h 21600"/>
                  <a:gd name="T6" fmla="*/ 2147483646 w 21600"/>
                  <a:gd name="T7" fmla="*/ 147756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52"/>
                    </a:moveTo>
                    <a:lnTo>
                      <a:pt x="1110" y="15792"/>
                    </a:lnTo>
                    <a:lnTo>
                      <a:pt x="9912" y="21600"/>
                    </a:lnTo>
                    <a:lnTo>
                      <a:pt x="16348" y="15792"/>
                    </a:lnTo>
                    <a:lnTo>
                      <a:pt x="21600" y="2904"/>
                    </a:lnTo>
                    <a:lnTo>
                      <a:pt x="12205" y="2904"/>
                    </a:lnTo>
                    <a:lnTo>
                      <a:pt x="6953" y="0"/>
                    </a:lnTo>
                    <a:lnTo>
                      <a:pt x="0" y="145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5" name="AutoShape 6" descr="AutoShape 113"/>
              <p:cNvSpPr>
                <a:spLocks/>
              </p:cNvSpPr>
              <p:nvPr/>
            </p:nvSpPr>
            <p:spPr bwMode="auto">
              <a:xfrm>
                <a:off x="2239600" y="515939"/>
                <a:ext cx="52219" cy="23105"/>
              </a:xfrm>
              <a:custGeom>
                <a:avLst/>
                <a:gdLst>
                  <a:gd name="T0" fmla="*/ 178054666 w 21600"/>
                  <a:gd name="T1" fmla="*/ 22658 h 21600"/>
                  <a:gd name="T2" fmla="*/ 178054666 w 21600"/>
                  <a:gd name="T3" fmla="*/ 22658 h 21600"/>
                  <a:gd name="T4" fmla="*/ 178054666 w 21600"/>
                  <a:gd name="T5" fmla="*/ 22658 h 21600"/>
                  <a:gd name="T6" fmla="*/ 178054666 w 21600"/>
                  <a:gd name="T7" fmla="*/ 226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227" y="0"/>
                    </a:moveTo>
                    <a:lnTo>
                      <a:pt x="0" y="21600"/>
                    </a:lnTo>
                    <a:lnTo>
                      <a:pt x="10897" y="21600"/>
                    </a:lnTo>
                    <a:lnTo>
                      <a:pt x="21600" y="12175"/>
                    </a:lnTo>
                    <a:lnTo>
                      <a:pt x="6227"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6" name="AutoShape 7" descr="AutoShape 114"/>
              <p:cNvSpPr>
                <a:spLocks/>
              </p:cNvSpPr>
              <p:nvPr/>
            </p:nvSpPr>
            <p:spPr bwMode="auto">
              <a:xfrm>
                <a:off x="0" y="480004"/>
                <a:ext cx="708433" cy="5274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36" y="0"/>
                    </a:moveTo>
                    <a:lnTo>
                      <a:pt x="10377" y="543"/>
                    </a:lnTo>
                    <a:lnTo>
                      <a:pt x="9013" y="543"/>
                    </a:lnTo>
                    <a:lnTo>
                      <a:pt x="8683" y="1384"/>
                    </a:lnTo>
                    <a:lnTo>
                      <a:pt x="7076" y="1507"/>
                    </a:lnTo>
                    <a:lnTo>
                      <a:pt x="6516" y="3048"/>
                    </a:lnTo>
                    <a:lnTo>
                      <a:pt x="4248" y="3469"/>
                    </a:lnTo>
                    <a:lnTo>
                      <a:pt x="4019" y="4152"/>
                    </a:lnTo>
                    <a:lnTo>
                      <a:pt x="5282" y="5255"/>
                    </a:lnTo>
                    <a:lnTo>
                      <a:pt x="7205" y="6236"/>
                    </a:lnTo>
                    <a:lnTo>
                      <a:pt x="5841" y="6517"/>
                    </a:lnTo>
                    <a:lnTo>
                      <a:pt x="4937" y="6797"/>
                    </a:lnTo>
                    <a:lnTo>
                      <a:pt x="4478" y="6096"/>
                    </a:lnTo>
                    <a:lnTo>
                      <a:pt x="3803" y="6377"/>
                    </a:lnTo>
                    <a:lnTo>
                      <a:pt x="3803" y="6797"/>
                    </a:lnTo>
                    <a:lnTo>
                      <a:pt x="2670" y="6920"/>
                    </a:lnTo>
                    <a:lnTo>
                      <a:pt x="2325" y="7480"/>
                    </a:lnTo>
                    <a:lnTo>
                      <a:pt x="3000" y="7901"/>
                    </a:lnTo>
                    <a:lnTo>
                      <a:pt x="2885" y="8724"/>
                    </a:lnTo>
                    <a:lnTo>
                      <a:pt x="3344" y="9145"/>
                    </a:lnTo>
                    <a:lnTo>
                      <a:pt x="4693" y="9145"/>
                    </a:lnTo>
                    <a:lnTo>
                      <a:pt x="5612" y="8444"/>
                    </a:lnTo>
                    <a:lnTo>
                      <a:pt x="5942" y="8864"/>
                    </a:lnTo>
                    <a:lnTo>
                      <a:pt x="5497" y="9285"/>
                    </a:lnTo>
                    <a:lnTo>
                      <a:pt x="5382" y="10248"/>
                    </a:lnTo>
                    <a:lnTo>
                      <a:pt x="4363" y="10248"/>
                    </a:lnTo>
                    <a:lnTo>
                      <a:pt x="4148" y="11089"/>
                    </a:lnTo>
                    <a:lnTo>
                      <a:pt x="3559" y="10528"/>
                    </a:lnTo>
                    <a:lnTo>
                      <a:pt x="2670" y="11089"/>
                    </a:lnTo>
                    <a:lnTo>
                      <a:pt x="2555" y="11912"/>
                    </a:lnTo>
                    <a:lnTo>
                      <a:pt x="1636" y="12473"/>
                    </a:lnTo>
                    <a:lnTo>
                      <a:pt x="1981" y="13156"/>
                    </a:lnTo>
                    <a:lnTo>
                      <a:pt x="2555" y="13436"/>
                    </a:lnTo>
                    <a:lnTo>
                      <a:pt x="1765" y="13980"/>
                    </a:lnTo>
                    <a:lnTo>
                      <a:pt x="2325" y="14820"/>
                    </a:lnTo>
                    <a:lnTo>
                      <a:pt x="3000" y="14698"/>
                    </a:lnTo>
                    <a:lnTo>
                      <a:pt x="3344" y="13980"/>
                    </a:lnTo>
                    <a:lnTo>
                      <a:pt x="3344" y="15083"/>
                    </a:lnTo>
                    <a:lnTo>
                      <a:pt x="3000" y="15784"/>
                    </a:lnTo>
                    <a:lnTo>
                      <a:pt x="3114" y="16625"/>
                    </a:lnTo>
                    <a:lnTo>
                      <a:pt x="4148" y="16204"/>
                    </a:lnTo>
                    <a:lnTo>
                      <a:pt x="4478" y="16555"/>
                    </a:lnTo>
                    <a:lnTo>
                      <a:pt x="5282" y="16204"/>
                    </a:lnTo>
                    <a:lnTo>
                      <a:pt x="5382" y="17536"/>
                    </a:lnTo>
                    <a:lnTo>
                      <a:pt x="2770" y="19603"/>
                    </a:lnTo>
                    <a:lnTo>
                      <a:pt x="904" y="20636"/>
                    </a:lnTo>
                    <a:lnTo>
                      <a:pt x="0" y="21109"/>
                    </a:lnTo>
                    <a:lnTo>
                      <a:pt x="57" y="21600"/>
                    </a:lnTo>
                    <a:lnTo>
                      <a:pt x="3057" y="20917"/>
                    </a:lnTo>
                    <a:lnTo>
                      <a:pt x="6286" y="18272"/>
                    </a:lnTo>
                    <a:lnTo>
                      <a:pt x="6631" y="17851"/>
                    </a:lnTo>
                    <a:lnTo>
                      <a:pt x="7147" y="17448"/>
                    </a:lnTo>
                    <a:lnTo>
                      <a:pt x="8052" y="16765"/>
                    </a:lnTo>
                    <a:lnTo>
                      <a:pt x="7865" y="15994"/>
                    </a:lnTo>
                    <a:lnTo>
                      <a:pt x="8898" y="14891"/>
                    </a:lnTo>
                    <a:lnTo>
                      <a:pt x="10147" y="13016"/>
                    </a:lnTo>
                    <a:lnTo>
                      <a:pt x="11223" y="13366"/>
                    </a:lnTo>
                    <a:lnTo>
                      <a:pt x="9530" y="14891"/>
                    </a:lnTo>
                    <a:lnTo>
                      <a:pt x="9817" y="15381"/>
                    </a:lnTo>
                    <a:lnTo>
                      <a:pt x="9343" y="15784"/>
                    </a:lnTo>
                    <a:lnTo>
                      <a:pt x="9874" y="16204"/>
                    </a:lnTo>
                    <a:lnTo>
                      <a:pt x="10003" y="16239"/>
                    </a:lnTo>
                    <a:lnTo>
                      <a:pt x="10118" y="16204"/>
                    </a:lnTo>
                    <a:lnTo>
                      <a:pt x="10262" y="16152"/>
                    </a:lnTo>
                    <a:lnTo>
                      <a:pt x="10391" y="16047"/>
                    </a:lnTo>
                    <a:lnTo>
                      <a:pt x="10534" y="15959"/>
                    </a:lnTo>
                    <a:lnTo>
                      <a:pt x="10664" y="15836"/>
                    </a:lnTo>
                    <a:lnTo>
                      <a:pt x="10922" y="15556"/>
                    </a:lnTo>
                    <a:lnTo>
                      <a:pt x="11137" y="15258"/>
                    </a:lnTo>
                    <a:lnTo>
                      <a:pt x="11295" y="14996"/>
                    </a:lnTo>
                    <a:lnTo>
                      <a:pt x="11453" y="14750"/>
                    </a:lnTo>
                    <a:lnTo>
                      <a:pt x="12013" y="14400"/>
                    </a:lnTo>
                    <a:lnTo>
                      <a:pt x="12142" y="13507"/>
                    </a:lnTo>
                    <a:lnTo>
                      <a:pt x="12989" y="13156"/>
                    </a:lnTo>
                    <a:lnTo>
                      <a:pt x="13147" y="13699"/>
                    </a:lnTo>
                    <a:lnTo>
                      <a:pt x="13778" y="13787"/>
                    </a:lnTo>
                    <a:lnTo>
                      <a:pt x="13778" y="14470"/>
                    </a:lnTo>
                    <a:lnTo>
                      <a:pt x="15759" y="14610"/>
                    </a:lnTo>
                    <a:lnTo>
                      <a:pt x="16003" y="14820"/>
                    </a:lnTo>
                    <a:lnTo>
                      <a:pt x="16046" y="15311"/>
                    </a:lnTo>
                    <a:lnTo>
                      <a:pt x="16720" y="15504"/>
                    </a:lnTo>
                    <a:lnTo>
                      <a:pt x="16849" y="16152"/>
                    </a:lnTo>
                    <a:lnTo>
                      <a:pt x="17352" y="16047"/>
                    </a:lnTo>
                    <a:lnTo>
                      <a:pt x="17524" y="16625"/>
                    </a:lnTo>
                    <a:lnTo>
                      <a:pt x="18041" y="16958"/>
                    </a:lnTo>
                    <a:lnTo>
                      <a:pt x="18328" y="16415"/>
                    </a:lnTo>
                    <a:lnTo>
                      <a:pt x="18586" y="16958"/>
                    </a:lnTo>
                    <a:lnTo>
                      <a:pt x="18988" y="17238"/>
                    </a:lnTo>
                    <a:lnTo>
                      <a:pt x="19218" y="16958"/>
                    </a:lnTo>
                    <a:lnTo>
                      <a:pt x="19505" y="17115"/>
                    </a:lnTo>
                    <a:lnTo>
                      <a:pt x="19462" y="17448"/>
                    </a:lnTo>
                    <a:lnTo>
                      <a:pt x="19462" y="18149"/>
                    </a:lnTo>
                    <a:lnTo>
                      <a:pt x="19734" y="18569"/>
                    </a:lnTo>
                    <a:lnTo>
                      <a:pt x="20122" y="18622"/>
                    </a:lnTo>
                    <a:lnTo>
                      <a:pt x="20122" y="19253"/>
                    </a:lnTo>
                    <a:lnTo>
                      <a:pt x="20653" y="19603"/>
                    </a:lnTo>
                    <a:lnTo>
                      <a:pt x="21155" y="19603"/>
                    </a:lnTo>
                    <a:lnTo>
                      <a:pt x="21600" y="19042"/>
                    </a:lnTo>
                    <a:lnTo>
                      <a:pt x="20696" y="18762"/>
                    </a:lnTo>
                    <a:lnTo>
                      <a:pt x="20466" y="17448"/>
                    </a:lnTo>
                    <a:lnTo>
                      <a:pt x="20122" y="17238"/>
                    </a:lnTo>
                    <a:lnTo>
                      <a:pt x="19964" y="16274"/>
                    </a:lnTo>
                    <a:lnTo>
                      <a:pt x="18988" y="14961"/>
                    </a:lnTo>
                    <a:lnTo>
                      <a:pt x="18586" y="14891"/>
                    </a:lnTo>
                    <a:lnTo>
                      <a:pt x="18486" y="15434"/>
                    </a:lnTo>
                    <a:lnTo>
                      <a:pt x="18084" y="15434"/>
                    </a:lnTo>
                    <a:lnTo>
                      <a:pt x="17926" y="15924"/>
                    </a:lnTo>
                    <a:lnTo>
                      <a:pt x="17352" y="15434"/>
                    </a:lnTo>
                    <a:lnTo>
                      <a:pt x="17194" y="14400"/>
                    </a:lnTo>
                    <a:lnTo>
                      <a:pt x="16892" y="14120"/>
                    </a:lnTo>
                    <a:lnTo>
                      <a:pt x="16318" y="14400"/>
                    </a:lnTo>
                    <a:lnTo>
                      <a:pt x="19218" y="2225"/>
                    </a:lnTo>
                    <a:lnTo>
                      <a:pt x="18543" y="1454"/>
                    </a:lnTo>
                    <a:lnTo>
                      <a:pt x="16950" y="1664"/>
                    </a:lnTo>
                    <a:lnTo>
                      <a:pt x="16261" y="1734"/>
                    </a:lnTo>
                    <a:lnTo>
                      <a:pt x="15816" y="1191"/>
                    </a:lnTo>
                    <a:lnTo>
                      <a:pt x="13778" y="1384"/>
                    </a:lnTo>
                    <a:lnTo>
                      <a:pt x="13104" y="280"/>
                    </a:lnTo>
                    <a:lnTo>
                      <a:pt x="12415" y="964"/>
                    </a:lnTo>
                    <a:lnTo>
                      <a:pt x="11453" y="841"/>
                    </a:lnTo>
                    <a:lnTo>
                      <a:pt x="11396" y="70"/>
                    </a:lnTo>
                    <a:lnTo>
                      <a:pt x="10936"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7" name="AutoShape 8" descr="AutoShape 115"/>
              <p:cNvSpPr>
                <a:spLocks/>
              </p:cNvSpPr>
              <p:nvPr/>
            </p:nvSpPr>
            <p:spPr bwMode="auto">
              <a:xfrm>
                <a:off x="714076" y="1147389"/>
                <a:ext cx="1199538" cy="6109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0" y="61"/>
                    </a:moveTo>
                    <a:lnTo>
                      <a:pt x="11682" y="0"/>
                    </a:lnTo>
                    <a:lnTo>
                      <a:pt x="11648" y="469"/>
                    </a:lnTo>
                    <a:lnTo>
                      <a:pt x="12351" y="469"/>
                    </a:lnTo>
                    <a:lnTo>
                      <a:pt x="13428" y="650"/>
                    </a:lnTo>
                    <a:lnTo>
                      <a:pt x="14098" y="650"/>
                    </a:lnTo>
                    <a:lnTo>
                      <a:pt x="14632" y="1361"/>
                    </a:lnTo>
                    <a:lnTo>
                      <a:pt x="15268" y="1951"/>
                    </a:lnTo>
                    <a:lnTo>
                      <a:pt x="15674" y="3343"/>
                    </a:lnTo>
                    <a:lnTo>
                      <a:pt x="16039" y="4704"/>
                    </a:lnTo>
                    <a:lnTo>
                      <a:pt x="15564" y="5899"/>
                    </a:lnTo>
                    <a:lnTo>
                      <a:pt x="15369" y="6444"/>
                    </a:lnTo>
                    <a:lnTo>
                      <a:pt x="15937" y="6852"/>
                    </a:lnTo>
                    <a:lnTo>
                      <a:pt x="16785" y="5551"/>
                    </a:lnTo>
                    <a:lnTo>
                      <a:pt x="17107" y="5007"/>
                    </a:lnTo>
                    <a:lnTo>
                      <a:pt x="17980" y="5067"/>
                    </a:lnTo>
                    <a:lnTo>
                      <a:pt x="18158" y="4069"/>
                    </a:lnTo>
                    <a:lnTo>
                      <a:pt x="18455" y="3509"/>
                    </a:lnTo>
                    <a:lnTo>
                      <a:pt x="20023" y="3706"/>
                    </a:lnTo>
                    <a:lnTo>
                      <a:pt x="20295" y="3040"/>
                    </a:lnTo>
                    <a:lnTo>
                      <a:pt x="20498" y="2375"/>
                    </a:lnTo>
                    <a:lnTo>
                      <a:pt x="20727" y="1255"/>
                    </a:lnTo>
                    <a:lnTo>
                      <a:pt x="21261" y="1422"/>
                    </a:lnTo>
                    <a:lnTo>
                      <a:pt x="21337" y="3343"/>
                    </a:lnTo>
                    <a:lnTo>
                      <a:pt x="21600" y="3570"/>
                    </a:lnTo>
                    <a:lnTo>
                      <a:pt x="21371" y="4069"/>
                    </a:lnTo>
                    <a:lnTo>
                      <a:pt x="21024" y="4114"/>
                    </a:lnTo>
                    <a:lnTo>
                      <a:pt x="20871" y="4538"/>
                    </a:lnTo>
                    <a:lnTo>
                      <a:pt x="20591" y="4477"/>
                    </a:lnTo>
                    <a:lnTo>
                      <a:pt x="20523" y="4825"/>
                    </a:lnTo>
                    <a:lnTo>
                      <a:pt x="20227" y="4825"/>
                    </a:lnTo>
                    <a:lnTo>
                      <a:pt x="20091" y="5430"/>
                    </a:lnTo>
                    <a:lnTo>
                      <a:pt x="20023" y="5960"/>
                    </a:lnTo>
                    <a:lnTo>
                      <a:pt x="20295" y="6444"/>
                    </a:lnTo>
                    <a:lnTo>
                      <a:pt x="19964" y="6792"/>
                    </a:lnTo>
                    <a:lnTo>
                      <a:pt x="19252" y="6928"/>
                    </a:lnTo>
                    <a:lnTo>
                      <a:pt x="19125" y="7457"/>
                    </a:lnTo>
                    <a:lnTo>
                      <a:pt x="18981" y="7820"/>
                    </a:lnTo>
                    <a:lnTo>
                      <a:pt x="18582" y="7941"/>
                    </a:lnTo>
                    <a:lnTo>
                      <a:pt x="18387" y="8410"/>
                    </a:lnTo>
                    <a:lnTo>
                      <a:pt x="18285" y="9605"/>
                    </a:lnTo>
                    <a:lnTo>
                      <a:pt x="18014" y="9802"/>
                    </a:lnTo>
                    <a:lnTo>
                      <a:pt x="17845" y="10165"/>
                    </a:lnTo>
                    <a:lnTo>
                      <a:pt x="17684" y="10573"/>
                    </a:lnTo>
                    <a:lnTo>
                      <a:pt x="17878" y="10800"/>
                    </a:lnTo>
                    <a:lnTo>
                      <a:pt x="17845" y="12252"/>
                    </a:lnTo>
                    <a:lnTo>
                      <a:pt x="17582" y="12479"/>
                    </a:lnTo>
                    <a:lnTo>
                      <a:pt x="17514" y="13024"/>
                    </a:lnTo>
                    <a:lnTo>
                      <a:pt x="17082" y="12978"/>
                    </a:lnTo>
                    <a:lnTo>
                      <a:pt x="16878" y="13447"/>
                    </a:lnTo>
                    <a:lnTo>
                      <a:pt x="16471" y="13674"/>
                    </a:lnTo>
                    <a:lnTo>
                      <a:pt x="16344" y="14339"/>
                    </a:lnTo>
                    <a:lnTo>
                      <a:pt x="16039" y="14445"/>
                    </a:lnTo>
                    <a:lnTo>
                      <a:pt x="15708" y="15005"/>
                    </a:lnTo>
                    <a:lnTo>
                      <a:pt x="15598" y="15655"/>
                    </a:lnTo>
                    <a:lnTo>
                      <a:pt x="15598" y="16729"/>
                    </a:lnTo>
                    <a:lnTo>
                      <a:pt x="15564" y="17622"/>
                    </a:lnTo>
                    <a:lnTo>
                      <a:pt x="15742" y="17743"/>
                    </a:lnTo>
                    <a:lnTo>
                      <a:pt x="15768" y="18938"/>
                    </a:lnTo>
                    <a:lnTo>
                      <a:pt x="15844" y="19240"/>
                    </a:lnTo>
                    <a:lnTo>
                      <a:pt x="16022" y="20950"/>
                    </a:lnTo>
                    <a:lnTo>
                      <a:pt x="15869" y="21600"/>
                    </a:lnTo>
                    <a:lnTo>
                      <a:pt x="15674" y="21161"/>
                    </a:lnTo>
                    <a:lnTo>
                      <a:pt x="15268" y="20738"/>
                    </a:lnTo>
                    <a:lnTo>
                      <a:pt x="15064" y="19770"/>
                    </a:lnTo>
                    <a:lnTo>
                      <a:pt x="14895" y="18771"/>
                    </a:lnTo>
                    <a:lnTo>
                      <a:pt x="14971" y="17682"/>
                    </a:lnTo>
                    <a:lnTo>
                      <a:pt x="14666" y="17153"/>
                    </a:lnTo>
                    <a:lnTo>
                      <a:pt x="14301" y="16624"/>
                    </a:lnTo>
                    <a:lnTo>
                      <a:pt x="13835" y="16790"/>
                    </a:lnTo>
                    <a:lnTo>
                      <a:pt x="13462" y="16427"/>
                    </a:lnTo>
                    <a:lnTo>
                      <a:pt x="12589" y="16548"/>
                    </a:lnTo>
                    <a:lnTo>
                      <a:pt x="12326" y="16896"/>
                    </a:lnTo>
                    <a:lnTo>
                      <a:pt x="12495" y="17622"/>
                    </a:lnTo>
                    <a:lnTo>
                      <a:pt x="12089" y="17682"/>
                    </a:lnTo>
                    <a:lnTo>
                      <a:pt x="11648" y="17516"/>
                    </a:lnTo>
                    <a:lnTo>
                      <a:pt x="11588" y="16548"/>
                    </a:lnTo>
                    <a:lnTo>
                      <a:pt x="11275" y="16729"/>
                    </a:lnTo>
                    <a:lnTo>
                      <a:pt x="11181" y="17455"/>
                    </a:lnTo>
                    <a:lnTo>
                      <a:pt x="10953" y="17319"/>
                    </a:lnTo>
                    <a:lnTo>
                      <a:pt x="10715" y="16729"/>
                    </a:lnTo>
                    <a:lnTo>
                      <a:pt x="10452" y="17032"/>
                    </a:lnTo>
                    <a:lnTo>
                      <a:pt x="10215" y="17455"/>
                    </a:lnTo>
                    <a:lnTo>
                      <a:pt x="9978" y="18106"/>
                    </a:lnTo>
                    <a:lnTo>
                      <a:pt x="9749" y="18575"/>
                    </a:lnTo>
                    <a:lnTo>
                      <a:pt x="9308" y="18938"/>
                    </a:lnTo>
                    <a:lnTo>
                      <a:pt x="9138" y="20072"/>
                    </a:lnTo>
                    <a:lnTo>
                      <a:pt x="8604" y="20072"/>
                    </a:lnTo>
                    <a:lnTo>
                      <a:pt x="8503" y="19119"/>
                    </a:lnTo>
                    <a:lnTo>
                      <a:pt x="8172" y="18817"/>
                    </a:lnTo>
                    <a:lnTo>
                      <a:pt x="8062" y="17788"/>
                    </a:lnTo>
                    <a:lnTo>
                      <a:pt x="7833" y="17259"/>
                    </a:lnTo>
                    <a:lnTo>
                      <a:pt x="7426" y="16729"/>
                    </a:lnTo>
                    <a:lnTo>
                      <a:pt x="7299" y="17682"/>
                    </a:lnTo>
                    <a:lnTo>
                      <a:pt x="6892" y="17682"/>
                    </a:lnTo>
                    <a:lnTo>
                      <a:pt x="6689" y="16548"/>
                    </a:lnTo>
                    <a:lnTo>
                      <a:pt x="6460" y="16427"/>
                    </a:lnTo>
                    <a:lnTo>
                      <a:pt x="6426" y="15761"/>
                    </a:lnTo>
                    <a:lnTo>
                      <a:pt x="6129" y="15655"/>
                    </a:lnTo>
                    <a:lnTo>
                      <a:pt x="5985" y="14929"/>
                    </a:lnTo>
                    <a:lnTo>
                      <a:pt x="5722" y="15292"/>
                    </a:lnTo>
                    <a:lnTo>
                      <a:pt x="5383" y="15338"/>
                    </a:lnTo>
                    <a:lnTo>
                      <a:pt x="5315" y="15761"/>
                    </a:lnTo>
                    <a:lnTo>
                      <a:pt x="4756" y="15761"/>
                    </a:lnTo>
                    <a:lnTo>
                      <a:pt x="4315" y="16064"/>
                    </a:lnTo>
                    <a:lnTo>
                      <a:pt x="3713" y="15837"/>
                    </a:lnTo>
                    <a:lnTo>
                      <a:pt x="3306" y="15111"/>
                    </a:lnTo>
                    <a:lnTo>
                      <a:pt x="2976" y="14869"/>
                    </a:lnTo>
                    <a:lnTo>
                      <a:pt x="2874" y="14445"/>
                    </a:lnTo>
                    <a:lnTo>
                      <a:pt x="2043" y="14400"/>
                    </a:lnTo>
                    <a:lnTo>
                      <a:pt x="2068" y="13810"/>
                    </a:lnTo>
                    <a:lnTo>
                      <a:pt x="1568" y="13508"/>
                    </a:lnTo>
                    <a:lnTo>
                      <a:pt x="1229" y="13024"/>
                    </a:lnTo>
                    <a:lnTo>
                      <a:pt x="856" y="12721"/>
                    </a:lnTo>
                    <a:lnTo>
                      <a:pt x="932" y="11768"/>
                    </a:lnTo>
                    <a:lnTo>
                      <a:pt x="466" y="11587"/>
                    </a:lnTo>
                    <a:lnTo>
                      <a:pt x="500" y="11057"/>
                    </a:lnTo>
                    <a:lnTo>
                      <a:pt x="627" y="10392"/>
                    </a:lnTo>
                    <a:lnTo>
                      <a:pt x="390" y="9862"/>
                    </a:lnTo>
                    <a:lnTo>
                      <a:pt x="59" y="9242"/>
                    </a:lnTo>
                    <a:lnTo>
                      <a:pt x="0" y="7215"/>
                    </a:lnTo>
                    <a:lnTo>
                      <a:pt x="229" y="6852"/>
                    </a:lnTo>
                    <a:lnTo>
                      <a:pt x="59" y="6565"/>
                    </a:lnTo>
                    <a:lnTo>
                      <a:pt x="25" y="6217"/>
                    </a:lnTo>
                    <a:lnTo>
                      <a:pt x="127" y="5854"/>
                    </a:lnTo>
                    <a:lnTo>
                      <a:pt x="203" y="5067"/>
                    </a:lnTo>
                    <a:lnTo>
                      <a:pt x="390" y="4825"/>
                    </a:lnTo>
                    <a:lnTo>
                      <a:pt x="390" y="3645"/>
                    </a:lnTo>
                    <a:lnTo>
                      <a:pt x="593" y="3343"/>
                    </a:lnTo>
                    <a:lnTo>
                      <a:pt x="763" y="1951"/>
                    </a:lnTo>
                    <a:lnTo>
                      <a:pt x="966" y="1845"/>
                    </a:lnTo>
                    <a:lnTo>
                      <a:pt x="704" y="1255"/>
                    </a:lnTo>
                    <a:lnTo>
                      <a:pt x="704" y="650"/>
                    </a:lnTo>
                    <a:lnTo>
                      <a:pt x="1026" y="529"/>
                    </a:lnTo>
                    <a:lnTo>
                      <a:pt x="1263" y="998"/>
                    </a:lnTo>
                    <a:lnTo>
                      <a:pt x="1433" y="1422"/>
                    </a:lnTo>
                    <a:lnTo>
                      <a:pt x="1500" y="6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8" name="AutoShape 9" descr="AutoShape 116"/>
              <p:cNvSpPr>
                <a:spLocks/>
              </p:cNvSpPr>
              <p:nvPr/>
            </p:nvSpPr>
            <p:spPr bwMode="auto">
              <a:xfrm>
                <a:off x="534851" y="464603"/>
                <a:ext cx="1625727" cy="8765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24" y="8956"/>
                    </a:moveTo>
                    <a:lnTo>
                      <a:pt x="19868" y="9346"/>
                    </a:lnTo>
                    <a:lnTo>
                      <a:pt x="19949" y="9989"/>
                    </a:lnTo>
                    <a:lnTo>
                      <a:pt x="20174" y="9989"/>
                    </a:lnTo>
                    <a:lnTo>
                      <a:pt x="20243" y="10821"/>
                    </a:lnTo>
                    <a:lnTo>
                      <a:pt x="20393" y="10779"/>
                    </a:lnTo>
                    <a:lnTo>
                      <a:pt x="20393" y="11148"/>
                    </a:lnTo>
                    <a:lnTo>
                      <a:pt x="20243" y="11327"/>
                    </a:lnTo>
                    <a:lnTo>
                      <a:pt x="20268" y="11653"/>
                    </a:lnTo>
                    <a:lnTo>
                      <a:pt x="20468" y="11748"/>
                    </a:lnTo>
                    <a:lnTo>
                      <a:pt x="20562" y="12528"/>
                    </a:lnTo>
                    <a:lnTo>
                      <a:pt x="20931" y="12444"/>
                    </a:lnTo>
                    <a:lnTo>
                      <a:pt x="20887" y="12781"/>
                    </a:lnTo>
                    <a:lnTo>
                      <a:pt x="21187" y="12697"/>
                    </a:lnTo>
                    <a:lnTo>
                      <a:pt x="20987" y="13160"/>
                    </a:lnTo>
                    <a:lnTo>
                      <a:pt x="20912" y="13487"/>
                    </a:lnTo>
                    <a:lnTo>
                      <a:pt x="20518" y="13655"/>
                    </a:lnTo>
                    <a:lnTo>
                      <a:pt x="20687" y="13824"/>
                    </a:lnTo>
                    <a:lnTo>
                      <a:pt x="20987" y="13655"/>
                    </a:lnTo>
                    <a:lnTo>
                      <a:pt x="21256" y="13403"/>
                    </a:lnTo>
                    <a:lnTo>
                      <a:pt x="21531" y="13455"/>
                    </a:lnTo>
                    <a:lnTo>
                      <a:pt x="21575" y="13866"/>
                    </a:lnTo>
                    <a:lnTo>
                      <a:pt x="21575" y="14446"/>
                    </a:lnTo>
                    <a:lnTo>
                      <a:pt x="21600" y="14772"/>
                    </a:lnTo>
                    <a:lnTo>
                      <a:pt x="21575" y="15025"/>
                    </a:lnTo>
                    <a:lnTo>
                      <a:pt x="21231" y="15194"/>
                    </a:lnTo>
                    <a:lnTo>
                      <a:pt x="20931" y="15162"/>
                    </a:lnTo>
                    <a:lnTo>
                      <a:pt x="20543" y="15742"/>
                    </a:lnTo>
                    <a:lnTo>
                      <a:pt x="19874" y="15858"/>
                    </a:lnTo>
                    <a:lnTo>
                      <a:pt x="19180" y="15858"/>
                    </a:lnTo>
                    <a:lnTo>
                      <a:pt x="18836" y="15784"/>
                    </a:lnTo>
                    <a:lnTo>
                      <a:pt x="18586" y="16153"/>
                    </a:lnTo>
                    <a:lnTo>
                      <a:pt x="18217" y="16437"/>
                    </a:lnTo>
                    <a:lnTo>
                      <a:pt x="17873" y="17196"/>
                    </a:lnTo>
                    <a:lnTo>
                      <a:pt x="18467" y="16774"/>
                    </a:lnTo>
                    <a:lnTo>
                      <a:pt x="18811" y="16479"/>
                    </a:lnTo>
                    <a:lnTo>
                      <a:pt x="19161" y="16827"/>
                    </a:lnTo>
                    <a:lnTo>
                      <a:pt x="18930" y="17406"/>
                    </a:lnTo>
                    <a:lnTo>
                      <a:pt x="19255" y="17986"/>
                    </a:lnTo>
                    <a:lnTo>
                      <a:pt x="20049" y="18650"/>
                    </a:lnTo>
                    <a:lnTo>
                      <a:pt x="19330" y="19314"/>
                    </a:lnTo>
                    <a:lnTo>
                      <a:pt x="18642" y="20104"/>
                    </a:lnTo>
                    <a:lnTo>
                      <a:pt x="18492" y="19819"/>
                    </a:lnTo>
                    <a:lnTo>
                      <a:pt x="19330" y="18481"/>
                    </a:lnTo>
                    <a:lnTo>
                      <a:pt x="19286" y="18281"/>
                    </a:lnTo>
                    <a:lnTo>
                      <a:pt x="19036" y="18281"/>
                    </a:lnTo>
                    <a:lnTo>
                      <a:pt x="18317" y="19314"/>
                    </a:lnTo>
                    <a:lnTo>
                      <a:pt x="18123" y="19156"/>
                    </a:lnTo>
                    <a:lnTo>
                      <a:pt x="18067" y="17817"/>
                    </a:lnTo>
                    <a:lnTo>
                      <a:pt x="17673" y="17701"/>
                    </a:lnTo>
                    <a:lnTo>
                      <a:pt x="17504" y="18481"/>
                    </a:lnTo>
                    <a:lnTo>
                      <a:pt x="17354" y="18945"/>
                    </a:lnTo>
                    <a:lnTo>
                      <a:pt x="17154" y="19408"/>
                    </a:lnTo>
                    <a:lnTo>
                      <a:pt x="15997" y="19271"/>
                    </a:lnTo>
                    <a:lnTo>
                      <a:pt x="15778" y="19661"/>
                    </a:lnTo>
                    <a:lnTo>
                      <a:pt x="15647" y="20357"/>
                    </a:lnTo>
                    <a:lnTo>
                      <a:pt x="15002" y="20315"/>
                    </a:lnTo>
                    <a:lnTo>
                      <a:pt x="14765" y="20694"/>
                    </a:lnTo>
                    <a:lnTo>
                      <a:pt x="14139" y="21600"/>
                    </a:lnTo>
                    <a:lnTo>
                      <a:pt x="13720" y="21316"/>
                    </a:lnTo>
                    <a:lnTo>
                      <a:pt x="13864" y="20936"/>
                    </a:lnTo>
                    <a:lnTo>
                      <a:pt x="14214" y="20104"/>
                    </a:lnTo>
                    <a:lnTo>
                      <a:pt x="13946" y="19156"/>
                    </a:lnTo>
                    <a:lnTo>
                      <a:pt x="13645" y="18186"/>
                    </a:lnTo>
                    <a:lnTo>
                      <a:pt x="13176" y="17775"/>
                    </a:lnTo>
                    <a:lnTo>
                      <a:pt x="12782" y="17280"/>
                    </a:lnTo>
                    <a:lnTo>
                      <a:pt x="12288" y="17280"/>
                    </a:lnTo>
                    <a:lnTo>
                      <a:pt x="11494" y="17154"/>
                    </a:lnTo>
                    <a:lnTo>
                      <a:pt x="10975" y="17154"/>
                    </a:lnTo>
                    <a:lnTo>
                      <a:pt x="11000" y="16827"/>
                    </a:lnTo>
                    <a:lnTo>
                      <a:pt x="3490" y="16869"/>
                    </a:lnTo>
                    <a:lnTo>
                      <a:pt x="3121" y="16068"/>
                    </a:lnTo>
                    <a:lnTo>
                      <a:pt x="2752" y="15647"/>
                    </a:lnTo>
                    <a:lnTo>
                      <a:pt x="2451" y="15067"/>
                    </a:lnTo>
                    <a:lnTo>
                      <a:pt x="2426" y="14361"/>
                    </a:lnTo>
                    <a:lnTo>
                      <a:pt x="2401" y="13782"/>
                    </a:lnTo>
                    <a:lnTo>
                      <a:pt x="2126" y="13824"/>
                    </a:lnTo>
                    <a:lnTo>
                      <a:pt x="2107" y="13360"/>
                    </a:lnTo>
                    <a:lnTo>
                      <a:pt x="1932" y="13244"/>
                    </a:lnTo>
                    <a:lnTo>
                      <a:pt x="1982" y="12528"/>
                    </a:lnTo>
                    <a:lnTo>
                      <a:pt x="2107" y="12159"/>
                    </a:lnTo>
                    <a:lnTo>
                      <a:pt x="2301" y="11822"/>
                    </a:lnTo>
                    <a:lnTo>
                      <a:pt x="1907" y="11653"/>
                    </a:lnTo>
                    <a:lnTo>
                      <a:pt x="1807" y="10863"/>
                    </a:lnTo>
                    <a:lnTo>
                      <a:pt x="1657" y="10737"/>
                    </a:lnTo>
                    <a:lnTo>
                      <a:pt x="1588" y="10157"/>
                    </a:lnTo>
                    <a:lnTo>
                      <a:pt x="1163" y="9367"/>
                    </a:lnTo>
                    <a:lnTo>
                      <a:pt x="988" y="9325"/>
                    </a:lnTo>
                    <a:lnTo>
                      <a:pt x="944" y="9652"/>
                    </a:lnTo>
                    <a:lnTo>
                      <a:pt x="769" y="9652"/>
                    </a:lnTo>
                    <a:lnTo>
                      <a:pt x="700" y="9947"/>
                    </a:lnTo>
                    <a:lnTo>
                      <a:pt x="450" y="9652"/>
                    </a:lnTo>
                    <a:lnTo>
                      <a:pt x="381" y="9030"/>
                    </a:lnTo>
                    <a:lnTo>
                      <a:pt x="250" y="8861"/>
                    </a:lnTo>
                    <a:lnTo>
                      <a:pt x="0" y="9030"/>
                    </a:lnTo>
                    <a:lnTo>
                      <a:pt x="1263" y="1707"/>
                    </a:lnTo>
                    <a:lnTo>
                      <a:pt x="2082" y="1960"/>
                    </a:lnTo>
                    <a:lnTo>
                      <a:pt x="2820" y="2539"/>
                    </a:lnTo>
                    <a:lnTo>
                      <a:pt x="3121" y="2581"/>
                    </a:lnTo>
                    <a:lnTo>
                      <a:pt x="3139" y="2076"/>
                    </a:lnTo>
                    <a:lnTo>
                      <a:pt x="3414" y="1739"/>
                    </a:lnTo>
                    <a:lnTo>
                      <a:pt x="4109" y="990"/>
                    </a:lnTo>
                    <a:lnTo>
                      <a:pt x="4302" y="1201"/>
                    </a:lnTo>
                    <a:lnTo>
                      <a:pt x="3808" y="1739"/>
                    </a:lnTo>
                    <a:lnTo>
                      <a:pt x="4328" y="1707"/>
                    </a:lnTo>
                    <a:lnTo>
                      <a:pt x="4521" y="1370"/>
                    </a:lnTo>
                    <a:lnTo>
                      <a:pt x="4646" y="990"/>
                    </a:lnTo>
                    <a:lnTo>
                      <a:pt x="4822" y="875"/>
                    </a:lnTo>
                    <a:lnTo>
                      <a:pt x="5072" y="1580"/>
                    </a:lnTo>
                    <a:lnTo>
                      <a:pt x="5397" y="1665"/>
                    </a:lnTo>
                    <a:lnTo>
                      <a:pt x="5534" y="1370"/>
                    </a:lnTo>
                    <a:lnTo>
                      <a:pt x="5741" y="1876"/>
                    </a:lnTo>
                    <a:lnTo>
                      <a:pt x="5985" y="1528"/>
                    </a:lnTo>
                    <a:lnTo>
                      <a:pt x="7054" y="2118"/>
                    </a:lnTo>
                    <a:lnTo>
                      <a:pt x="7711" y="2171"/>
                    </a:lnTo>
                    <a:lnTo>
                      <a:pt x="8205" y="2581"/>
                    </a:lnTo>
                    <a:lnTo>
                      <a:pt x="8111" y="3161"/>
                    </a:lnTo>
                    <a:lnTo>
                      <a:pt x="8780" y="2824"/>
                    </a:lnTo>
                    <a:lnTo>
                      <a:pt x="9249" y="3625"/>
                    </a:lnTo>
                    <a:lnTo>
                      <a:pt x="9593" y="3582"/>
                    </a:lnTo>
                    <a:lnTo>
                      <a:pt x="9543" y="3161"/>
                    </a:lnTo>
                    <a:lnTo>
                      <a:pt x="9943" y="2497"/>
                    </a:lnTo>
                    <a:lnTo>
                      <a:pt x="10356" y="3035"/>
                    </a:lnTo>
                    <a:lnTo>
                      <a:pt x="11619" y="3161"/>
                    </a:lnTo>
                    <a:lnTo>
                      <a:pt x="11844" y="2708"/>
                    </a:lnTo>
                    <a:lnTo>
                      <a:pt x="12213" y="2613"/>
                    </a:lnTo>
                    <a:lnTo>
                      <a:pt x="12413" y="3119"/>
                    </a:lnTo>
                    <a:lnTo>
                      <a:pt x="12707" y="2824"/>
                    </a:lnTo>
                    <a:lnTo>
                      <a:pt x="12983" y="2497"/>
                    </a:lnTo>
                    <a:lnTo>
                      <a:pt x="12832" y="1528"/>
                    </a:lnTo>
                    <a:lnTo>
                      <a:pt x="12482" y="1117"/>
                    </a:lnTo>
                    <a:lnTo>
                      <a:pt x="12757" y="832"/>
                    </a:lnTo>
                    <a:lnTo>
                      <a:pt x="12901" y="411"/>
                    </a:lnTo>
                    <a:lnTo>
                      <a:pt x="13276" y="0"/>
                    </a:lnTo>
                    <a:lnTo>
                      <a:pt x="13670" y="580"/>
                    </a:lnTo>
                    <a:lnTo>
                      <a:pt x="13570" y="1117"/>
                    </a:lnTo>
                    <a:lnTo>
                      <a:pt x="13627" y="1580"/>
                    </a:lnTo>
                    <a:lnTo>
                      <a:pt x="13864" y="1960"/>
                    </a:lnTo>
                    <a:lnTo>
                      <a:pt x="13996" y="2613"/>
                    </a:lnTo>
                    <a:lnTo>
                      <a:pt x="14315" y="1960"/>
                    </a:lnTo>
                    <a:lnTo>
                      <a:pt x="14490" y="2539"/>
                    </a:lnTo>
                    <a:lnTo>
                      <a:pt x="14465" y="3488"/>
                    </a:lnTo>
                    <a:lnTo>
                      <a:pt x="14709" y="3488"/>
                    </a:lnTo>
                    <a:lnTo>
                      <a:pt x="14809" y="2950"/>
                    </a:lnTo>
                    <a:lnTo>
                      <a:pt x="15153" y="2360"/>
                    </a:lnTo>
                    <a:lnTo>
                      <a:pt x="15303" y="1580"/>
                    </a:lnTo>
                    <a:lnTo>
                      <a:pt x="15915" y="1707"/>
                    </a:lnTo>
                    <a:lnTo>
                      <a:pt x="16091" y="2455"/>
                    </a:lnTo>
                    <a:lnTo>
                      <a:pt x="15847" y="2708"/>
                    </a:lnTo>
                    <a:lnTo>
                      <a:pt x="15972" y="3656"/>
                    </a:lnTo>
                    <a:lnTo>
                      <a:pt x="15178" y="4362"/>
                    </a:lnTo>
                    <a:lnTo>
                      <a:pt x="15052" y="4036"/>
                    </a:lnTo>
                    <a:lnTo>
                      <a:pt x="14633" y="4067"/>
                    </a:lnTo>
                    <a:lnTo>
                      <a:pt x="14558" y="4657"/>
                    </a:lnTo>
                    <a:lnTo>
                      <a:pt x="14064" y="4657"/>
                    </a:lnTo>
                    <a:lnTo>
                      <a:pt x="13921" y="4415"/>
                    </a:lnTo>
                    <a:lnTo>
                      <a:pt x="13720" y="4457"/>
                    </a:lnTo>
                    <a:lnTo>
                      <a:pt x="13739" y="4784"/>
                    </a:lnTo>
                    <a:lnTo>
                      <a:pt x="14214" y="5079"/>
                    </a:lnTo>
                    <a:lnTo>
                      <a:pt x="14096" y="5827"/>
                    </a:lnTo>
                    <a:lnTo>
                      <a:pt x="13846" y="6122"/>
                    </a:lnTo>
                    <a:lnTo>
                      <a:pt x="13452" y="6206"/>
                    </a:lnTo>
                    <a:lnTo>
                      <a:pt x="13220" y="6786"/>
                    </a:lnTo>
                    <a:lnTo>
                      <a:pt x="12682" y="7481"/>
                    </a:lnTo>
                    <a:lnTo>
                      <a:pt x="12232" y="8155"/>
                    </a:lnTo>
                    <a:lnTo>
                      <a:pt x="11863" y="9114"/>
                    </a:lnTo>
                    <a:lnTo>
                      <a:pt x="11844" y="9831"/>
                    </a:lnTo>
                    <a:lnTo>
                      <a:pt x="12188" y="9947"/>
                    </a:lnTo>
                    <a:lnTo>
                      <a:pt x="12357" y="11106"/>
                    </a:lnTo>
                    <a:lnTo>
                      <a:pt x="13126" y="11285"/>
                    </a:lnTo>
                    <a:lnTo>
                      <a:pt x="13627" y="12075"/>
                    </a:lnTo>
                    <a:lnTo>
                      <a:pt x="13921" y="12159"/>
                    </a:lnTo>
                    <a:lnTo>
                      <a:pt x="14214" y="12697"/>
                    </a:lnTo>
                    <a:lnTo>
                      <a:pt x="14734" y="12623"/>
                    </a:lnTo>
                    <a:lnTo>
                      <a:pt x="14683" y="13655"/>
                    </a:lnTo>
                    <a:lnTo>
                      <a:pt x="14633" y="14572"/>
                    </a:lnTo>
                    <a:lnTo>
                      <a:pt x="14834" y="15236"/>
                    </a:lnTo>
                    <a:lnTo>
                      <a:pt x="15052" y="15278"/>
                    </a:lnTo>
                    <a:lnTo>
                      <a:pt x="15228" y="14951"/>
                    </a:lnTo>
                    <a:lnTo>
                      <a:pt x="15453" y="15236"/>
                    </a:lnTo>
                    <a:lnTo>
                      <a:pt x="15546" y="14867"/>
                    </a:lnTo>
                    <a:lnTo>
                      <a:pt x="15672" y="13824"/>
                    </a:lnTo>
                    <a:lnTo>
                      <a:pt x="15647" y="13403"/>
                    </a:lnTo>
                    <a:lnTo>
                      <a:pt x="15697" y="12697"/>
                    </a:lnTo>
                    <a:lnTo>
                      <a:pt x="16122" y="12328"/>
                    </a:lnTo>
                    <a:lnTo>
                      <a:pt x="16147" y="11980"/>
                    </a:lnTo>
                    <a:lnTo>
                      <a:pt x="16166" y="11643"/>
                    </a:lnTo>
                    <a:lnTo>
                      <a:pt x="16184" y="11232"/>
                    </a:lnTo>
                    <a:lnTo>
                      <a:pt x="16184" y="11000"/>
                    </a:lnTo>
                    <a:lnTo>
                      <a:pt x="16178" y="10789"/>
                    </a:lnTo>
                    <a:lnTo>
                      <a:pt x="16166" y="10589"/>
                    </a:lnTo>
                    <a:lnTo>
                      <a:pt x="16153" y="10410"/>
                    </a:lnTo>
                    <a:lnTo>
                      <a:pt x="16122" y="10242"/>
                    </a:lnTo>
                    <a:lnTo>
                      <a:pt x="16078" y="10094"/>
                    </a:lnTo>
                    <a:lnTo>
                      <a:pt x="16059" y="10041"/>
                    </a:lnTo>
                    <a:lnTo>
                      <a:pt x="16034" y="9989"/>
                    </a:lnTo>
                    <a:lnTo>
                      <a:pt x="16003" y="9936"/>
                    </a:lnTo>
                    <a:lnTo>
                      <a:pt x="15972" y="9904"/>
                    </a:lnTo>
                    <a:lnTo>
                      <a:pt x="16241" y="9694"/>
                    </a:lnTo>
                    <a:lnTo>
                      <a:pt x="16341" y="8745"/>
                    </a:lnTo>
                    <a:lnTo>
                      <a:pt x="16272" y="8408"/>
                    </a:lnTo>
                    <a:lnTo>
                      <a:pt x="16341" y="7660"/>
                    </a:lnTo>
                    <a:lnTo>
                      <a:pt x="16641" y="6901"/>
                    </a:lnTo>
                    <a:lnTo>
                      <a:pt x="17079" y="7323"/>
                    </a:lnTo>
                    <a:lnTo>
                      <a:pt x="17698" y="7323"/>
                    </a:lnTo>
                    <a:lnTo>
                      <a:pt x="17948" y="7734"/>
                    </a:lnTo>
                    <a:lnTo>
                      <a:pt x="18192" y="8197"/>
                    </a:lnTo>
                    <a:lnTo>
                      <a:pt x="18586" y="8450"/>
                    </a:lnTo>
                    <a:lnTo>
                      <a:pt x="18411" y="8819"/>
                    </a:lnTo>
                    <a:lnTo>
                      <a:pt x="18442" y="10115"/>
                    </a:lnTo>
                    <a:lnTo>
                      <a:pt x="18861" y="10326"/>
                    </a:lnTo>
                    <a:lnTo>
                      <a:pt x="19305" y="10084"/>
                    </a:lnTo>
                    <a:lnTo>
                      <a:pt x="19480" y="9652"/>
                    </a:lnTo>
                    <a:lnTo>
                      <a:pt x="19724" y="895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9" name="AutoShape 10" descr="AutoShape 117"/>
              <p:cNvSpPr>
                <a:spLocks/>
              </p:cNvSpPr>
              <p:nvPr/>
            </p:nvSpPr>
            <p:spPr bwMode="auto">
              <a:xfrm>
                <a:off x="230029" y="907386"/>
                <a:ext cx="42338" cy="38508"/>
              </a:xfrm>
              <a:custGeom>
                <a:avLst/>
                <a:gdLst>
                  <a:gd name="T0" fmla="*/ 17719933 w 21600"/>
                  <a:gd name="T1" fmla="*/ 6244539 h 21600"/>
                  <a:gd name="T2" fmla="*/ 17719933 w 21600"/>
                  <a:gd name="T3" fmla="*/ 6244539 h 21600"/>
                  <a:gd name="T4" fmla="*/ 17719933 w 21600"/>
                  <a:gd name="T5" fmla="*/ 6244539 h 21600"/>
                  <a:gd name="T6" fmla="*/ 17719933 w 21600"/>
                  <a:gd name="T7" fmla="*/ 62445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73" y="6480"/>
                    </a:moveTo>
                    <a:lnTo>
                      <a:pt x="10800" y="0"/>
                    </a:lnTo>
                    <a:lnTo>
                      <a:pt x="21600" y="0"/>
                    </a:lnTo>
                    <a:lnTo>
                      <a:pt x="21600" y="9360"/>
                    </a:lnTo>
                    <a:lnTo>
                      <a:pt x="9082" y="21600"/>
                    </a:lnTo>
                    <a:lnTo>
                      <a:pt x="0" y="13200"/>
                    </a:lnTo>
                    <a:lnTo>
                      <a:pt x="6873" y="648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0" name="AutoShape 11" descr="AutoShape 118"/>
              <p:cNvSpPr>
                <a:spLocks/>
              </p:cNvSpPr>
              <p:nvPr/>
            </p:nvSpPr>
            <p:spPr bwMode="auto">
              <a:xfrm>
                <a:off x="2078721" y="1092201"/>
                <a:ext cx="118548" cy="1129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29" y="0"/>
                    </a:moveTo>
                    <a:lnTo>
                      <a:pt x="9171" y="978"/>
                    </a:lnTo>
                    <a:lnTo>
                      <a:pt x="7371" y="3505"/>
                    </a:lnTo>
                    <a:lnTo>
                      <a:pt x="5057" y="6439"/>
                    </a:lnTo>
                    <a:lnTo>
                      <a:pt x="1714" y="7988"/>
                    </a:lnTo>
                    <a:lnTo>
                      <a:pt x="0" y="11574"/>
                    </a:lnTo>
                    <a:lnTo>
                      <a:pt x="0" y="16709"/>
                    </a:lnTo>
                    <a:lnTo>
                      <a:pt x="4371" y="17443"/>
                    </a:lnTo>
                    <a:lnTo>
                      <a:pt x="8057" y="15813"/>
                    </a:lnTo>
                    <a:lnTo>
                      <a:pt x="11143" y="15813"/>
                    </a:lnTo>
                    <a:lnTo>
                      <a:pt x="11829" y="20622"/>
                    </a:lnTo>
                    <a:lnTo>
                      <a:pt x="14486" y="21600"/>
                    </a:lnTo>
                    <a:lnTo>
                      <a:pt x="14486" y="18014"/>
                    </a:lnTo>
                    <a:lnTo>
                      <a:pt x="16886" y="18666"/>
                    </a:lnTo>
                    <a:lnTo>
                      <a:pt x="17914" y="21600"/>
                    </a:lnTo>
                    <a:lnTo>
                      <a:pt x="19971" y="17035"/>
                    </a:lnTo>
                    <a:lnTo>
                      <a:pt x="21600" y="13205"/>
                    </a:lnTo>
                    <a:lnTo>
                      <a:pt x="20657" y="7662"/>
                    </a:lnTo>
                    <a:lnTo>
                      <a:pt x="17914" y="6765"/>
                    </a:lnTo>
                    <a:lnTo>
                      <a:pt x="14486" y="6765"/>
                    </a:lnTo>
                    <a:lnTo>
                      <a:pt x="13200" y="3505"/>
                    </a:lnTo>
                    <a:lnTo>
                      <a:pt x="13543" y="1223"/>
                    </a:lnTo>
                    <a:lnTo>
                      <a:pt x="10886" y="0"/>
                    </a:lnTo>
                    <a:lnTo>
                      <a:pt x="11829"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1" name="AutoShape 12" descr="AutoShape 119"/>
              <p:cNvSpPr>
                <a:spLocks/>
              </p:cNvSpPr>
              <p:nvPr/>
            </p:nvSpPr>
            <p:spPr bwMode="auto">
              <a:xfrm>
                <a:off x="2078721" y="1092201"/>
                <a:ext cx="118548" cy="1129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29" y="0"/>
                    </a:moveTo>
                    <a:lnTo>
                      <a:pt x="9171" y="978"/>
                    </a:lnTo>
                    <a:lnTo>
                      <a:pt x="7371" y="3505"/>
                    </a:lnTo>
                    <a:lnTo>
                      <a:pt x="5057" y="6439"/>
                    </a:lnTo>
                    <a:lnTo>
                      <a:pt x="1714" y="7988"/>
                    </a:lnTo>
                    <a:lnTo>
                      <a:pt x="0" y="11574"/>
                    </a:lnTo>
                    <a:lnTo>
                      <a:pt x="0" y="16709"/>
                    </a:lnTo>
                    <a:lnTo>
                      <a:pt x="4371" y="17443"/>
                    </a:lnTo>
                    <a:lnTo>
                      <a:pt x="8057" y="15813"/>
                    </a:lnTo>
                    <a:lnTo>
                      <a:pt x="11143" y="15813"/>
                    </a:lnTo>
                    <a:lnTo>
                      <a:pt x="11829" y="20622"/>
                    </a:lnTo>
                    <a:lnTo>
                      <a:pt x="14486" y="21600"/>
                    </a:lnTo>
                    <a:lnTo>
                      <a:pt x="14486" y="18014"/>
                    </a:lnTo>
                    <a:lnTo>
                      <a:pt x="16886" y="18666"/>
                    </a:lnTo>
                    <a:lnTo>
                      <a:pt x="17914" y="21600"/>
                    </a:lnTo>
                    <a:lnTo>
                      <a:pt x="19971" y="17035"/>
                    </a:lnTo>
                    <a:lnTo>
                      <a:pt x="21600" y="13205"/>
                    </a:lnTo>
                    <a:lnTo>
                      <a:pt x="20657" y="7662"/>
                    </a:lnTo>
                    <a:lnTo>
                      <a:pt x="17914" y="6765"/>
                    </a:lnTo>
                    <a:lnTo>
                      <a:pt x="14486" y="6765"/>
                    </a:lnTo>
                    <a:lnTo>
                      <a:pt x="13200" y="3505"/>
                    </a:lnTo>
                    <a:lnTo>
                      <a:pt x="13543" y="1223"/>
                    </a:lnTo>
                    <a:lnTo>
                      <a:pt x="10886" y="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2" name="AutoShape 13" descr="AutoShape 120"/>
              <p:cNvSpPr>
                <a:spLocks/>
              </p:cNvSpPr>
              <p:nvPr/>
            </p:nvSpPr>
            <p:spPr bwMode="auto">
              <a:xfrm>
                <a:off x="2185976" y="1178191"/>
                <a:ext cx="19760" cy="30807"/>
              </a:xfrm>
              <a:custGeom>
                <a:avLst/>
                <a:gdLst>
                  <a:gd name="T0" fmla="*/ 4057 w 21600"/>
                  <a:gd name="T1" fmla="*/ 536535 h 21600"/>
                  <a:gd name="T2" fmla="*/ 4057 w 21600"/>
                  <a:gd name="T3" fmla="*/ 536535 h 21600"/>
                  <a:gd name="T4" fmla="*/ 4057 w 21600"/>
                  <a:gd name="T5" fmla="*/ 536535 h 21600"/>
                  <a:gd name="T6" fmla="*/ 4057 w 21600"/>
                  <a:gd name="T7" fmla="*/ 5365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7385" y="19200"/>
                    </a:lnTo>
                    <a:lnTo>
                      <a:pt x="0" y="21600"/>
                    </a:lnTo>
                    <a:lnTo>
                      <a:pt x="21600"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3" name="AutoShape 14" descr="AutoShape 121"/>
              <p:cNvSpPr>
                <a:spLocks/>
              </p:cNvSpPr>
              <p:nvPr/>
            </p:nvSpPr>
            <p:spPr bwMode="auto">
              <a:xfrm>
                <a:off x="951159" y="345242"/>
                <a:ext cx="207452" cy="132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39" y="1118"/>
                    </a:moveTo>
                    <a:lnTo>
                      <a:pt x="4203" y="7200"/>
                    </a:lnTo>
                    <a:lnTo>
                      <a:pt x="2688" y="11045"/>
                    </a:lnTo>
                    <a:lnTo>
                      <a:pt x="0" y="15449"/>
                    </a:lnTo>
                    <a:lnTo>
                      <a:pt x="1906" y="18804"/>
                    </a:lnTo>
                    <a:lnTo>
                      <a:pt x="5033" y="21600"/>
                    </a:lnTo>
                    <a:lnTo>
                      <a:pt x="10800" y="17126"/>
                    </a:lnTo>
                    <a:lnTo>
                      <a:pt x="13879" y="14400"/>
                    </a:lnTo>
                    <a:lnTo>
                      <a:pt x="18521" y="12722"/>
                    </a:lnTo>
                    <a:lnTo>
                      <a:pt x="21600" y="9367"/>
                    </a:lnTo>
                    <a:lnTo>
                      <a:pt x="17739" y="4474"/>
                    </a:lnTo>
                    <a:lnTo>
                      <a:pt x="12706" y="2796"/>
                    </a:lnTo>
                    <a:lnTo>
                      <a:pt x="10800" y="0"/>
                    </a:lnTo>
                    <a:lnTo>
                      <a:pt x="8454" y="3355"/>
                    </a:lnTo>
                    <a:lnTo>
                      <a:pt x="6939" y="111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4" name="AutoShape 15" descr="AutoShape 122"/>
              <p:cNvSpPr>
                <a:spLocks/>
              </p:cNvSpPr>
              <p:nvPr/>
            </p:nvSpPr>
            <p:spPr bwMode="auto">
              <a:xfrm>
                <a:off x="1083812" y="402996"/>
                <a:ext cx="302006" cy="1450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83" y="2027"/>
                    </a:moveTo>
                    <a:lnTo>
                      <a:pt x="3713" y="5004"/>
                    </a:lnTo>
                    <a:lnTo>
                      <a:pt x="3713" y="7601"/>
                    </a:lnTo>
                    <a:lnTo>
                      <a:pt x="270" y="8045"/>
                    </a:lnTo>
                    <a:lnTo>
                      <a:pt x="0" y="10515"/>
                    </a:lnTo>
                    <a:lnTo>
                      <a:pt x="5636" y="12605"/>
                    </a:lnTo>
                    <a:lnTo>
                      <a:pt x="1350" y="14569"/>
                    </a:lnTo>
                    <a:lnTo>
                      <a:pt x="540" y="16089"/>
                    </a:lnTo>
                    <a:lnTo>
                      <a:pt x="3476" y="19003"/>
                    </a:lnTo>
                    <a:lnTo>
                      <a:pt x="6143" y="21600"/>
                    </a:lnTo>
                    <a:lnTo>
                      <a:pt x="9855" y="21600"/>
                    </a:lnTo>
                    <a:lnTo>
                      <a:pt x="16267" y="21093"/>
                    </a:lnTo>
                    <a:lnTo>
                      <a:pt x="20284" y="19573"/>
                    </a:lnTo>
                    <a:lnTo>
                      <a:pt x="19238" y="14569"/>
                    </a:lnTo>
                    <a:lnTo>
                      <a:pt x="21600" y="13555"/>
                    </a:lnTo>
                    <a:lnTo>
                      <a:pt x="18934" y="10515"/>
                    </a:lnTo>
                    <a:lnTo>
                      <a:pt x="17314" y="4561"/>
                    </a:lnTo>
                    <a:lnTo>
                      <a:pt x="18124" y="1077"/>
                    </a:lnTo>
                    <a:lnTo>
                      <a:pt x="14951" y="0"/>
                    </a:lnTo>
                    <a:lnTo>
                      <a:pt x="14141" y="6524"/>
                    </a:lnTo>
                    <a:lnTo>
                      <a:pt x="12521" y="3040"/>
                    </a:lnTo>
                    <a:lnTo>
                      <a:pt x="11205" y="1077"/>
                    </a:lnTo>
                    <a:lnTo>
                      <a:pt x="10159" y="4561"/>
                    </a:lnTo>
                    <a:lnTo>
                      <a:pt x="9045" y="507"/>
                    </a:lnTo>
                    <a:lnTo>
                      <a:pt x="6683" y="202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5" name="AutoShape 16" descr="AutoShape 123"/>
              <p:cNvSpPr>
                <a:spLocks/>
              </p:cNvSpPr>
              <p:nvPr/>
            </p:nvSpPr>
            <p:spPr bwMode="auto">
              <a:xfrm>
                <a:off x="1323722" y="376044"/>
                <a:ext cx="42339" cy="19255"/>
              </a:xfrm>
              <a:custGeom>
                <a:avLst/>
                <a:gdLst>
                  <a:gd name="T0" fmla="*/ 17725118 w 21600"/>
                  <a:gd name="T1" fmla="*/ 3050 h 21600"/>
                  <a:gd name="T2" fmla="*/ 17725118 w 21600"/>
                  <a:gd name="T3" fmla="*/ 3050 h 21600"/>
                  <a:gd name="T4" fmla="*/ 17725118 w 21600"/>
                  <a:gd name="T5" fmla="*/ 3050 h 21600"/>
                  <a:gd name="T6" fmla="*/ 17725118 w 21600"/>
                  <a:gd name="T7" fmla="*/ 3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12960" y="21120"/>
                    </a:lnTo>
                    <a:lnTo>
                      <a:pt x="15120" y="20160"/>
                    </a:lnTo>
                    <a:lnTo>
                      <a:pt x="16800" y="19200"/>
                    </a:lnTo>
                    <a:lnTo>
                      <a:pt x="18480" y="17760"/>
                    </a:lnTo>
                    <a:lnTo>
                      <a:pt x="19680" y="16800"/>
                    </a:lnTo>
                    <a:lnTo>
                      <a:pt x="20880" y="14880"/>
                    </a:lnTo>
                    <a:lnTo>
                      <a:pt x="21360" y="12480"/>
                    </a:lnTo>
                    <a:lnTo>
                      <a:pt x="21600" y="10560"/>
                    </a:lnTo>
                    <a:lnTo>
                      <a:pt x="21360" y="8160"/>
                    </a:lnTo>
                    <a:lnTo>
                      <a:pt x="20880" y="6720"/>
                    </a:lnTo>
                    <a:lnTo>
                      <a:pt x="18480" y="2880"/>
                    </a:lnTo>
                    <a:lnTo>
                      <a:pt x="16800" y="1920"/>
                    </a:lnTo>
                    <a:lnTo>
                      <a:pt x="15120" y="480"/>
                    </a:lnTo>
                    <a:lnTo>
                      <a:pt x="12960" y="0"/>
                    </a:lnTo>
                    <a:lnTo>
                      <a:pt x="8640" y="0"/>
                    </a:lnTo>
                    <a:lnTo>
                      <a:pt x="6720" y="480"/>
                    </a:lnTo>
                    <a:lnTo>
                      <a:pt x="4800" y="1920"/>
                    </a:lnTo>
                    <a:lnTo>
                      <a:pt x="3360" y="2880"/>
                    </a:lnTo>
                    <a:lnTo>
                      <a:pt x="1920" y="4800"/>
                    </a:lnTo>
                    <a:lnTo>
                      <a:pt x="240" y="8160"/>
                    </a:lnTo>
                    <a:lnTo>
                      <a:pt x="0" y="10560"/>
                    </a:lnTo>
                    <a:lnTo>
                      <a:pt x="240" y="12480"/>
                    </a:lnTo>
                    <a:lnTo>
                      <a:pt x="960" y="14880"/>
                    </a:lnTo>
                    <a:lnTo>
                      <a:pt x="1920" y="16800"/>
                    </a:lnTo>
                    <a:lnTo>
                      <a:pt x="3360" y="17760"/>
                    </a:lnTo>
                    <a:lnTo>
                      <a:pt x="4800" y="19200"/>
                    </a:lnTo>
                    <a:lnTo>
                      <a:pt x="8640" y="21120"/>
                    </a:lnTo>
                    <a:lnTo>
                      <a:pt x="1080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6" name="AutoShape 17" descr="AutoShape 124"/>
              <p:cNvSpPr>
                <a:spLocks/>
              </p:cNvSpPr>
              <p:nvPr/>
            </p:nvSpPr>
            <p:spPr bwMode="auto">
              <a:xfrm>
                <a:off x="1062645" y="243851"/>
                <a:ext cx="125603" cy="718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5819" y="2975"/>
                    </a:lnTo>
                    <a:lnTo>
                      <a:pt x="7548" y="9183"/>
                    </a:lnTo>
                    <a:lnTo>
                      <a:pt x="642" y="12287"/>
                    </a:lnTo>
                    <a:lnTo>
                      <a:pt x="0" y="19401"/>
                    </a:lnTo>
                    <a:lnTo>
                      <a:pt x="9475" y="21600"/>
                    </a:lnTo>
                    <a:lnTo>
                      <a:pt x="15819" y="11253"/>
                    </a:lnTo>
                    <a:lnTo>
                      <a:pt x="21600" y="11253"/>
                    </a:lnTo>
                    <a:lnTo>
                      <a:pt x="21600"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7" name="AutoShape 18" descr="AutoShape 125"/>
              <p:cNvSpPr>
                <a:spLocks/>
              </p:cNvSpPr>
              <p:nvPr/>
            </p:nvSpPr>
            <p:spPr bwMode="auto">
              <a:xfrm>
                <a:off x="1140261" y="309305"/>
                <a:ext cx="21172" cy="34656"/>
              </a:xfrm>
              <a:custGeom>
                <a:avLst/>
                <a:gdLst>
                  <a:gd name="T0" fmla="*/ 8664 w 21600"/>
                  <a:gd name="T1" fmla="*/ 1958826 h 21600"/>
                  <a:gd name="T2" fmla="*/ 8664 w 21600"/>
                  <a:gd name="T3" fmla="*/ 1958826 h 21600"/>
                  <a:gd name="T4" fmla="*/ 8664 w 21600"/>
                  <a:gd name="T5" fmla="*/ 1958826 h 21600"/>
                  <a:gd name="T6" fmla="*/ 8664 w 21600"/>
                  <a:gd name="T7" fmla="*/ 19588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91" y="21600"/>
                    </a:moveTo>
                    <a:lnTo>
                      <a:pt x="8836" y="21327"/>
                    </a:lnTo>
                    <a:lnTo>
                      <a:pt x="4909" y="19686"/>
                    </a:lnTo>
                    <a:lnTo>
                      <a:pt x="2945" y="18592"/>
                    </a:lnTo>
                    <a:lnTo>
                      <a:pt x="1964" y="16952"/>
                    </a:lnTo>
                    <a:lnTo>
                      <a:pt x="491" y="15038"/>
                    </a:lnTo>
                    <a:lnTo>
                      <a:pt x="0" y="13124"/>
                    </a:lnTo>
                    <a:lnTo>
                      <a:pt x="0" y="8476"/>
                    </a:lnTo>
                    <a:lnTo>
                      <a:pt x="491" y="6562"/>
                    </a:lnTo>
                    <a:lnTo>
                      <a:pt x="1964" y="4922"/>
                    </a:lnTo>
                    <a:lnTo>
                      <a:pt x="2945" y="3554"/>
                    </a:lnTo>
                    <a:lnTo>
                      <a:pt x="4909" y="2187"/>
                    </a:lnTo>
                    <a:lnTo>
                      <a:pt x="6873" y="1094"/>
                    </a:lnTo>
                    <a:lnTo>
                      <a:pt x="8836" y="273"/>
                    </a:lnTo>
                    <a:lnTo>
                      <a:pt x="11291" y="0"/>
                    </a:lnTo>
                    <a:lnTo>
                      <a:pt x="12764" y="273"/>
                    </a:lnTo>
                    <a:lnTo>
                      <a:pt x="15709" y="1094"/>
                    </a:lnTo>
                    <a:lnTo>
                      <a:pt x="17182" y="2187"/>
                    </a:lnTo>
                    <a:lnTo>
                      <a:pt x="18655" y="3554"/>
                    </a:lnTo>
                    <a:lnTo>
                      <a:pt x="19636" y="4922"/>
                    </a:lnTo>
                    <a:lnTo>
                      <a:pt x="21109" y="6562"/>
                    </a:lnTo>
                    <a:lnTo>
                      <a:pt x="21600" y="8476"/>
                    </a:lnTo>
                    <a:lnTo>
                      <a:pt x="21600" y="13124"/>
                    </a:lnTo>
                    <a:lnTo>
                      <a:pt x="21109" y="15038"/>
                    </a:lnTo>
                    <a:lnTo>
                      <a:pt x="19636" y="16952"/>
                    </a:lnTo>
                    <a:lnTo>
                      <a:pt x="18655" y="18592"/>
                    </a:lnTo>
                    <a:lnTo>
                      <a:pt x="17182" y="19686"/>
                    </a:lnTo>
                    <a:lnTo>
                      <a:pt x="15709" y="20506"/>
                    </a:lnTo>
                    <a:lnTo>
                      <a:pt x="12764" y="21327"/>
                    </a:lnTo>
                    <a:lnTo>
                      <a:pt x="11291"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8" name="AutoShape 19" descr="AutoShape 126"/>
              <p:cNvSpPr>
                <a:spLocks/>
              </p:cNvSpPr>
              <p:nvPr/>
            </p:nvSpPr>
            <p:spPr bwMode="auto">
              <a:xfrm>
                <a:off x="1184012" y="277219"/>
                <a:ext cx="194751" cy="8471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97" y="6982"/>
                    </a:moveTo>
                    <a:lnTo>
                      <a:pt x="5400" y="11236"/>
                    </a:lnTo>
                    <a:lnTo>
                      <a:pt x="839" y="11236"/>
                    </a:lnTo>
                    <a:lnTo>
                      <a:pt x="0" y="18982"/>
                    </a:lnTo>
                    <a:lnTo>
                      <a:pt x="4981" y="21600"/>
                    </a:lnTo>
                    <a:lnTo>
                      <a:pt x="9175" y="19855"/>
                    </a:lnTo>
                    <a:lnTo>
                      <a:pt x="12845" y="17236"/>
                    </a:lnTo>
                    <a:lnTo>
                      <a:pt x="17458" y="15600"/>
                    </a:lnTo>
                    <a:lnTo>
                      <a:pt x="21600" y="18000"/>
                    </a:lnTo>
                    <a:lnTo>
                      <a:pt x="19503" y="8618"/>
                    </a:lnTo>
                    <a:lnTo>
                      <a:pt x="14942" y="6000"/>
                    </a:lnTo>
                    <a:lnTo>
                      <a:pt x="14103" y="0"/>
                    </a:lnTo>
                    <a:lnTo>
                      <a:pt x="10381" y="873"/>
                    </a:lnTo>
                    <a:lnTo>
                      <a:pt x="9961" y="6000"/>
                    </a:lnTo>
                    <a:lnTo>
                      <a:pt x="7497" y="698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99" name="AutoShape 20" descr="AutoShape 127"/>
              <p:cNvSpPr>
                <a:spLocks/>
              </p:cNvSpPr>
              <p:nvPr/>
            </p:nvSpPr>
            <p:spPr bwMode="auto">
              <a:xfrm>
                <a:off x="1247515" y="229734"/>
                <a:ext cx="59275" cy="41074"/>
              </a:xfrm>
              <a:custGeom>
                <a:avLst/>
                <a:gdLst>
                  <a:gd name="T0" fmla="*/ 717839440 w 21600"/>
                  <a:gd name="T1" fmla="*/ 12696223 h 21600"/>
                  <a:gd name="T2" fmla="*/ 717839440 w 21600"/>
                  <a:gd name="T3" fmla="*/ 12696223 h 21600"/>
                  <a:gd name="T4" fmla="*/ 717839440 w 21600"/>
                  <a:gd name="T5" fmla="*/ 12696223 h 21600"/>
                  <a:gd name="T6" fmla="*/ 717839440 w 21600"/>
                  <a:gd name="T7" fmla="*/ 126962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436" y="1800"/>
                    </a:moveTo>
                    <a:lnTo>
                      <a:pt x="4082" y="1800"/>
                    </a:lnTo>
                    <a:lnTo>
                      <a:pt x="0" y="12375"/>
                    </a:lnTo>
                    <a:lnTo>
                      <a:pt x="0" y="21600"/>
                    </a:lnTo>
                    <a:lnTo>
                      <a:pt x="9524" y="14400"/>
                    </a:lnTo>
                    <a:lnTo>
                      <a:pt x="20409" y="10800"/>
                    </a:lnTo>
                    <a:lnTo>
                      <a:pt x="21600" y="0"/>
                    </a:lnTo>
                    <a:lnTo>
                      <a:pt x="13436" y="18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0" name="AutoShape 21" descr="AutoShape 128"/>
              <p:cNvSpPr>
                <a:spLocks/>
              </p:cNvSpPr>
              <p:nvPr/>
            </p:nvSpPr>
            <p:spPr bwMode="auto">
              <a:xfrm>
                <a:off x="1244693" y="183530"/>
                <a:ext cx="73387" cy="33373"/>
              </a:xfrm>
              <a:custGeom>
                <a:avLst/>
                <a:gdLst>
                  <a:gd name="T0" fmla="*/ 2147483646 w 21600"/>
                  <a:gd name="T1" fmla="*/ 1293550 h 21600"/>
                  <a:gd name="T2" fmla="*/ 2147483646 w 21600"/>
                  <a:gd name="T3" fmla="*/ 1293550 h 21600"/>
                  <a:gd name="T4" fmla="*/ 2147483646 w 21600"/>
                  <a:gd name="T5" fmla="*/ 1293550 h 21600"/>
                  <a:gd name="T6" fmla="*/ 2147483646 w 21600"/>
                  <a:gd name="T7" fmla="*/ 1293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32" y="6562"/>
                    </a:moveTo>
                    <a:lnTo>
                      <a:pt x="10800" y="0"/>
                    </a:lnTo>
                    <a:lnTo>
                      <a:pt x="18319" y="1914"/>
                    </a:lnTo>
                    <a:lnTo>
                      <a:pt x="21600" y="12851"/>
                    </a:lnTo>
                    <a:lnTo>
                      <a:pt x="11757" y="19413"/>
                    </a:lnTo>
                    <a:lnTo>
                      <a:pt x="0" y="21600"/>
                    </a:lnTo>
                    <a:lnTo>
                      <a:pt x="5332" y="656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1" name="AutoShape 22" descr="AutoShape 129"/>
              <p:cNvSpPr>
                <a:spLocks/>
              </p:cNvSpPr>
              <p:nvPr/>
            </p:nvSpPr>
            <p:spPr bwMode="auto">
              <a:xfrm>
                <a:off x="1388637" y="183531"/>
                <a:ext cx="100200" cy="60326"/>
              </a:xfrm>
              <a:custGeom>
                <a:avLst/>
                <a:gdLst>
                  <a:gd name="T0" fmla="*/ 2147483646 w 21600"/>
                  <a:gd name="T1" fmla="*/ 870924077 h 21600"/>
                  <a:gd name="T2" fmla="*/ 2147483646 w 21600"/>
                  <a:gd name="T3" fmla="*/ 870924077 h 21600"/>
                  <a:gd name="T4" fmla="*/ 2147483646 w 21600"/>
                  <a:gd name="T5" fmla="*/ 870924077 h 21600"/>
                  <a:gd name="T6" fmla="*/ 2147483646 w 21600"/>
                  <a:gd name="T7" fmla="*/ 8709240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138" y="0"/>
                    </a:moveTo>
                    <a:lnTo>
                      <a:pt x="9690" y="1065"/>
                    </a:lnTo>
                    <a:lnTo>
                      <a:pt x="15241" y="3651"/>
                    </a:lnTo>
                    <a:lnTo>
                      <a:pt x="20086" y="12017"/>
                    </a:lnTo>
                    <a:lnTo>
                      <a:pt x="21600" y="19318"/>
                    </a:lnTo>
                    <a:lnTo>
                      <a:pt x="12112" y="21600"/>
                    </a:lnTo>
                    <a:lnTo>
                      <a:pt x="9690" y="14451"/>
                    </a:lnTo>
                    <a:lnTo>
                      <a:pt x="4138" y="13082"/>
                    </a:lnTo>
                    <a:lnTo>
                      <a:pt x="0" y="4715"/>
                    </a:lnTo>
                    <a:lnTo>
                      <a:pt x="413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2" name="AutoShape 23" descr="AutoShape 130"/>
              <p:cNvSpPr>
                <a:spLocks/>
              </p:cNvSpPr>
              <p:nvPr/>
            </p:nvSpPr>
            <p:spPr bwMode="auto">
              <a:xfrm>
                <a:off x="1388638" y="372193"/>
                <a:ext cx="97377" cy="911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550" y="1528"/>
                    </a:moveTo>
                    <a:lnTo>
                      <a:pt x="9227" y="6419"/>
                    </a:lnTo>
                    <a:lnTo>
                      <a:pt x="8388" y="12023"/>
                    </a:lnTo>
                    <a:lnTo>
                      <a:pt x="944" y="7947"/>
                    </a:lnTo>
                    <a:lnTo>
                      <a:pt x="0" y="12838"/>
                    </a:lnTo>
                    <a:lnTo>
                      <a:pt x="6711" y="16913"/>
                    </a:lnTo>
                    <a:lnTo>
                      <a:pt x="10066" y="20887"/>
                    </a:lnTo>
                    <a:lnTo>
                      <a:pt x="17511" y="21600"/>
                    </a:lnTo>
                    <a:lnTo>
                      <a:pt x="21600" y="14468"/>
                    </a:lnTo>
                    <a:lnTo>
                      <a:pt x="19083" y="8864"/>
                    </a:lnTo>
                    <a:lnTo>
                      <a:pt x="20027" y="0"/>
                    </a:lnTo>
                    <a:lnTo>
                      <a:pt x="7550" y="152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3" name="AutoShape 24" descr="AutoShape 131"/>
              <p:cNvSpPr>
                <a:spLocks/>
              </p:cNvSpPr>
              <p:nvPr/>
            </p:nvSpPr>
            <p:spPr bwMode="auto">
              <a:xfrm>
                <a:off x="1411217" y="506955"/>
                <a:ext cx="59275" cy="41073"/>
              </a:xfrm>
              <a:custGeom>
                <a:avLst/>
                <a:gdLst>
                  <a:gd name="T0" fmla="*/ 717839440 w 21600"/>
                  <a:gd name="T1" fmla="*/ 12693027 h 21600"/>
                  <a:gd name="T2" fmla="*/ 717839440 w 21600"/>
                  <a:gd name="T3" fmla="*/ 12693027 h 21600"/>
                  <a:gd name="T4" fmla="*/ 717839440 w 21600"/>
                  <a:gd name="T5" fmla="*/ 12693027 h 21600"/>
                  <a:gd name="T6" fmla="*/ 717839440 w 21600"/>
                  <a:gd name="T7" fmla="*/ 126930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85" y="0"/>
                    </a:moveTo>
                    <a:lnTo>
                      <a:pt x="2721" y="7425"/>
                    </a:lnTo>
                    <a:lnTo>
                      <a:pt x="0" y="19800"/>
                    </a:lnTo>
                    <a:lnTo>
                      <a:pt x="13436" y="21600"/>
                    </a:lnTo>
                    <a:lnTo>
                      <a:pt x="21600" y="14400"/>
                    </a:lnTo>
                    <a:lnTo>
                      <a:pt x="10885"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4" name="AutoShape 25" descr="AutoShape 132"/>
              <p:cNvSpPr>
                <a:spLocks/>
              </p:cNvSpPr>
              <p:nvPr/>
            </p:nvSpPr>
            <p:spPr bwMode="auto">
              <a:xfrm>
                <a:off x="1515647" y="368343"/>
                <a:ext cx="100201" cy="718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807" y="12492"/>
                    </a:lnTo>
                    <a:lnTo>
                      <a:pt x="3230" y="4164"/>
                    </a:lnTo>
                    <a:lnTo>
                      <a:pt x="10295" y="0"/>
                    </a:lnTo>
                    <a:lnTo>
                      <a:pt x="16755" y="1171"/>
                    </a:lnTo>
                    <a:lnTo>
                      <a:pt x="21600" y="3123"/>
                    </a:lnTo>
                    <a:lnTo>
                      <a:pt x="17563" y="9369"/>
                    </a:lnTo>
                    <a:lnTo>
                      <a:pt x="11204" y="15484"/>
                    </a:lnTo>
                    <a:lnTo>
                      <a:pt x="6359" y="15484"/>
                    </a:lnTo>
                    <a:lnTo>
                      <a:pt x="4744" y="21600"/>
                    </a:lnTo>
                    <a:lnTo>
                      <a:pt x="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5" name="AutoShape 26" descr="AutoShape 133"/>
              <p:cNvSpPr>
                <a:spLocks/>
              </p:cNvSpPr>
              <p:nvPr/>
            </p:nvSpPr>
            <p:spPr bwMode="auto">
              <a:xfrm>
                <a:off x="1622898" y="376044"/>
                <a:ext cx="479819" cy="3914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201" y="0"/>
                    </a:moveTo>
                    <a:lnTo>
                      <a:pt x="1166" y="754"/>
                    </a:lnTo>
                    <a:lnTo>
                      <a:pt x="0" y="2991"/>
                    </a:lnTo>
                    <a:lnTo>
                      <a:pt x="148" y="5041"/>
                    </a:lnTo>
                    <a:lnTo>
                      <a:pt x="1675" y="5771"/>
                    </a:lnTo>
                    <a:lnTo>
                      <a:pt x="1017" y="6525"/>
                    </a:lnTo>
                    <a:lnTo>
                      <a:pt x="1335" y="7255"/>
                    </a:lnTo>
                    <a:lnTo>
                      <a:pt x="4515" y="6690"/>
                    </a:lnTo>
                    <a:lnTo>
                      <a:pt x="6550" y="7820"/>
                    </a:lnTo>
                    <a:lnTo>
                      <a:pt x="8034" y="6690"/>
                    </a:lnTo>
                    <a:lnTo>
                      <a:pt x="9878" y="8550"/>
                    </a:lnTo>
                    <a:lnTo>
                      <a:pt x="9708" y="9870"/>
                    </a:lnTo>
                    <a:lnTo>
                      <a:pt x="11383" y="9870"/>
                    </a:lnTo>
                    <a:lnTo>
                      <a:pt x="12400" y="10812"/>
                    </a:lnTo>
                    <a:lnTo>
                      <a:pt x="12549" y="12838"/>
                    </a:lnTo>
                    <a:lnTo>
                      <a:pt x="10726" y="15099"/>
                    </a:lnTo>
                    <a:lnTo>
                      <a:pt x="7716" y="15829"/>
                    </a:lnTo>
                    <a:lnTo>
                      <a:pt x="7016" y="16960"/>
                    </a:lnTo>
                    <a:lnTo>
                      <a:pt x="8225" y="18255"/>
                    </a:lnTo>
                    <a:lnTo>
                      <a:pt x="10726" y="17525"/>
                    </a:lnTo>
                    <a:lnTo>
                      <a:pt x="13227" y="19739"/>
                    </a:lnTo>
                    <a:lnTo>
                      <a:pt x="16576" y="21600"/>
                    </a:lnTo>
                    <a:lnTo>
                      <a:pt x="15410" y="18609"/>
                    </a:lnTo>
                    <a:lnTo>
                      <a:pt x="17742" y="20304"/>
                    </a:lnTo>
                    <a:lnTo>
                      <a:pt x="18442" y="18444"/>
                    </a:lnTo>
                    <a:lnTo>
                      <a:pt x="17933" y="16182"/>
                    </a:lnTo>
                    <a:lnTo>
                      <a:pt x="16258" y="15829"/>
                    </a:lnTo>
                    <a:lnTo>
                      <a:pt x="16407" y="13591"/>
                    </a:lnTo>
                    <a:lnTo>
                      <a:pt x="17233" y="13403"/>
                    </a:lnTo>
                    <a:lnTo>
                      <a:pt x="19925" y="16394"/>
                    </a:lnTo>
                    <a:lnTo>
                      <a:pt x="20943" y="14533"/>
                    </a:lnTo>
                    <a:lnTo>
                      <a:pt x="21600" y="13238"/>
                    </a:lnTo>
                    <a:lnTo>
                      <a:pt x="19925" y="11942"/>
                    </a:lnTo>
                    <a:lnTo>
                      <a:pt x="18102" y="11377"/>
                    </a:lnTo>
                    <a:lnTo>
                      <a:pt x="16767" y="9328"/>
                    </a:lnTo>
                    <a:lnTo>
                      <a:pt x="17742" y="8032"/>
                    </a:lnTo>
                    <a:lnTo>
                      <a:pt x="16915" y="6336"/>
                    </a:lnTo>
                    <a:lnTo>
                      <a:pt x="14245" y="5041"/>
                    </a:lnTo>
                    <a:lnTo>
                      <a:pt x="12549" y="4099"/>
                    </a:lnTo>
                    <a:lnTo>
                      <a:pt x="11235" y="1672"/>
                    </a:lnTo>
                    <a:lnTo>
                      <a:pt x="7864" y="2049"/>
                    </a:lnTo>
                    <a:lnTo>
                      <a:pt x="6868" y="3533"/>
                    </a:lnTo>
                    <a:lnTo>
                      <a:pt x="7377" y="188"/>
                    </a:lnTo>
                    <a:lnTo>
                      <a:pt x="5024" y="0"/>
                    </a:lnTo>
                    <a:lnTo>
                      <a:pt x="3858" y="1672"/>
                    </a:lnTo>
                    <a:lnTo>
                      <a:pt x="3688" y="2991"/>
                    </a:lnTo>
                    <a:lnTo>
                      <a:pt x="2522" y="2803"/>
                    </a:lnTo>
                    <a:lnTo>
                      <a:pt x="320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6" name="AutoShape 27" descr="AutoShape 134"/>
              <p:cNvSpPr>
                <a:spLocks/>
              </p:cNvSpPr>
              <p:nvPr/>
            </p:nvSpPr>
            <p:spPr bwMode="auto">
              <a:xfrm>
                <a:off x="1803535" y="580110"/>
                <a:ext cx="36696" cy="39790"/>
              </a:xfrm>
              <a:custGeom>
                <a:avLst/>
                <a:gdLst>
                  <a:gd name="T0" fmla="*/ 3674797 w 21600"/>
                  <a:gd name="T1" fmla="*/ 8952455 h 21600"/>
                  <a:gd name="T2" fmla="*/ 3674797 w 21600"/>
                  <a:gd name="T3" fmla="*/ 8952455 h 21600"/>
                  <a:gd name="T4" fmla="*/ 3674797 w 21600"/>
                  <a:gd name="T5" fmla="*/ 8952455 h 21600"/>
                  <a:gd name="T6" fmla="*/ 3674797 w 21600"/>
                  <a:gd name="T7" fmla="*/ 89524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14" y="21600"/>
                    </a:moveTo>
                    <a:lnTo>
                      <a:pt x="1367" y="21600"/>
                    </a:lnTo>
                    <a:lnTo>
                      <a:pt x="547" y="21368"/>
                    </a:lnTo>
                    <a:lnTo>
                      <a:pt x="0" y="20439"/>
                    </a:lnTo>
                    <a:lnTo>
                      <a:pt x="0" y="19045"/>
                    </a:lnTo>
                    <a:lnTo>
                      <a:pt x="547" y="17187"/>
                    </a:lnTo>
                    <a:lnTo>
                      <a:pt x="2187" y="13006"/>
                    </a:lnTo>
                    <a:lnTo>
                      <a:pt x="3008" y="11148"/>
                    </a:lnTo>
                    <a:lnTo>
                      <a:pt x="3008" y="9058"/>
                    </a:lnTo>
                    <a:lnTo>
                      <a:pt x="3281" y="7200"/>
                    </a:lnTo>
                    <a:lnTo>
                      <a:pt x="3554" y="5574"/>
                    </a:lnTo>
                    <a:lnTo>
                      <a:pt x="4648" y="3948"/>
                    </a:lnTo>
                    <a:lnTo>
                      <a:pt x="5742" y="2555"/>
                    </a:lnTo>
                    <a:lnTo>
                      <a:pt x="7109" y="1394"/>
                    </a:lnTo>
                    <a:lnTo>
                      <a:pt x="8749" y="465"/>
                    </a:lnTo>
                    <a:lnTo>
                      <a:pt x="10390" y="232"/>
                    </a:lnTo>
                    <a:lnTo>
                      <a:pt x="12304" y="0"/>
                    </a:lnTo>
                    <a:lnTo>
                      <a:pt x="15585" y="465"/>
                    </a:lnTo>
                    <a:lnTo>
                      <a:pt x="17499" y="1394"/>
                    </a:lnTo>
                    <a:lnTo>
                      <a:pt x="18866" y="2555"/>
                    </a:lnTo>
                    <a:lnTo>
                      <a:pt x="19686" y="3948"/>
                    </a:lnTo>
                    <a:lnTo>
                      <a:pt x="20780" y="5574"/>
                    </a:lnTo>
                    <a:lnTo>
                      <a:pt x="21053" y="7200"/>
                    </a:lnTo>
                    <a:lnTo>
                      <a:pt x="21600" y="9058"/>
                    </a:lnTo>
                    <a:lnTo>
                      <a:pt x="21053" y="9987"/>
                    </a:lnTo>
                    <a:lnTo>
                      <a:pt x="20780" y="11148"/>
                    </a:lnTo>
                    <a:lnTo>
                      <a:pt x="19139" y="13006"/>
                    </a:lnTo>
                    <a:lnTo>
                      <a:pt x="16678" y="15097"/>
                    </a:lnTo>
                    <a:lnTo>
                      <a:pt x="13671" y="17187"/>
                    </a:lnTo>
                    <a:lnTo>
                      <a:pt x="10116" y="19045"/>
                    </a:lnTo>
                    <a:lnTo>
                      <a:pt x="7109" y="20439"/>
                    </a:lnTo>
                    <a:lnTo>
                      <a:pt x="4375" y="21368"/>
                    </a:lnTo>
                    <a:lnTo>
                      <a:pt x="1914"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7" name="AutoShape 28" descr="AutoShape 135"/>
              <p:cNvSpPr>
                <a:spLocks/>
              </p:cNvSpPr>
              <p:nvPr/>
            </p:nvSpPr>
            <p:spPr bwMode="auto">
              <a:xfrm>
                <a:off x="1780956" y="526206"/>
                <a:ext cx="19760" cy="37223"/>
              </a:xfrm>
              <a:custGeom>
                <a:avLst/>
                <a:gdLst>
                  <a:gd name="T0" fmla="*/ 4057 w 21600"/>
                  <a:gd name="T1" fmla="*/ 4299053 h 21600"/>
                  <a:gd name="T2" fmla="*/ 4057 w 21600"/>
                  <a:gd name="T3" fmla="*/ 4299053 h 21600"/>
                  <a:gd name="T4" fmla="*/ 4057 w 21600"/>
                  <a:gd name="T5" fmla="*/ 4299053 h 21600"/>
                  <a:gd name="T6" fmla="*/ 4057 w 21600"/>
                  <a:gd name="T7" fmla="*/ 42990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309" y="21600"/>
                    </a:moveTo>
                    <a:lnTo>
                      <a:pt x="8345" y="21357"/>
                    </a:lnTo>
                    <a:lnTo>
                      <a:pt x="5891" y="20629"/>
                    </a:lnTo>
                    <a:lnTo>
                      <a:pt x="4418" y="19658"/>
                    </a:lnTo>
                    <a:lnTo>
                      <a:pt x="2945" y="18445"/>
                    </a:lnTo>
                    <a:lnTo>
                      <a:pt x="1964" y="16746"/>
                    </a:lnTo>
                    <a:lnTo>
                      <a:pt x="491" y="14804"/>
                    </a:lnTo>
                    <a:lnTo>
                      <a:pt x="0" y="13106"/>
                    </a:lnTo>
                    <a:lnTo>
                      <a:pt x="0" y="8494"/>
                    </a:lnTo>
                    <a:lnTo>
                      <a:pt x="491" y="6553"/>
                    </a:lnTo>
                    <a:lnTo>
                      <a:pt x="1964" y="4854"/>
                    </a:lnTo>
                    <a:lnTo>
                      <a:pt x="2945" y="2912"/>
                    </a:lnTo>
                    <a:lnTo>
                      <a:pt x="4418" y="1699"/>
                    </a:lnTo>
                    <a:lnTo>
                      <a:pt x="5891" y="971"/>
                    </a:lnTo>
                    <a:lnTo>
                      <a:pt x="8345" y="243"/>
                    </a:lnTo>
                    <a:lnTo>
                      <a:pt x="10309" y="0"/>
                    </a:lnTo>
                    <a:lnTo>
                      <a:pt x="12764" y="243"/>
                    </a:lnTo>
                    <a:lnTo>
                      <a:pt x="16691" y="1699"/>
                    </a:lnTo>
                    <a:lnTo>
                      <a:pt x="18164" y="2912"/>
                    </a:lnTo>
                    <a:lnTo>
                      <a:pt x="19636" y="4854"/>
                    </a:lnTo>
                    <a:lnTo>
                      <a:pt x="20618" y="6553"/>
                    </a:lnTo>
                    <a:lnTo>
                      <a:pt x="21600" y="8494"/>
                    </a:lnTo>
                    <a:lnTo>
                      <a:pt x="21600" y="13106"/>
                    </a:lnTo>
                    <a:lnTo>
                      <a:pt x="20618" y="14804"/>
                    </a:lnTo>
                    <a:lnTo>
                      <a:pt x="19636" y="16746"/>
                    </a:lnTo>
                    <a:lnTo>
                      <a:pt x="18164" y="18445"/>
                    </a:lnTo>
                    <a:lnTo>
                      <a:pt x="16691" y="19658"/>
                    </a:lnTo>
                    <a:lnTo>
                      <a:pt x="14727" y="20629"/>
                    </a:lnTo>
                    <a:lnTo>
                      <a:pt x="12764" y="21357"/>
                    </a:lnTo>
                    <a:lnTo>
                      <a:pt x="10309"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8" name="AutoShape 29" descr="AutoShape 136"/>
              <p:cNvSpPr>
                <a:spLocks/>
              </p:cNvSpPr>
              <p:nvPr/>
            </p:nvSpPr>
            <p:spPr bwMode="auto">
              <a:xfrm>
                <a:off x="1615843" y="669951"/>
                <a:ext cx="86087" cy="6802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308" y="0"/>
                    </a:moveTo>
                    <a:lnTo>
                      <a:pt x="18736" y="3260"/>
                    </a:lnTo>
                    <a:lnTo>
                      <a:pt x="21600" y="9781"/>
                    </a:lnTo>
                    <a:lnTo>
                      <a:pt x="14082" y="13042"/>
                    </a:lnTo>
                    <a:lnTo>
                      <a:pt x="5490" y="21600"/>
                    </a:lnTo>
                    <a:lnTo>
                      <a:pt x="0" y="13042"/>
                    </a:lnTo>
                    <a:lnTo>
                      <a:pt x="835" y="4483"/>
                    </a:lnTo>
                    <a:lnTo>
                      <a:pt x="930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09" name="AutoShape 30" descr="AutoShape 137"/>
              <p:cNvSpPr>
                <a:spLocks/>
              </p:cNvSpPr>
              <p:nvPr/>
            </p:nvSpPr>
            <p:spPr bwMode="auto">
              <a:xfrm>
                <a:off x="1392871" y="277219"/>
                <a:ext cx="104434" cy="61609"/>
              </a:xfrm>
              <a:custGeom>
                <a:avLst/>
                <a:gdLst>
                  <a:gd name="T0" fmla="*/ 2147483646 w 21600"/>
                  <a:gd name="T1" fmla="*/ 1097805406 h 21600"/>
                  <a:gd name="T2" fmla="*/ 2147483646 w 21600"/>
                  <a:gd name="T3" fmla="*/ 1097805406 h 21600"/>
                  <a:gd name="T4" fmla="*/ 2147483646 w 21600"/>
                  <a:gd name="T5" fmla="*/ 1097805406 h 21600"/>
                  <a:gd name="T6" fmla="*/ 2147483646 w 21600"/>
                  <a:gd name="T7" fmla="*/ 109780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87" y="8308"/>
                    </a:moveTo>
                    <a:lnTo>
                      <a:pt x="15443" y="2417"/>
                    </a:lnTo>
                    <a:lnTo>
                      <a:pt x="21600" y="3625"/>
                    </a:lnTo>
                    <a:lnTo>
                      <a:pt x="20916" y="17975"/>
                    </a:lnTo>
                    <a:lnTo>
                      <a:pt x="7721" y="21600"/>
                    </a:lnTo>
                    <a:lnTo>
                      <a:pt x="3812" y="14350"/>
                    </a:lnTo>
                    <a:lnTo>
                      <a:pt x="0" y="4683"/>
                    </a:lnTo>
                    <a:lnTo>
                      <a:pt x="3128" y="0"/>
                    </a:lnTo>
                    <a:lnTo>
                      <a:pt x="6939" y="7099"/>
                    </a:lnTo>
                    <a:lnTo>
                      <a:pt x="9187" y="830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0" name="AutoShape 31" descr="AutoShape 138"/>
              <p:cNvSpPr>
                <a:spLocks/>
              </p:cNvSpPr>
              <p:nvPr/>
            </p:nvSpPr>
            <p:spPr bwMode="auto">
              <a:xfrm>
                <a:off x="1392871" y="277219"/>
                <a:ext cx="104434" cy="61609"/>
              </a:xfrm>
              <a:custGeom>
                <a:avLst/>
                <a:gdLst>
                  <a:gd name="T0" fmla="*/ 2147483646 w 21600"/>
                  <a:gd name="T1" fmla="*/ 1097805406 h 21600"/>
                  <a:gd name="T2" fmla="*/ 2147483646 w 21600"/>
                  <a:gd name="T3" fmla="*/ 1097805406 h 21600"/>
                  <a:gd name="T4" fmla="*/ 2147483646 w 21600"/>
                  <a:gd name="T5" fmla="*/ 1097805406 h 21600"/>
                  <a:gd name="T6" fmla="*/ 2147483646 w 21600"/>
                  <a:gd name="T7" fmla="*/ 109780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87" y="8308"/>
                    </a:moveTo>
                    <a:lnTo>
                      <a:pt x="15443" y="2417"/>
                    </a:lnTo>
                    <a:lnTo>
                      <a:pt x="21600" y="3625"/>
                    </a:lnTo>
                    <a:lnTo>
                      <a:pt x="20916" y="17975"/>
                    </a:lnTo>
                    <a:lnTo>
                      <a:pt x="7721" y="21600"/>
                    </a:lnTo>
                    <a:lnTo>
                      <a:pt x="3812" y="14350"/>
                    </a:lnTo>
                    <a:lnTo>
                      <a:pt x="0" y="4683"/>
                    </a:lnTo>
                    <a:lnTo>
                      <a:pt x="3128" y="0"/>
                    </a:lnTo>
                    <a:lnTo>
                      <a:pt x="6939" y="7099"/>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1" name="AutoShape 32" descr="AutoShape 139"/>
              <p:cNvSpPr>
                <a:spLocks/>
              </p:cNvSpPr>
              <p:nvPr/>
            </p:nvSpPr>
            <p:spPr bwMode="auto">
              <a:xfrm>
                <a:off x="1526936" y="193798"/>
                <a:ext cx="52218" cy="50058"/>
              </a:xfrm>
              <a:custGeom>
                <a:avLst/>
                <a:gdLst>
                  <a:gd name="T0" fmla="*/ 178015407 w 21600"/>
                  <a:gd name="T1" fmla="*/ 111852265 h 21600"/>
                  <a:gd name="T2" fmla="*/ 178015407 w 21600"/>
                  <a:gd name="T3" fmla="*/ 111852265 h 21600"/>
                  <a:gd name="T4" fmla="*/ 178015407 w 21600"/>
                  <a:gd name="T5" fmla="*/ 111852265 h 21600"/>
                  <a:gd name="T6" fmla="*/ 178015407 w 21600"/>
                  <a:gd name="T7" fmla="*/ 1118522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210"/>
                    </a:moveTo>
                    <a:lnTo>
                      <a:pt x="0" y="14461"/>
                    </a:lnTo>
                    <a:lnTo>
                      <a:pt x="7714" y="21600"/>
                    </a:lnTo>
                    <a:lnTo>
                      <a:pt x="16971" y="20136"/>
                    </a:lnTo>
                    <a:lnTo>
                      <a:pt x="21600" y="10068"/>
                    </a:lnTo>
                    <a:lnTo>
                      <a:pt x="13886" y="0"/>
                    </a:lnTo>
                    <a:lnTo>
                      <a:pt x="0" y="421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2" name="AutoShape 33" descr="AutoShape 140"/>
              <p:cNvSpPr>
                <a:spLocks/>
              </p:cNvSpPr>
              <p:nvPr/>
            </p:nvSpPr>
            <p:spPr bwMode="auto">
              <a:xfrm>
                <a:off x="1515647" y="142458"/>
                <a:ext cx="36696" cy="26957"/>
              </a:xfrm>
              <a:custGeom>
                <a:avLst/>
                <a:gdLst>
                  <a:gd name="T0" fmla="*/ 3674797 w 21600"/>
                  <a:gd name="T1" fmla="*/ 123550 h 21600"/>
                  <a:gd name="T2" fmla="*/ 3674797 w 21600"/>
                  <a:gd name="T3" fmla="*/ 123550 h 21600"/>
                  <a:gd name="T4" fmla="*/ 3674797 w 21600"/>
                  <a:gd name="T5" fmla="*/ 123550 h 21600"/>
                  <a:gd name="T6" fmla="*/ 3674797 w 21600"/>
                  <a:gd name="T7" fmla="*/ 123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15" y="0"/>
                    </a:moveTo>
                    <a:lnTo>
                      <a:pt x="0" y="21600"/>
                    </a:lnTo>
                    <a:lnTo>
                      <a:pt x="17446" y="21600"/>
                    </a:lnTo>
                    <a:lnTo>
                      <a:pt x="21600" y="5738"/>
                    </a:lnTo>
                    <a:lnTo>
                      <a:pt x="2215"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3" name="AutoShape 34" descr="AutoShape 141"/>
              <p:cNvSpPr>
                <a:spLocks/>
              </p:cNvSpPr>
              <p:nvPr/>
            </p:nvSpPr>
            <p:spPr bwMode="auto">
              <a:xfrm>
                <a:off x="1593262" y="98824"/>
                <a:ext cx="122780" cy="118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228" y="0"/>
                    </a:moveTo>
                    <a:lnTo>
                      <a:pt x="3988" y="4304"/>
                    </a:lnTo>
                    <a:lnTo>
                      <a:pt x="0" y="8609"/>
                    </a:lnTo>
                    <a:lnTo>
                      <a:pt x="665" y="13539"/>
                    </a:lnTo>
                    <a:lnTo>
                      <a:pt x="5234" y="13539"/>
                    </a:lnTo>
                    <a:lnTo>
                      <a:pt x="4569" y="16670"/>
                    </a:lnTo>
                    <a:lnTo>
                      <a:pt x="5815" y="20270"/>
                    </a:lnTo>
                    <a:lnTo>
                      <a:pt x="17778" y="21600"/>
                    </a:lnTo>
                    <a:lnTo>
                      <a:pt x="20935" y="17296"/>
                    </a:lnTo>
                    <a:lnTo>
                      <a:pt x="21600" y="10487"/>
                    </a:lnTo>
                    <a:lnTo>
                      <a:pt x="17031" y="4852"/>
                    </a:lnTo>
                    <a:lnTo>
                      <a:pt x="722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4" name="AutoShape 35" descr="AutoShape 142"/>
              <p:cNvSpPr>
                <a:spLocks/>
              </p:cNvSpPr>
              <p:nvPr/>
            </p:nvSpPr>
            <p:spPr bwMode="auto">
              <a:xfrm>
                <a:off x="1663825" y="30802"/>
                <a:ext cx="524978" cy="270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5" y="4033"/>
                    </a:moveTo>
                    <a:lnTo>
                      <a:pt x="2150" y="5673"/>
                    </a:lnTo>
                    <a:lnTo>
                      <a:pt x="2925" y="7314"/>
                    </a:lnTo>
                    <a:lnTo>
                      <a:pt x="3681" y="7827"/>
                    </a:lnTo>
                    <a:lnTo>
                      <a:pt x="5211" y="8647"/>
                    </a:lnTo>
                    <a:lnTo>
                      <a:pt x="6606" y="7553"/>
                    </a:lnTo>
                    <a:lnTo>
                      <a:pt x="8446" y="6733"/>
                    </a:lnTo>
                    <a:lnTo>
                      <a:pt x="9066" y="6220"/>
                    </a:lnTo>
                    <a:lnTo>
                      <a:pt x="9066" y="8134"/>
                    </a:lnTo>
                    <a:lnTo>
                      <a:pt x="7071" y="8886"/>
                    </a:lnTo>
                    <a:lnTo>
                      <a:pt x="5850" y="10014"/>
                    </a:lnTo>
                    <a:lnTo>
                      <a:pt x="6916" y="10834"/>
                    </a:lnTo>
                    <a:lnTo>
                      <a:pt x="4921" y="10834"/>
                    </a:lnTo>
                    <a:lnTo>
                      <a:pt x="3991" y="9706"/>
                    </a:lnTo>
                    <a:lnTo>
                      <a:pt x="3855" y="11894"/>
                    </a:lnTo>
                    <a:lnTo>
                      <a:pt x="4611" y="13773"/>
                    </a:lnTo>
                    <a:lnTo>
                      <a:pt x="3681" y="15106"/>
                    </a:lnTo>
                    <a:lnTo>
                      <a:pt x="2925" y="16200"/>
                    </a:lnTo>
                    <a:lnTo>
                      <a:pt x="1995" y="17294"/>
                    </a:lnTo>
                    <a:lnTo>
                      <a:pt x="1550" y="18627"/>
                    </a:lnTo>
                    <a:lnTo>
                      <a:pt x="0" y="18114"/>
                    </a:lnTo>
                    <a:lnTo>
                      <a:pt x="794" y="20541"/>
                    </a:lnTo>
                    <a:lnTo>
                      <a:pt x="5076" y="21600"/>
                    </a:lnTo>
                    <a:lnTo>
                      <a:pt x="7516" y="20780"/>
                    </a:lnTo>
                    <a:lnTo>
                      <a:pt x="8601" y="18627"/>
                    </a:lnTo>
                    <a:lnTo>
                      <a:pt x="7671" y="16508"/>
                    </a:lnTo>
                    <a:lnTo>
                      <a:pt x="8601" y="15927"/>
                    </a:lnTo>
                    <a:lnTo>
                      <a:pt x="9667" y="15414"/>
                    </a:lnTo>
                    <a:lnTo>
                      <a:pt x="11197" y="12714"/>
                    </a:lnTo>
                    <a:lnTo>
                      <a:pt x="11662" y="11347"/>
                    </a:lnTo>
                    <a:lnTo>
                      <a:pt x="12883" y="10014"/>
                    </a:lnTo>
                    <a:lnTo>
                      <a:pt x="14549" y="10834"/>
                    </a:lnTo>
                    <a:lnTo>
                      <a:pt x="17609" y="6220"/>
                    </a:lnTo>
                    <a:lnTo>
                      <a:pt x="17009" y="4306"/>
                    </a:lnTo>
                    <a:lnTo>
                      <a:pt x="19760" y="3520"/>
                    </a:lnTo>
                    <a:lnTo>
                      <a:pt x="21600" y="2153"/>
                    </a:lnTo>
                    <a:lnTo>
                      <a:pt x="20535" y="273"/>
                    </a:lnTo>
                    <a:lnTo>
                      <a:pt x="18694" y="273"/>
                    </a:lnTo>
                    <a:lnTo>
                      <a:pt x="14084" y="0"/>
                    </a:lnTo>
                    <a:lnTo>
                      <a:pt x="12592" y="2153"/>
                    </a:lnTo>
                    <a:lnTo>
                      <a:pt x="11197" y="0"/>
                    </a:lnTo>
                    <a:lnTo>
                      <a:pt x="11042" y="1094"/>
                    </a:lnTo>
                    <a:lnTo>
                      <a:pt x="8446" y="820"/>
                    </a:lnTo>
                    <a:lnTo>
                      <a:pt x="7206" y="3247"/>
                    </a:lnTo>
                    <a:lnTo>
                      <a:pt x="5986" y="3247"/>
                    </a:lnTo>
                    <a:lnTo>
                      <a:pt x="5385" y="1914"/>
                    </a:lnTo>
                    <a:lnTo>
                      <a:pt x="3991" y="2427"/>
                    </a:lnTo>
                    <a:lnTo>
                      <a:pt x="3681" y="3520"/>
                    </a:lnTo>
                    <a:lnTo>
                      <a:pt x="1705" y="4033"/>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5" name="AutoShape 36" descr="AutoShape 143"/>
              <p:cNvSpPr>
                <a:spLocks/>
              </p:cNvSpPr>
              <p:nvPr/>
            </p:nvSpPr>
            <p:spPr bwMode="auto">
              <a:xfrm>
                <a:off x="1574917" y="260536"/>
                <a:ext cx="238499" cy="975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732" y="0"/>
                    </a:moveTo>
                    <a:lnTo>
                      <a:pt x="0" y="5211"/>
                    </a:lnTo>
                    <a:lnTo>
                      <a:pt x="1708" y="10421"/>
                    </a:lnTo>
                    <a:lnTo>
                      <a:pt x="4696" y="17905"/>
                    </a:lnTo>
                    <a:lnTo>
                      <a:pt x="7769" y="20937"/>
                    </a:lnTo>
                    <a:lnTo>
                      <a:pt x="16563" y="18663"/>
                    </a:lnTo>
                    <a:lnTo>
                      <a:pt x="21600" y="21600"/>
                    </a:lnTo>
                    <a:lnTo>
                      <a:pt x="20960" y="13453"/>
                    </a:lnTo>
                    <a:lnTo>
                      <a:pt x="13831" y="12695"/>
                    </a:lnTo>
                    <a:lnTo>
                      <a:pt x="7428" y="8905"/>
                    </a:lnTo>
                    <a:lnTo>
                      <a:pt x="6446" y="663"/>
                    </a:lnTo>
                    <a:lnTo>
                      <a:pt x="2732"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6" name="AutoShape 37" descr="AutoShape 144"/>
              <p:cNvSpPr>
                <a:spLocks/>
              </p:cNvSpPr>
              <p:nvPr/>
            </p:nvSpPr>
            <p:spPr bwMode="auto">
              <a:xfrm>
                <a:off x="1522701" y="318290"/>
                <a:ext cx="47985" cy="29522"/>
              </a:xfrm>
              <a:custGeom>
                <a:avLst/>
                <a:gdLst>
                  <a:gd name="T0" fmla="*/ 70242822 w 21600"/>
                  <a:gd name="T1" fmla="*/ 335765 h 21600"/>
                  <a:gd name="T2" fmla="*/ 70242822 w 21600"/>
                  <a:gd name="T3" fmla="*/ 335765 h 21600"/>
                  <a:gd name="T4" fmla="*/ 70242822 w 21600"/>
                  <a:gd name="T5" fmla="*/ 335765 h 21600"/>
                  <a:gd name="T6" fmla="*/ 70242822 w 21600"/>
                  <a:gd name="T7" fmla="*/ 3357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598" y="0"/>
                    </a:moveTo>
                    <a:lnTo>
                      <a:pt x="0" y="14811"/>
                    </a:lnTo>
                    <a:lnTo>
                      <a:pt x="11744" y="21600"/>
                    </a:lnTo>
                    <a:lnTo>
                      <a:pt x="21600" y="14811"/>
                    </a:lnTo>
                    <a:lnTo>
                      <a:pt x="20132" y="2469"/>
                    </a:lnTo>
                    <a:lnTo>
                      <a:pt x="859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7" name="AutoShape 38" descr="AutoShape 145"/>
              <p:cNvSpPr>
                <a:spLocks/>
              </p:cNvSpPr>
              <p:nvPr/>
            </p:nvSpPr>
            <p:spPr bwMode="auto">
              <a:xfrm>
                <a:off x="1979936" y="0"/>
                <a:ext cx="1066884" cy="82268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2" y="2316"/>
                    </a:moveTo>
                    <a:lnTo>
                      <a:pt x="4151" y="2935"/>
                    </a:lnTo>
                    <a:lnTo>
                      <a:pt x="2865" y="3283"/>
                    </a:lnTo>
                    <a:lnTo>
                      <a:pt x="2789" y="4363"/>
                    </a:lnTo>
                    <a:lnTo>
                      <a:pt x="1809" y="4711"/>
                    </a:lnTo>
                    <a:lnTo>
                      <a:pt x="914" y="5498"/>
                    </a:lnTo>
                    <a:lnTo>
                      <a:pt x="0" y="5869"/>
                    </a:lnTo>
                    <a:lnTo>
                      <a:pt x="86" y="6229"/>
                    </a:lnTo>
                    <a:lnTo>
                      <a:pt x="1666" y="6128"/>
                    </a:lnTo>
                    <a:lnTo>
                      <a:pt x="1961" y="6657"/>
                    </a:lnTo>
                    <a:lnTo>
                      <a:pt x="1285" y="6848"/>
                    </a:lnTo>
                    <a:lnTo>
                      <a:pt x="609" y="6926"/>
                    </a:lnTo>
                    <a:lnTo>
                      <a:pt x="1666" y="7815"/>
                    </a:lnTo>
                    <a:lnTo>
                      <a:pt x="4293" y="7815"/>
                    </a:lnTo>
                    <a:lnTo>
                      <a:pt x="4969" y="8714"/>
                    </a:lnTo>
                    <a:lnTo>
                      <a:pt x="5426" y="10131"/>
                    </a:lnTo>
                    <a:lnTo>
                      <a:pt x="5655" y="11548"/>
                    </a:lnTo>
                    <a:lnTo>
                      <a:pt x="5731" y="12166"/>
                    </a:lnTo>
                    <a:lnTo>
                      <a:pt x="6321" y="11818"/>
                    </a:lnTo>
                    <a:lnTo>
                      <a:pt x="6588" y="12605"/>
                    </a:lnTo>
                    <a:lnTo>
                      <a:pt x="5807" y="12920"/>
                    </a:lnTo>
                    <a:lnTo>
                      <a:pt x="6854" y="13426"/>
                    </a:lnTo>
                    <a:lnTo>
                      <a:pt x="6702" y="14482"/>
                    </a:lnTo>
                    <a:lnTo>
                      <a:pt x="5874" y="15022"/>
                    </a:lnTo>
                    <a:lnTo>
                      <a:pt x="5655" y="15821"/>
                    </a:lnTo>
                    <a:lnTo>
                      <a:pt x="6026" y="17417"/>
                    </a:lnTo>
                    <a:lnTo>
                      <a:pt x="6549" y="19115"/>
                    </a:lnTo>
                    <a:lnTo>
                      <a:pt x="7235" y="20712"/>
                    </a:lnTo>
                    <a:lnTo>
                      <a:pt x="7987" y="20880"/>
                    </a:lnTo>
                    <a:lnTo>
                      <a:pt x="8358" y="21600"/>
                    </a:lnTo>
                    <a:lnTo>
                      <a:pt x="9034" y="21420"/>
                    </a:lnTo>
                    <a:lnTo>
                      <a:pt x="9786" y="19194"/>
                    </a:lnTo>
                    <a:lnTo>
                      <a:pt x="10319" y="18395"/>
                    </a:lnTo>
                    <a:lnTo>
                      <a:pt x="10386" y="17237"/>
                    </a:lnTo>
                    <a:lnTo>
                      <a:pt x="11671" y="16889"/>
                    </a:lnTo>
                    <a:lnTo>
                      <a:pt x="13013" y="16529"/>
                    </a:lnTo>
                    <a:lnTo>
                      <a:pt x="13699" y="14932"/>
                    </a:lnTo>
                    <a:lnTo>
                      <a:pt x="15355" y="15101"/>
                    </a:lnTo>
                    <a:lnTo>
                      <a:pt x="16783" y="13943"/>
                    </a:lnTo>
                    <a:lnTo>
                      <a:pt x="17459" y="13054"/>
                    </a:lnTo>
                    <a:lnTo>
                      <a:pt x="16707" y="12807"/>
                    </a:lnTo>
                    <a:lnTo>
                      <a:pt x="15803" y="12616"/>
                    </a:lnTo>
                    <a:lnTo>
                      <a:pt x="15955" y="11998"/>
                    </a:lnTo>
                    <a:lnTo>
                      <a:pt x="16478" y="11818"/>
                    </a:lnTo>
                    <a:lnTo>
                      <a:pt x="17078" y="12346"/>
                    </a:lnTo>
                    <a:lnTo>
                      <a:pt x="17687" y="12706"/>
                    </a:lnTo>
                    <a:lnTo>
                      <a:pt x="17992" y="12166"/>
                    </a:lnTo>
                    <a:lnTo>
                      <a:pt x="17602" y="11289"/>
                    </a:lnTo>
                    <a:lnTo>
                      <a:pt x="16783" y="10929"/>
                    </a:lnTo>
                    <a:lnTo>
                      <a:pt x="16850" y="10300"/>
                    </a:lnTo>
                    <a:lnTo>
                      <a:pt x="17459" y="10300"/>
                    </a:lnTo>
                    <a:lnTo>
                      <a:pt x="17687" y="10569"/>
                    </a:lnTo>
                    <a:lnTo>
                      <a:pt x="17916" y="10131"/>
                    </a:lnTo>
                    <a:lnTo>
                      <a:pt x="18516" y="9951"/>
                    </a:lnTo>
                    <a:lnTo>
                      <a:pt x="18287" y="9513"/>
                    </a:lnTo>
                    <a:lnTo>
                      <a:pt x="18811" y="9513"/>
                    </a:lnTo>
                    <a:lnTo>
                      <a:pt x="19268" y="8973"/>
                    </a:lnTo>
                    <a:lnTo>
                      <a:pt x="19420" y="8444"/>
                    </a:lnTo>
                    <a:lnTo>
                      <a:pt x="18744" y="8085"/>
                    </a:lnTo>
                    <a:lnTo>
                      <a:pt x="18668" y="7466"/>
                    </a:lnTo>
                    <a:lnTo>
                      <a:pt x="18973" y="7016"/>
                    </a:lnTo>
                    <a:lnTo>
                      <a:pt x="19344" y="6926"/>
                    </a:lnTo>
                    <a:lnTo>
                      <a:pt x="19268" y="6128"/>
                    </a:lnTo>
                    <a:lnTo>
                      <a:pt x="17992" y="5959"/>
                    </a:lnTo>
                    <a:lnTo>
                      <a:pt x="18287" y="5071"/>
                    </a:lnTo>
                    <a:lnTo>
                      <a:pt x="18973" y="4531"/>
                    </a:lnTo>
                    <a:lnTo>
                      <a:pt x="19344" y="4172"/>
                    </a:lnTo>
                    <a:lnTo>
                      <a:pt x="18582" y="3722"/>
                    </a:lnTo>
                    <a:lnTo>
                      <a:pt x="19115" y="3474"/>
                    </a:lnTo>
                    <a:lnTo>
                      <a:pt x="19563" y="3373"/>
                    </a:lnTo>
                    <a:lnTo>
                      <a:pt x="20619" y="3013"/>
                    </a:lnTo>
                    <a:lnTo>
                      <a:pt x="21600" y="2215"/>
                    </a:lnTo>
                    <a:lnTo>
                      <a:pt x="19725" y="2046"/>
                    </a:lnTo>
                    <a:lnTo>
                      <a:pt x="18744" y="2395"/>
                    </a:lnTo>
                    <a:lnTo>
                      <a:pt x="17392" y="3205"/>
                    </a:lnTo>
                    <a:lnTo>
                      <a:pt x="18059" y="1777"/>
                    </a:lnTo>
                    <a:lnTo>
                      <a:pt x="16555" y="2395"/>
                    </a:lnTo>
                    <a:lnTo>
                      <a:pt x="16640" y="1597"/>
                    </a:lnTo>
                    <a:lnTo>
                      <a:pt x="14156" y="1867"/>
                    </a:lnTo>
                    <a:lnTo>
                      <a:pt x="15574" y="1338"/>
                    </a:lnTo>
                    <a:lnTo>
                      <a:pt x="17392" y="967"/>
                    </a:lnTo>
                    <a:lnTo>
                      <a:pt x="17992" y="798"/>
                    </a:lnTo>
                    <a:lnTo>
                      <a:pt x="16783" y="270"/>
                    </a:lnTo>
                    <a:lnTo>
                      <a:pt x="14156" y="708"/>
                    </a:lnTo>
                    <a:lnTo>
                      <a:pt x="15574" y="0"/>
                    </a:lnTo>
                    <a:lnTo>
                      <a:pt x="12423" y="79"/>
                    </a:lnTo>
                    <a:lnTo>
                      <a:pt x="11519" y="1068"/>
                    </a:lnTo>
                    <a:lnTo>
                      <a:pt x="10243" y="528"/>
                    </a:lnTo>
                    <a:lnTo>
                      <a:pt x="10243" y="1237"/>
                    </a:lnTo>
                    <a:lnTo>
                      <a:pt x="10015" y="2046"/>
                    </a:lnTo>
                    <a:lnTo>
                      <a:pt x="9567" y="1428"/>
                    </a:lnTo>
                    <a:lnTo>
                      <a:pt x="8511" y="1428"/>
                    </a:lnTo>
                    <a:lnTo>
                      <a:pt x="8511" y="2316"/>
                    </a:lnTo>
                    <a:lnTo>
                      <a:pt x="7835" y="2316"/>
                    </a:lnTo>
                    <a:lnTo>
                      <a:pt x="7758" y="1597"/>
                    </a:lnTo>
                    <a:lnTo>
                      <a:pt x="7073" y="1507"/>
                    </a:lnTo>
                    <a:lnTo>
                      <a:pt x="7235" y="1956"/>
                    </a:lnTo>
                    <a:lnTo>
                      <a:pt x="6026" y="1428"/>
                    </a:lnTo>
                    <a:lnTo>
                      <a:pt x="5502" y="1777"/>
                    </a:lnTo>
                    <a:lnTo>
                      <a:pt x="5045" y="1777"/>
                    </a:lnTo>
                    <a:lnTo>
                      <a:pt x="4522" y="231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8" name="AutoShape 39" descr="AutoShape 221"/>
              <p:cNvSpPr>
                <a:spLocks/>
              </p:cNvSpPr>
              <p:nvPr/>
            </p:nvSpPr>
            <p:spPr bwMode="auto">
              <a:xfrm>
                <a:off x="1309608" y="1007493"/>
                <a:ext cx="60685" cy="102678"/>
              </a:xfrm>
              <a:custGeom>
                <a:avLst/>
                <a:gdLst>
                  <a:gd name="T0" fmla="*/ 929656654 w 21600"/>
                  <a:gd name="T1" fmla="*/ 2147483646 h 21600"/>
                  <a:gd name="T2" fmla="*/ 929656654 w 21600"/>
                  <a:gd name="T3" fmla="*/ 2147483646 h 21600"/>
                  <a:gd name="T4" fmla="*/ 929656654 w 21600"/>
                  <a:gd name="T5" fmla="*/ 2147483646 h 21600"/>
                  <a:gd name="T6" fmla="*/ 929656654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1" y="0"/>
                    </a:moveTo>
                    <a:lnTo>
                      <a:pt x="8164" y="817"/>
                    </a:lnTo>
                    <a:lnTo>
                      <a:pt x="8164" y="6171"/>
                    </a:lnTo>
                    <a:lnTo>
                      <a:pt x="10885" y="11526"/>
                    </a:lnTo>
                    <a:lnTo>
                      <a:pt x="12246" y="14430"/>
                    </a:lnTo>
                    <a:lnTo>
                      <a:pt x="15647" y="16518"/>
                    </a:lnTo>
                    <a:lnTo>
                      <a:pt x="21600" y="20874"/>
                    </a:lnTo>
                    <a:lnTo>
                      <a:pt x="17518" y="21600"/>
                    </a:lnTo>
                    <a:lnTo>
                      <a:pt x="12246" y="21237"/>
                    </a:lnTo>
                    <a:lnTo>
                      <a:pt x="7483" y="20239"/>
                    </a:lnTo>
                    <a:lnTo>
                      <a:pt x="7483" y="13341"/>
                    </a:lnTo>
                    <a:lnTo>
                      <a:pt x="0" y="12615"/>
                    </a:lnTo>
                    <a:lnTo>
                      <a:pt x="136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19" name="AutoShape 40" descr="AutoShape 222"/>
              <p:cNvSpPr>
                <a:spLocks/>
              </p:cNvSpPr>
              <p:nvPr/>
            </p:nvSpPr>
            <p:spPr bwMode="auto">
              <a:xfrm>
                <a:off x="1418273" y="1146106"/>
                <a:ext cx="215920" cy="14888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86" y="559"/>
                    </a:moveTo>
                    <a:lnTo>
                      <a:pt x="4292" y="1241"/>
                    </a:lnTo>
                    <a:lnTo>
                      <a:pt x="5376" y="2048"/>
                    </a:lnTo>
                    <a:lnTo>
                      <a:pt x="0" y="6890"/>
                    </a:lnTo>
                    <a:lnTo>
                      <a:pt x="189" y="8628"/>
                    </a:lnTo>
                    <a:lnTo>
                      <a:pt x="3348" y="10366"/>
                    </a:lnTo>
                    <a:lnTo>
                      <a:pt x="7074" y="4717"/>
                    </a:lnTo>
                    <a:lnTo>
                      <a:pt x="7216" y="5710"/>
                    </a:lnTo>
                    <a:lnTo>
                      <a:pt x="10611" y="6890"/>
                    </a:lnTo>
                    <a:lnTo>
                      <a:pt x="13205" y="10614"/>
                    </a:lnTo>
                    <a:lnTo>
                      <a:pt x="15469" y="14959"/>
                    </a:lnTo>
                    <a:lnTo>
                      <a:pt x="14714" y="20421"/>
                    </a:lnTo>
                    <a:lnTo>
                      <a:pt x="16601" y="19179"/>
                    </a:lnTo>
                    <a:lnTo>
                      <a:pt x="18582" y="21600"/>
                    </a:lnTo>
                    <a:lnTo>
                      <a:pt x="19714" y="15517"/>
                    </a:lnTo>
                    <a:lnTo>
                      <a:pt x="21600" y="16014"/>
                    </a:lnTo>
                    <a:lnTo>
                      <a:pt x="19714" y="11297"/>
                    </a:lnTo>
                    <a:lnTo>
                      <a:pt x="15988" y="8938"/>
                    </a:lnTo>
                    <a:lnTo>
                      <a:pt x="14337" y="5959"/>
                    </a:lnTo>
                    <a:lnTo>
                      <a:pt x="10941" y="0"/>
                    </a:lnTo>
                    <a:lnTo>
                      <a:pt x="6886" y="55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0" name="AutoShape 41" descr="AutoShape 223"/>
              <p:cNvSpPr>
                <a:spLocks/>
              </p:cNvSpPr>
              <p:nvPr/>
            </p:nvSpPr>
            <p:spPr bwMode="auto">
              <a:xfrm>
                <a:off x="1478955" y="1208994"/>
                <a:ext cx="60686" cy="136046"/>
              </a:xfrm>
              <a:custGeom>
                <a:avLst/>
                <a:gdLst>
                  <a:gd name="T0" fmla="*/ 929837933 w 21600"/>
                  <a:gd name="T1" fmla="*/ 2147483646 h 21600"/>
                  <a:gd name="T2" fmla="*/ 929837933 w 21600"/>
                  <a:gd name="T3" fmla="*/ 2147483646 h 21600"/>
                  <a:gd name="T4" fmla="*/ 929837933 w 21600"/>
                  <a:gd name="T5" fmla="*/ 2147483646 h 21600"/>
                  <a:gd name="T6" fmla="*/ 92983793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83" y="818"/>
                    </a:moveTo>
                    <a:lnTo>
                      <a:pt x="9069" y="1363"/>
                    </a:lnTo>
                    <a:lnTo>
                      <a:pt x="2144" y="4565"/>
                    </a:lnTo>
                    <a:lnTo>
                      <a:pt x="0" y="7563"/>
                    </a:lnTo>
                    <a:lnTo>
                      <a:pt x="5441" y="5656"/>
                    </a:lnTo>
                    <a:lnTo>
                      <a:pt x="3298" y="9676"/>
                    </a:lnTo>
                    <a:lnTo>
                      <a:pt x="2144" y="12401"/>
                    </a:lnTo>
                    <a:lnTo>
                      <a:pt x="1484" y="18329"/>
                    </a:lnTo>
                    <a:lnTo>
                      <a:pt x="7915" y="21600"/>
                    </a:lnTo>
                    <a:lnTo>
                      <a:pt x="16324" y="18874"/>
                    </a:lnTo>
                    <a:lnTo>
                      <a:pt x="11872" y="10221"/>
                    </a:lnTo>
                    <a:lnTo>
                      <a:pt x="12531" y="6678"/>
                    </a:lnTo>
                    <a:lnTo>
                      <a:pt x="19786" y="5179"/>
                    </a:lnTo>
                    <a:lnTo>
                      <a:pt x="21600" y="3271"/>
                    </a:lnTo>
                    <a:lnTo>
                      <a:pt x="16983" y="0"/>
                    </a:lnTo>
                    <a:lnTo>
                      <a:pt x="16983" y="81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1" name="AutoShape 42" descr="AutoShape 224"/>
              <p:cNvSpPr>
                <a:spLocks/>
              </p:cNvSpPr>
              <p:nvPr/>
            </p:nvSpPr>
            <p:spPr bwMode="auto">
              <a:xfrm>
                <a:off x="1478955" y="1208994"/>
                <a:ext cx="60686" cy="136046"/>
              </a:xfrm>
              <a:custGeom>
                <a:avLst/>
                <a:gdLst>
                  <a:gd name="T0" fmla="*/ 929837933 w 21600"/>
                  <a:gd name="T1" fmla="*/ 2147483646 h 21600"/>
                  <a:gd name="T2" fmla="*/ 929837933 w 21600"/>
                  <a:gd name="T3" fmla="*/ 2147483646 h 21600"/>
                  <a:gd name="T4" fmla="*/ 929837933 w 21600"/>
                  <a:gd name="T5" fmla="*/ 2147483646 h 21600"/>
                  <a:gd name="T6" fmla="*/ 92983793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83" y="818"/>
                    </a:moveTo>
                    <a:lnTo>
                      <a:pt x="9069" y="1363"/>
                    </a:lnTo>
                    <a:lnTo>
                      <a:pt x="2144" y="4565"/>
                    </a:lnTo>
                    <a:lnTo>
                      <a:pt x="0" y="7563"/>
                    </a:lnTo>
                    <a:lnTo>
                      <a:pt x="5441" y="5656"/>
                    </a:lnTo>
                    <a:lnTo>
                      <a:pt x="3298" y="9676"/>
                    </a:lnTo>
                    <a:lnTo>
                      <a:pt x="2144" y="12401"/>
                    </a:lnTo>
                    <a:lnTo>
                      <a:pt x="1484" y="18329"/>
                    </a:lnTo>
                    <a:lnTo>
                      <a:pt x="7915" y="21600"/>
                    </a:lnTo>
                    <a:lnTo>
                      <a:pt x="16324" y="18874"/>
                    </a:lnTo>
                    <a:lnTo>
                      <a:pt x="11872" y="10221"/>
                    </a:lnTo>
                    <a:lnTo>
                      <a:pt x="12531" y="6678"/>
                    </a:lnTo>
                    <a:lnTo>
                      <a:pt x="19786" y="5179"/>
                    </a:lnTo>
                    <a:lnTo>
                      <a:pt x="21600" y="3271"/>
                    </a:lnTo>
                    <a:lnTo>
                      <a:pt x="16983" y="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2" name="AutoShape 43" descr="AutoShape 257"/>
              <p:cNvSpPr>
                <a:spLocks/>
              </p:cNvSpPr>
              <p:nvPr/>
            </p:nvSpPr>
            <p:spPr bwMode="auto">
              <a:xfrm>
                <a:off x="2795620" y="617330"/>
                <a:ext cx="197574" cy="10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31" y="4029"/>
                    </a:moveTo>
                    <a:lnTo>
                      <a:pt x="3703" y="0"/>
                    </a:lnTo>
                    <a:lnTo>
                      <a:pt x="0" y="6771"/>
                    </a:lnTo>
                    <a:lnTo>
                      <a:pt x="411" y="10114"/>
                    </a:lnTo>
                    <a:lnTo>
                      <a:pt x="4474" y="8829"/>
                    </a:lnTo>
                    <a:lnTo>
                      <a:pt x="4474" y="14143"/>
                    </a:lnTo>
                    <a:lnTo>
                      <a:pt x="3291" y="17571"/>
                    </a:lnTo>
                    <a:lnTo>
                      <a:pt x="6943" y="16200"/>
                    </a:lnTo>
                    <a:lnTo>
                      <a:pt x="10594" y="18943"/>
                    </a:lnTo>
                    <a:lnTo>
                      <a:pt x="11829" y="21600"/>
                    </a:lnTo>
                    <a:lnTo>
                      <a:pt x="15069" y="16200"/>
                    </a:lnTo>
                    <a:lnTo>
                      <a:pt x="17897" y="16200"/>
                    </a:lnTo>
                    <a:lnTo>
                      <a:pt x="20726" y="12857"/>
                    </a:lnTo>
                    <a:lnTo>
                      <a:pt x="21600" y="7371"/>
                    </a:lnTo>
                    <a:lnTo>
                      <a:pt x="20726" y="1371"/>
                    </a:lnTo>
                    <a:lnTo>
                      <a:pt x="16663" y="1371"/>
                    </a:lnTo>
                    <a:lnTo>
                      <a:pt x="12600" y="3257"/>
                    </a:lnTo>
                    <a:lnTo>
                      <a:pt x="8126" y="600"/>
                    </a:lnTo>
                    <a:lnTo>
                      <a:pt x="6531" y="402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3" name="AutoShape 44" descr="AutoShape 292"/>
              <p:cNvSpPr>
                <a:spLocks/>
              </p:cNvSpPr>
              <p:nvPr/>
            </p:nvSpPr>
            <p:spPr bwMode="auto">
              <a:xfrm>
                <a:off x="725364" y="1107601"/>
                <a:ext cx="52218" cy="48774"/>
              </a:xfrm>
              <a:custGeom>
                <a:avLst/>
                <a:gdLst>
                  <a:gd name="T0" fmla="*/ 178015407 w 21600"/>
                  <a:gd name="T1" fmla="*/ 84043164 h 21600"/>
                  <a:gd name="T2" fmla="*/ 178015407 w 21600"/>
                  <a:gd name="T3" fmla="*/ 84043164 h 21600"/>
                  <a:gd name="T4" fmla="*/ 178015407 w 21600"/>
                  <a:gd name="T5" fmla="*/ 84043164 h 21600"/>
                  <a:gd name="T6" fmla="*/ 178015407 w 21600"/>
                  <a:gd name="T7" fmla="*/ 840431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352"/>
                    </a:moveTo>
                    <a:lnTo>
                      <a:pt x="5350" y="0"/>
                    </a:lnTo>
                    <a:lnTo>
                      <a:pt x="17042" y="11469"/>
                    </a:lnTo>
                    <a:lnTo>
                      <a:pt x="21600" y="19115"/>
                    </a:lnTo>
                    <a:lnTo>
                      <a:pt x="12881" y="21600"/>
                    </a:lnTo>
                    <a:lnTo>
                      <a:pt x="3567" y="12807"/>
                    </a:lnTo>
                    <a:lnTo>
                      <a:pt x="0" y="535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nvGrpSpPr>
              <p:cNvPr id="7424" name="Group 45"/>
              <p:cNvGrpSpPr>
                <a:grpSpLocks/>
              </p:cNvGrpSpPr>
              <p:nvPr/>
            </p:nvGrpSpPr>
            <p:grpSpPr bwMode="auto">
              <a:xfrm>
                <a:off x="3652230" y="87270"/>
                <a:ext cx="3312133" cy="3309980"/>
                <a:chOff x="0" y="0"/>
                <a:chExt cx="3312132" cy="3309979"/>
              </a:xfrm>
            </p:grpSpPr>
            <p:sp>
              <p:nvSpPr>
                <p:cNvPr id="7425" name="AutoShape 46" descr="AutoShape 46"/>
                <p:cNvSpPr>
                  <a:spLocks/>
                </p:cNvSpPr>
                <p:nvPr/>
              </p:nvSpPr>
              <p:spPr bwMode="auto">
                <a:xfrm>
                  <a:off x="2657321" y="2265260"/>
                  <a:ext cx="174994" cy="1655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85" y="13027"/>
                      </a:moveTo>
                      <a:lnTo>
                        <a:pt x="0" y="0"/>
                      </a:lnTo>
                      <a:lnTo>
                        <a:pt x="2838" y="1058"/>
                      </a:lnTo>
                      <a:lnTo>
                        <a:pt x="7181" y="835"/>
                      </a:lnTo>
                      <a:lnTo>
                        <a:pt x="7181" y="4342"/>
                      </a:lnTo>
                      <a:lnTo>
                        <a:pt x="9902" y="5289"/>
                      </a:lnTo>
                      <a:lnTo>
                        <a:pt x="10597" y="7014"/>
                      </a:lnTo>
                      <a:lnTo>
                        <a:pt x="12856" y="8963"/>
                      </a:lnTo>
                      <a:lnTo>
                        <a:pt x="14246" y="10299"/>
                      </a:lnTo>
                      <a:lnTo>
                        <a:pt x="13782" y="13361"/>
                      </a:lnTo>
                      <a:lnTo>
                        <a:pt x="15867" y="16423"/>
                      </a:lnTo>
                      <a:lnTo>
                        <a:pt x="19573" y="17592"/>
                      </a:lnTo>
                      <a:lnTo>
                        <a:pt x="21600" y="20876"/>
                      </a:lnTo>
                      <a:lnTo>
                        <a:pt x="21021" y="21043"/>
                      </a:lnTo>
                      <a:lnTo>
                        <a:pt x="19747" y="21322"/>
                      </a:lnTo>
                      <a:lnTo>
                        <a:pt x="19052" y="21544"/>
                      </a:lnTo>
                      <a:lnTo>
                        <a:pt x="18415" y="21600"/>
                      </a:lnTo>
                      <a:lnTo>
                        <a:pt x="17604" y="21600"/>
                      </a:lnTo>
                      <a:lnTo>
                        <a:pt x="17431" y="21544"/>
                      </a:lnTo>
                      <a:lnTo>
                        <a:pt x="17083" y="21322"/>
                      </a:lnTo>
                      <a:lnTo>
                        <a:pt x="16504" y="21210"/>
                      </a:lnTo>
                      <a:lnTo>
                        <a:pt x="15114" y="20765"/>
                      </a:lnTo>
                      <a:lnTo>
                        <a:pt x="13377" y="20431"/>
                      </a:lnTo>
                      <a:lnTo>
                        <a:pt x="9902" y="16924"/>
                      </a:lnTo>
                      <a:lnTo>
                        <a:pt x="7412" y="13584"/>
                      </a:lnTo>
                      <a:lnTo>
                        <a:pt x="3185" y="1302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6" name="AutoShape 47" descr="AutoShape 55"/>
                <p:cNvSpPr>
                  <a:spLocks/>
                </p:cNvSpPr>
                <p:nvPr/>
              </p:nvSpPr>
              <p:spPr bwMode="auto">
                <a:xfrm>
                  <a:off x="564487" y="178398"/>
                  <a:ext cx="286482" cy="2246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56" y="12319"/>
                      </a:moveTo>
                      <a:lnTo>
                        <a:pt x="6597" y="11046"/>
                      </a:lnTo>
                      <a:lnTo>
                        <a:pt x="7165" y="10184"/>
                      </a:lnTo>
                      <a:lnTo>
                        <a:pt x="9115" y="8459"/>
                      </a:lnTo>
                      <a:lnTo>
                        <a:pt x="11208" y="6940"/>
                      </a:lnTo>
                      <a:lnTo>
                        <a:pt x="13726" y="4846"/>
                      </a:lnTo>
                      <a:lnTo>
                        <a:pt x="15287" y="4230"/>
                      </a:lnTo>
                      <a:lnTo>
                        <a:pt x="18337" y="2916"/>
                      </a:lnTo>
                      <a:lnTo>
                        <a:pt x="20607" y="2094"/>
                      </a:lnTo>
                      <a:lnTo>
                        <a:pt x="21600" y="1437"/>
                      </a:lnTo>
                      <a:lnTo>
                        <a:pt x="20891" y="164"/>
                      </a:lnTo>
                      <a:lnTo>
                        <a:pt x="18089" y="0"/>
                      </a:lnTo>
                      <a:lnTo>
                        <a:pt x="16386" y="1643"/>
                      </a:lnTo>
                      <a:lnTo>
                        <a:pt x="13726" y="2423"/>
                      </a:lnTo>
                      <a:lnTo>
                        <a:pt x="10640" y="2587"/>
                      </a:lnTo>
                      <a:lnTo>
                        <a:pt x="9115" y="4230"/>
                      </a:lnTo>
                      <a:lnTo>
                        <a:pt x="7306" y="4230"/>
                      </a:lnTo>
                      <a:lnTo>
                        <a:pt x="6455" y="5667"/>
                      </a:lnTo>
                      <a:lnTo>
                        <a:pt x="3653" y="6324"/>
                      </a:lnTo>
                      <a:lnTo>
                        <a:pt x="3192" y="8747"/>
                      </a:lnTo>
                      <a:lnTo>
                        <a:pt x="3086" y="10061"/>
                      </a:lnTo>
                      <a:lnTo>
                        <a:pt x="1809" y="9897"/>
                      </a:lnTo>
                      <a:lnTo>
                        <a:pt x="1809" y="10348"/>
                      </a:lnTo>
                      <a:lnTo>
                        <a:pt x="1951" y="11046"/>
                      </a:lnTo>
                      <a:lnTo>
                        <a:pt x="1561" y="11991"/>
                      </a:lnTo>
                      <a:lnTo>
                        <a:pt x="709" y="12689"/>
                      </a:lnTo>
                      <a:lnTo>
                        <a:pt x="248" y="14742"/>
                      </a:lnTo>
                      <a:lnTo>
                        <a:pt x="0" y="17370"/>
                      </a:lnTo>
                      <a:lnTo>
                        <a:pt x="1419" y="18192"/>
                      </a:lnTo>
                      <a:lnTo>
                        <a:pt x="2660" y="21230"/>
                      </a:lnTo>
                      <a:lnTo>
                        <a:pt x="4753" y="21600"/>
                      </a:lnTo>
                      <a:lnTo>
                        <a:pt x="7448" y="21230"/>
                      </a:lnTo>
                      <a:lnTo>
                        <a:pt x="7697" y="19957"/>
                      </a:lnTo>
                      <a:lnTo>
                        <a:pt x="5994" y="18808"/>
                      </a:lnTo>
                      <a:lnTo>
                        <a:pt x="4895" y="17535"/>
                      </a:lnTo>
                      <a:lnTo>
                        <a:pt x="4895" y="14948"/>
                      </a:lnTo>
                      <a:lnTo>
                        <a:pt x="5356" y="12812"/>
                      </a:lnTo>
                      <a:lnTo>
                        <a:pt x="5356" y="1231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7" name="AutoShape 48" descr="AutoShape 57"/>
                <p:cNvSpPr>
                  <a:spLocks/>
                </p:cNvSpPr>
                <p:nvPr/>
              </p:nvSpPr>
              <p:spPr bwMode="auto">
                <a:xfrm>
                  <a:off x="1212235" y="0"/>
                  <a:ext cx="100201" cy="693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9" y="3067"/>
                      </a:moveTo>
                      <a:lnTo>
                        <a:pt x="7200" y="7467"/>
                      </a:lnTo>
                      <a:lnTo>
                        <a:pt x="3651" y="7867"/>
                      </a:lnTo>
                      <a:lnTo>
                        <a:pt x="0" y="11600"/>
                      </a:lnTo>
                      <a:lnTo>
                        <a:pt x="2738" y="16800"/>
                      </a:lnTo>
                      <a:lnTo>
                        <a:pt x="8417" y="21600"/>
                      </a:lnTo>
                      <a:lnTo>
                        <a:pt x="15617" y="17333"/>
                      </a:lnTo>
                      <a:lnTo>
                        <a:pt x="21600" y="13600"/>
                      </a:lnTo>
                      <a:lnTo>
                        <a:pt x="20485" y="4800"/>
                      </a:lnTo>
                      <a:lnTo>
                        <a:pt x="14501" y="0"/>
                      </a:lnTo>
                      <a:lnTo>
                        <a:pt x="10749" y="306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8" name="AutoShape 49" descr="AutoShape 58"/>
                <p:cNvSpPr>
                  <a:spLocks/>
                </p:cNvSpPr>
                <p:nvPr/>
              </p:nvSpPr>
              <p:spPr bwMode="auto">
                <a:xfrm>
                  <a:off x="1281386" y="51338"/>
                  <a:ext cx="95966" cy="57758"/>
                </a:xfrm>
                <a:custGeom>
                  <a:avLst/>
                  <a:gdLst>
                    <a:gd name="T0" fmla="*/ 2147483646 w 21600"/>
                    <a:gd name="T1" fmla="*/ 539716764 h 21600"/>
                    <a:gd name="T2" fmla="*/ 2147483646 w 21600"/>
                    <a:gd name="T3" fmla="*/ 539716764 h 21600"/>
                    <a:gd name="T4" fmla="*/ 2147483646 w 21600"/>
                    <a:gd name="T5" fmla="*/ 539716764 h 21600"/>
                    <a:gd name="T6" fmla="*/ 2147483646 w 21600"/>
                    <a:gd name="T7" fmla="*/ 5397167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767" y="7680"/>
                      </a:moveTo>
                      <a:lnTo>
                        <a:pt x="8283" y="1280"/>
                      </a:lnTo>
                      <a:lnTo>
                        <a:pt x="11953" y="0"/>
                      </a:lnTo>
                      <a:lnTo>
                        <a:pt x="15623" y="1920"/>
                      </a:lnTo>
                      <a:lnTo>
                        <a:pt x="18559" y="8960"/>
                      </a:lnTo>
                      <a:lnTo>
                        <a:pt x="18559" y="13920"/>
                      </a:lnTo>
                      <a:lnTo>
                        <a:pt x="20971" y="13280"/>
                      </a:lnTo>
                      <a:lnTo>
                        <a:pt x="21600" y="18400"/>
                      </a:lnTo>
                      <a:lnTo>
                        <a:pt x="14050" y="21600"/>
                      </a:lnTo>
                      <a:lnTo>
                        <a:pt x="6920" y="17120"/>
                      </a:lnTo>
                      <a:lnTo>
                        <a:pt x="0" y="13280"/>
                      </a:lnTo>
                      <a:lnTo>
                        <a:pt x="1153" y="8320"/>
                      </a:lnTo>
                      <a:lnTo>
                        <a:pt x="5767" y="768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29" name="AutoShape 50" descr="AutoShape 59"/>
                <p:cNvSpPr>
                  <a:spLocks/>
                </p:cNvSpPr>
                <p:nvPr/>
              </p:nvSpPr>
              <p:spPr bwMode="auto">
                <a:xfrm>
                  <a:off x="1388636" y="75723"/>
                  <a:ext cx="80443" cy="56474"/>
                </a:xfrm>
                <a:custGeom>
                  <a:avLst/>
                  <a:gdLst>
                    <a:gd name="T0" fmla="*/ 2147483646 w 21600"/>
                    <a:gd name="T1" fmla="*/ 421470987 h 21600"/>
                    <a:gd name="T2" fmla="*/ 2147483646 w 21600"/>
                    <a:gd name="T3" fmla="*/ 421470987 h 21600"/>
                    <a:gd name="T4" fmla="*/ 2147483646 w 21600"/>
                    <a:gd name="T5" fmla="*/ 421470987 h 21600"/>
                    <a:gd name="T6" fmla="*/ 2147483646 w 21600"/>
                    <a:gd name="T7" fmla="*/ 4214709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26" y="9234"/>
                      </a:moveTo>
                      <a:lnTo>
                        <a:pt x="5053" y="3957"/>
                      </a:lnTo>
                      <a:lnTo>
                        <a:pt x="9474" y="0"/>
                      </a:lnTo>
                      <a:lnTo>
                        <a:pt x="11116" y="3957"/>
                      </a:lnTo>
                      <a:lnTo>
                        <a:pt x="13516" y="5276"/>
                      </a:lnTo>
                      <a:lnTo>
                        <a:pt x="16547" y="5276"/>
                      </a:lnTo>
                      <a:lnTo>
                        <a:pt x="20463" y="7255"/>
                      </a:lnTo>
                      <a:lnTo>
                        <a:pt x="21600" y="13685"/>
                      </a:lnTo>
                      <a:lnTo>
                        <a:pt x="19074" y="19786"/>
                      </a:lnTo>
                      <a:lnTo>
                        <a:pt x="11621" y="21600"/>
                      </a:lnTo>
                      <a:lnTo>
                        <a:pt x="2526" y="20446"/>
                      </a:lnTo>
                      <a:lnTo>
                        <a:pt x="0" y="16489"/>
                      </a:lnTo>
                      <a:lnTo>
                        <a:pt x="2526" y="9234"/>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0" name="AutoShape 51" descr="AutoShape 72"/>
                <p:cNvSpPr>
                  <a:spLocks/>
                </p:cNvSpPr>
                <p:nvPr/>
              </p:nvSpPr>
              <p:spPr bwMode="auto">
                <a:xfrm>
                  <a:off x="2445637" y="900970"/>
                  <a:ext cx="80443" cy="147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5" y="2015"/>
                      </a:moveTo>
                      <a:lnTo>
                        <a:pt x="1525" y="4282"/>
                      </a:lnTo>
                      <a:lnTo>
                        <a:pt x="3049" y="6990"/>
                      </a:lnTo>
                      <a:lnTo>
                        <a:pt x="5082" y="10454"/>
                      </a:lnTo>
                      <a:lnTo>
                        <a:pt x="6988" y="14484"/>
                      </a:lnTo>
                      <a:lnTo>
                        <a:pt x="10546" y="16247"/>
                      </a:lnTo>
                      <a:lnTo>
                        <a:pt x="8513" y="18892"/>
                      </a:lnTo>
                      <a:lnTo>
                        <a:pt x="9529" y="20278"/>
                      </a:lnTo>
                      <a:lnTo>
                        <a:pt x="12071" y="20152"/>
                      </a:lnTo>
                      <a:lnTo>
                        <a:pt x="18042" y="21600"/>
                      </a:lnTo>
                      <a:lnTo>
                        <a:pt x="21600" y="20403"/>
                      </a:lnTo>
                      <a:lnTo>
                        <a:pt x="18678" y="16688"/>
                      </a:lnTo>
                      <a:lnTo>
                        <a:pt x="13849" y="11020"/>
                      </a:lnTo>
                      <a:lnTo>
                        <a:pt x="17788" y="11398"/>
                      </a:lnTo>
                      <a:lnTo>
                        <a:pt x="12452" y="7683"/>
                      </a:lnTo>
                      <a:lnTo>
                        <a:pt x="8132" y="4786"/>
                      </a:lnTo>
                      <a:lnTo>
                        <a:pt x="6480" y="819"/>
                      </a:lnTo>
                      <a:lnTo>
                        <a:pt x="0" y="0"/>
                      </a:lnTo>
                      <a:lnTo>
                        <a:pt x="1525" y="2015"/>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1" name="AutoShape 52" descr="AutoShape 93"/>
                <p:cNvSpPr>
                  <a:spLocks/>
                </p:cNvSpPr>
                <p:nvPr/>
              </p:nvSpPr>
              <p:spPr bwMode="auto">
                <a:xfrm>
                  <a:off x="1991225" y="2432108"/>
                  <a:ext cx="853791" cy="6648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26" y="876"/>
                      </a:moveTo>
                      <a:lnTo>
                        <a:pt x="11157" y="1433"/>
                      </a:lnTo>
                      <a:lnTo>
                        <a:pt x="10121" y="1586"/>
                      </a:lnTo>
                      <a:lnTo>
                        <a:pt x="9705" y="2198"/>
                      </a:lnTo>
                      <a:lnTo>
                        <a:pt x="9645" y="2587"/>
                      </a:lnTo>
                      <a:lnTo>
                        <a:pt x="9550" y="3241"/>
                      </a:lnTo>
                      <a:lnTo>
                        <a:pt x="8895" y="3408"/>
                      </a:lnTo>
                      <a:lnTo>
                        <a:pt x="8657" y="2865"/>
                      </a:lnTo>
                      <a:lnTo>
                        <a:pt x="8335" y="2406"/>
                      </a:lnTo>
                      <a:lnTo>
                        <a:pt x="7490" y="2643"/>
                      </a:lnTo>
                      <a:lnTo>
                        <a:pt x="7347" y="3241"/>
                      </a:lnTo>
                      <a:lnTo>
                        <a:pt x="6930" y="3686"/>
                      </a:lnTo>
                      <a:lnTo>
                        <a:pt x="6442" y="3950"/>
                      </a:lnTo>
                      <a:lnTo>
                        <a:pt x="6156" y="4451"/>
                      </a:lnTo>
                      <a:lnTo>
                        <a:pt x="6156" y="4938"/>
                      </a:lnTo>
                      <a:lnTo>
                        <a:pt x="5894" y="4938"/>
                      </a:lnTo>
                      <a:lnTo>
                        <a:pt x="5608" y="4451"/>
                      </a:lnTo>
                      <a:lnTo>
                        <a:pt x="5454" y="5550"/>
                      </a:lnTo>
                      <a:lnTo>
                        <a:pt x="4668" y="6704"/>
                      </a:lnTo>
                      <a:lnTo>
                        <a:pt x="3906" y="7093"/>
                      </a:lnTo>
                      <a:lnTo>
                        <a:pt x="1977" y="7747"/>
                      </a:lnTo>
                      <a:lnTo>
                        <a:pt x="1143" y="8735"/>
                      </a:lnTo>
                      <a:lnTo>
                        <a:pt x="202" y="8860"/>
                      </a:lnTo>
                      <a:lnTo>
                        <a:pt x="333" y="10876"/>
                      </a:lnTo>
                      <a:lnTo>
                        <a:pt x="703" y="11210"/>
                      </a:lnTo>
                      <a:lnTo>
                        <a:pt x="619" y="11641"/>
                      </a:lnTo>
                      <a:lnTo>
                        <a:pt x="48" y="11210"/>
                      </a:lnTo>
                      <a:lnTo>
                        <a:pt x="0" y="11878"/>
                      </a:lnTo>
                      <a:lnTo>
                        <a:pt x="286" y="13032"/>
                      </a:lnTo>
                      <a:lnTo>
                        <a:pt x="619" y="13742"/>
                      </a:lnTo>
                      <a:lnTo>
                        <a:pt x="619" y="15174"/>
                      </a:lnTo>
                      <a:lnTo>
                        <a:pt x="905" y="15327"/>
                      </a:lnTo>
                      <a:lnTo>
                        <a:pt x="941" y="16593"/>
                      </a:lnTo>
                      <a:lnTo>
                        <a:pt x="619" y="16662"/>
                      </a:lnTo>
                      <a:lnTo>
                        <a:pt x="417" y="17149"/>
                      </a:lnTo>
                      <a:lnTo>
                        <a:pt x="202" y="17539"/>
                      </a:lnTo>
                      <a:lnTo>
                        <a:pt x="1322" y="18679"/>
                      </a:lnTo>
                      <a:lnTo>
                        <a:pt x="1798" y="18790"/>
                      </a:lnTo>
                      <a:lnTo>
                        <a:pt x="1977" y="18457"/>
                      </a:lnTo>
                      <a:lnTo>
                        <a:pt x="2215" y="18025"/>
                      </a:lnTo>
                      <a:lnTo>
                        <a:pt x="3108" y="18151"/>
                      </a:lnTo>
                      <a:lnTo>
                        <a:pt x="5001" y="17817"/>
                      </a:lnTo>
                      <a:lnTo>
                        <a:pt x="5370" y="17205"/>
                      </a:lnTo>
                      <a:lnTo>
                        <a:pt x="5942" y="16718"/>
                      </a:lnTo>
                      <a:lnTo>
                        <a:pt x="7668" y="16482"/>
                      </a:lnTo>
                      <a:lnTo>
                        <a:pt x="8002" y="16106"/>
                      </a:lnTo>
                      <a:lnTo>
                        <a:pt x="8704" y="16050"/>
                      </a:lnTo>
                      <a:lnTo>
                        <a:pt x="9181" y="15939"/>
                      </a:lnTo>
                      <a:lnTo>
                        <a:pt x="9228" y="16273"/>
                      </a:lnTo>
                      <a:lnTo>
                        <a:pt x="10038" y="16329"/>
                      </a:lnTo>
                      <a:lnTo>
                        <a:pt x="10455" y="16815"/>
                      </a:lnTo>
                      <a:lnTo>
                        <a:pt x="10871" y="17580"/>
                      </a:lnTo>
                      <a:lnTo>
                        <a:pt x="10919" y="18401"/>
                      </a:lnTo>
                      <a:lnTo>
                        <a:pt x="11241" y="18359"/>
                      </a:lnTo>
                      <a:lnTo>
                        <a:pt x="11681" y="18025"/>
                      </a:lnTo>
                      <a:lnTo>
                        <a:pt x="12098" y="17483"/>
                      </a:lnTo>
                      <a:lnTo>
                        <a:pt x="12431" y="16815"/>
                      </a:lnTo>
                      <a:lnTo>
                        <a:pt x="12467" y="17358"/>
                      </a:lnTo>
                      <a:lnTo>
                        <a:pt x="12288" y="17970"/>
                      </a:lnTo>
                      <a:lnTo>
                        <a:pt x="11967" y="18457"/>
                      </a:lnTo>
                      <a:lnTo>
                        <a:pt x="12336" y="18582"/>
                      </a:lnTo>
                      <a:lnTo>
                        <a:pt x="12467" y="18151"/>
                      </a:lnTo>
                      <a:lnTo>
                        <a:pt x="12669" y="17859"/>
                      </a:lnTo>
                      <a:lnTo>
                        <a:pt x="12669" y="18151"/>
                      </a:lnTo>
                      <a:lnTo>
                        <a:pt x="12753" y="18582"/>
                      </a:lnTo>
                      <a:lnTo>
                        <a:pt x="13086" y="18971"/>
                      </a:lnTo>
                      <a:lnTo>
                        <a:pt x="13134" y="19458"/>
                      </a:lnTo>
                      <a:lnTo>
                        <a:pt x="12943" y="20112"/>
                      </a:lnTo>
                      <a:lnTo>
                        <a:pt x="13455" y="20710"/>
                      </a:lnTo>
                      <a:lnTo>
                        <a:pt x="14634" y="21266"/>
                      </a:lnTo>
                      <a:lnTo>
                        <a:pt x="16004" y="21600"/>
                      </a:lnTo>
                      <a:lnTo>
                        <a:pt x="16944" y="21169"/>
                      </a:lnTo>
                      <a:lnTo>
                        <a:pt x="18492" y="20279"/>
                      </a:lnTo>
                      <a:lnTo>
                        <a:pt x="18909" y="18916"/>
                      </a:lnTo>
                      <a:lnTo>
                        <a:pt x="19635" y="18248"/>
                      </a:lnTo>
                      <a:lnTo>
                        <a:pt x="20100" y="17094"/>
                      </a:lnTo>
                      <a:lnTo>
                        <a:pt x="20993" y="16106"/>
                      </a:lnTo>
                      <a:lnTo>
                        <a:pt x="21279" y="15661"/>
                      </a:lnTo>
                      <a:lnTo>
                        <a:pt x="21279" y="13895"/>
                      </a:lnTo>
                      <a:lnTo>
                        <a:pt x="21600" y="11600"/>
                      </a:lnTo>
                      <a:lnTo>
                        <a:pt x="21564" y="11057"/>
                      </a:lnTo>
                      <a:lnTo>
                        <a:pt x="20897" y="10000"/>
                      </a:lnTo>
                      <a:lnTo>
                        <a:pt x="20576" y="8790"/>
                      </a:lnTo>
                      <a:lnTo>
                        <a:pt x="19862" y="8401"/>
                      </a:lnTo>
                      <a:lnTo>
                        <a:pt x="19671" y="7246"/>
                      </a:lnTo>
                      <a:lnTo>
                        <a:pt x="18587" y="6607"/>
                      </a:lnTo>
                      <a:lnTo>
                        <a:pt x="18540" y="5118"/>
                      </a:lnTo>
                      <a:lnTo>
                        <a:pt x="18171" y="3505"/>
                      </a:lnTo>
                      <a:lnTo>
                        <a:pt x="17504" y="2643"/>
                      </a:lnTo>
                      <a:lnTo>
                        <a:pt x="17135" y="1433"/>
                      </a:lnTo>
                      <a:lnTo>
                        <a:pt x="17421" y="765"/>
                      </a:lnTo>
                      <a:lnTo>
                        <a:pt x="16849" y="0"/>
                      </a:lnTo>
                      <a:lnTo>
                        <a:pt x="16480" y="765"/>
                      </a:lnTo>
                      <a:lnTo>
                        <a:pt x="16146" y="1252"/>
                      </a:lnTo>
                      <a:lnTo>
                        <a:pt x="16194" y="3894"/>
                      </a:lnTo>
                      <a:lnTo>
                        <a:pt x="15861" y="4562"/>
                      </a:lnTo>
                      <a:lnTo>
                        <a:pt x="15670" y="4993"/>
                      </a:lnTo>
                      <a:lnTo>
                        <a:pt x="15015" y="4993"/>
                      </a:lnTo>
                      <a:lnTo>
                        <a:pt x="14444" y="4395"/>
                      </a:lnTo>
                      <a:lnTo>
                        <a:pt x="13741" y="4061"/>
                      </a:lnTo>
                      <a:lnTo>
                        <a:pt x="13277" y="3561"/>
                      </a:lnTo>
                      <a:lnTo>
                        <a:pt x="12848" y="3352"/>
                      </a:lnTo>
                      <a:lnTo>
                        <a:pt x="13086" y="2684"/>
                      </a:lnTo>
                      <a:lnTo>
                        <a:pt x="13229" y="2142"/>
                      </a:lnTo>
                      <a:lnTo>
                        <a:pt x="13563" y="1975"/>
                      </a:lnTo>
                      <a:lnTo>
                        <a:pt x="13789" y="1210"/>
                      </a:lnTo>
                      <a:lnTo>
                        <a:pt x="13039" y="1043"/>
                      </a:lnTo>
                      <a:lnTo>
                        <a:pt x="12336" y="988"/>
                      </a:lnTo>
                      <a:lnTo>
                        <a:pt x="11526" y="487"/>
                      </a:lnTo>
                      <a:lnTo>
                        <a:pt x="10693" y="389"/>
                      </a:lnTo>
                      <a:lnTo>
                        <a:pt x="10645" y="668"/>
                      </a:lnTo>
                      <a:lnTo>
                        <a:pt x="11026" y="87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2" name="AutoShape 53" descr="AutoShape 94"/>
                <p:cNvSpPr>
                  <a:spLocks/>
                </p:cNvSpPr>
                <p:nvPr/>
              </p:nvSpPr>
              <p:spPr bwMode="auto">
                <a:xfrm>
                  <a:off x="3214753" y="2994252"/>
                  <a:ext cx="97379" cy="1771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83" y="0"/>
                      </a:moveTo>
                      <a:lnTo>
                        <a:pt x="1783" y="2713"/>
                      </a:lnTo>
                      <a:lnTo>
                        <a:pt x="4299" y="5583"/>
                      </a:lnTo>
                      <a:lnTo>
                        <a:pt x="6711" y="7826"/>
                      </a:lnTo>
                      <a:lnTo>
                        <a:pt x="4614" y="10957"/>
                      </a:lnTo>
                      <a:lnTo>
                        <a:pt x="0" y="13617"/>
                      </a:lnTo>
                      <a:lnTo>
                        <a:pt x="419" y="15443"/>
                      </a:lnTo>
                      <a:lnTo>
                        <a:pt x="2097" y="20661"/>
                      </a:lnTo>
                      <a:lnTo>
                        <a:pt x="6711" y="21600"/>
                      </a:lnTo>
                      <a:lnTo>
                        <a:pt x="7969" y="18157"/>
                      </a:lnTo>
                      <a:lnTo>
                        <a:pt x="12583" y="15861"/>
                      </a:lnTo>
                      <a:lnTo>
                        <a:pt x="19922" y="13826"/>
                      </a:lnTo>
                      <a:lnTo>
                        <a:pt x="21600" y="11165"/>
                      </a:lnTo>
                      <a:lnTo>
                        <a:pt x="21181" y="9026"/>
                      </a:lnTo>
                      <a:lnTo>
                        <a:pt x="13317" y="9026"/>
                      </a:lnTo>
                      <a:lnTo>
                        <a:pt x="12897" y="5948"/>
                      </a:lnTo>
                      <a:lnTo>
                        <a:pt x="10485" y="5948"/>
                      </a:lnTo>
                      <a:lnTo>
                        <a:pt x="7550" y="5374"/>
                      </a:lnTo>
                      <a:lnTo>
                        <a:pt x="7969" y="2243"/>
                      </a:lnTo>
                      <a:lnTo>
                        <a:pt x="6186" y="417"/>
                      </a:lnTo>
                      <a:lnTo>
                        <a:pt x="1783"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3" name="AutoShape 54" descr="AutoShape 95"/>
                <p:cNvSpPr>
                  <a:spLocks/>
                </p:cNvSpPr>
                <p:nvPr/>
              </p:nvSpPr>
              <p:spPr bwMode="auto">
                <a:xfrm>
                  <a:off x="3015772" y="3139278"/>
                  <a:ext cx="186284" cy="1707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217"/>
                      </a:moveTo>
                      <a:lnTo>
                        <a:pt x="16473" y="3636"/>
                      </a:lnTo>
                      <a:lnTo>
                        <a:pt x="12982" y="5319"/>
                      </a:lnTo>
                      <a:lnTo>
                        <a:pt x="10418" y="8792"/>
                      </a:lnTo>
                      <a:lnTo>
                        <a:pt x="4145" y="11614"/>
                      </a:lnTo>
                      <a:lnTo>
                        <a:pt x="0" y="15413"/>
                      </a:lnTo>
                      <a:lnTo>
                        <a:pt x="927" y="18018"/>
                      </a:lnTo>
                      <a:lnTo>
                        <a:pt x="4582" y="21600"/>
                      </a:lnTo>
                      <a:lnTo>
                        <a:pt x="9327" y="17584"/>
                      </a:lnTo>
                      <a:lnTo>
                        <a:pt x="10855" y="13948"/>
                      </a:lnTo>
                      <a:lnTo>
                        <a:pt x="14236" y="11343"/>
                      </a:lnTo>
                      <a:lnTo>
                        <a:pt x="16255" y="11343"/>
                      </a:lnTo>
                      <a:lnTo>
                        <a:pt x="17291" y="8358"/>
                      </a:lnTo>
                      <a:lnTo>
                        <a:pt x="19473" y="5807"/>
                      </a:lnTo>
                      <a:lnTo>
                        <a:pt x="21600" y="3636"/>
                      </a:lnTo>
                      <a:lnTo>
                        <a:pt x="20782" y="814"/>
                      </a:lnTo>
                      <a:lnTo>
                        <a:pt x="19473" y="2334"/>
                      </a:lnTo>
                      <a:lnTo>
                        <a:pt x="19255" y="0"/>
                      </a:lnTo>
                      <a:lnTo>
                        <a:pt x="16855" y="21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4" name="AutoShape 55" descr="AutoShape 96"/>
                <p:cNvSpPr>
                  <a:spLocks/>
                </p:cNvSpPr>
                <p:nvPr/>
              </p:nvSpPr>
              <p:spPr bwMode="auto">
                <a:xfrm>
                  <a:off x="2482331" y="1110169"/>
                  <a:ext cx="103023" cy="1193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84" y="1716"/>
                      </a:moveTo>
                      <a:lnTo>
                        <a:pt x="4678" y="6472"/>
                      </a:lnTo>
                      <a:lnTo>
                        <a:pt x="5076" y="10449"/>
                      </a:lnTo>
                      <a:lnTo>
                        <a:pt x="2289" y="14348"/>
                      </a:lnTo>
                      <a:lnTo>
                        <a:pt x="0" y="17779"/>
                      </a:lnTo>
                      <a:lnTo>
                        <a:pt x="2688" y="19651"/>
                      </a:lnTo>
                      <a:lnTo>
                        <a:pt x="7864" y="18091"/>
                      </a:lnTo>
                      <a:lnTo>
                        <a:pt x="12940" y="19105"/>
                      </a:lnTo>
                      <a:lnTo>
                        <a:pt x="14035" y="20664"/>
                      </a:lnTo>
                      <a:lnTo>
                        <a:pt x="14931" y="21522"/>
                      </a:lnTo>
                      <a:lnTo>
                        <a:pt x="15229" y="21600"/>
                      </a:lnTo>
                      <a:lnTo>
                        <a:pt x="15329" y="21600"/>
                      </a:lnTo>
                      <a:lnTo>
                        <a:pt x="15329" y="21522"/>
                      </a:lnTo>
                      <a:lnTo>
                        <a:pt x="15429" y="21054"/>
                      </a:lnTo>
                      <a:lnTo>
                        <a:pt x="15827" y="20352"/>
                      </a:lnTo>
                      <a:lnTo>
                        <a:pt x="16822" y="18559"/>
                      </a:lnTo>
                      <a:lnTo>
                        <a:pt x="18415" y="16219"/>
                      </a:lnTo>
                      <a:lnTo>
                        <a:pt x="21600" y="15050"/>
                      </a:lnTo>
                      <a:lnTo>
                        <a:pt x="20804" y="10449"/>
                      </a:lnTo>
                      <a:lnTo>
                        <a:pt x="16026" y="9201"/>
                      </a:lnTo>
                      <a:lnTo>
                        <a:pt x="9456" y="7330"/>
                      </a:lnTo>
                      <a:lnTo>
                        <a:pt x="7465" y="3275"/>
                      </a:lnTo>
                      <a:lnTo>
                        <a:pt x="5475" y="0"/>
                      </a:lnTo>
                      <a:lnTo>
                        <a:pt x="3484" y="171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5" name="AutoShape 56" descr="AutoShape 97"/>
                <p:cNvSpPr>
                  <a:spLocks/>
                </p:cNvSpPr>
                <p:nvPr/>
              </p:nvSpPr>
              <p:spPr bwMode="auto">
                <a:xfrm>
                  <a:off x="2359554" y="1241080"/>
                  <a:ext cx="200396" cy="1912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36" y="0"/>
                      </a:moveTo>
                      <a:lnTo>
                        <a:pt x="18261" y="0"/>
                      </a:lnTo>
                      <a:lnTo>
                        <a:pt x="19020" y="3624"/>
                      </a:lnTo>
                      <a:lnTo>
                        <a:pt x="19830" y="5122"/>
                      </a:lnTo>
                      <a:lnTo>
                        <a:pt x="21600" y="6813"/>
                      </a:lnTo>
                      <a:lnTo>
                        <a:pt x="18818" y="9133"/>
                      </a:lnTo>
                      <a:lnTo>
                        <a:pt x="20032" y="13144"/>
                      </a:lnTo>
                      <a:lnTo>
                        <a:pt x="19475" y="15656"/>
                      </a:lnTo>
                      <a:lnTo>
                        <a:pt x="18261" y="16961"/>
                      </a:lnTo>
                      <a:lnTo>
                        <a:pt x="17047" y="17348"/>
                      </a:lnTo>
                      <a:lnTo>
                        <a:pt x="16238" y="19281"/>
                      </a:lnTo>
                      <a:lnTo>
                        <a:pt x="14619" y="17493"/>
                      </a:lnTo>
                      <a:lnTo>
                        <a:pt x="13860" y="18507"/>
                      </a:lnTo>
                      <a:lnTo>
                        <a:pt x="10825" y="18652"/>
                      </a:lnTo>
                      <a:lnTo>
                        <a:pt x="10269" y="17348"/>
                      </a:lnTo>
                      <a:lnTo>
                        <a:pt x="9055" y="17734"/>
                      </a:lnTo>
                      <a:lnTo>
                        <a:pt x="9055" y="21165"/>
                      </a:lnTo>
                      <a:lnTo>
                        <a:pt x="7436" y="20247"/>
                      </a:lnTo>
                      <a:lnTo>
                        <a:pt x="6424" y="18846"/>
                      </a:lnTo>
                      <a:lnTo>
                        <a:pt x="5868" y="21165"/>
                      </a:lnTo>
                      <a:lnTo>
                        <a:pt x="4452" y="21600"/>
                      </a:lnTo>
                      <a:lnTo>
                        <a:pt x="3086" y="19812"/>
                      </a:lnTo>
                      <a:lnTo>
                        <a:pt x="1214" y="19619"/>
                      </a:lnTo>
                      <a:lnTo>
                        <a:pt x="0" y="18652"/>
                      </a:lnTo>
                      <a:lnTo>
                        <a:pt x="1872" y="16961"/>
                      </a:lnTo>
                      <a:lnTo>
                        <a:pt x="3844" y="15801"/>
                      </a:lnTo>
                      <a:lnTo>
                        <a:pt x="5210" y="14642"/>
                      </a:lnTo>
                      <a:lnTo>
                        <a:pt x="8852" y="15077"/>
                      </a:lnTo>
                      <a:lnTo>
                        <a:pt x="9055" y="12805"/>
                      </a:lnTo>
                      <a:lnTo>
                        <a:pt x="9864" y="10824"/>
                      </a:lnTo>
                      <a:lnTo>
                        <a:pt x="11028" y="11452"/>
                      </a:lnTo>
                      <a:lnTo>
                        <a:pt x="14265" y="11017"/>
                      </a:lnTo>
                      <a:lnTo>
                        <a:pt x="14619" y="9326"/>
                      </a:lnTo>
                      <a:lnTo>
                        <a:pt x="14619" y="6668"/>
                      </a:lnTo>
                      <a:lnTo>
                        <a:pt x="15631" y="5122"/>
                      </a:lnTo>
                      <a:lnTo>
                        <a:pt x="14822" y="1498"/>
                      </a:lnTo>
                      <a:lnTo>
                        <a:pt x="16036"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6" name="AutoShape 57" descr="AutoShape 98"/>
                <p:cNvSpPr>
                  <a:spLocks/>
                </p:cNvSpPr>
                <p:nvPr/>
              </p:nvSpPr>
              <p:spPr bwMode="auto">
                <a:xfrm>
                  <a:off x="2380723" y="1440015"/>
                  <a:ext cx="23994" cy="20538"/>
                </a:xfrm>
                <a:custGeom>
                  <a:avLst/>
                  <a:gdLst>
                    <a:gd name="T0" fmla="*/ 34323 w 21600"/>
                    <a:gd name="T1" fmla="*/ 6203 h 21600"/>
                    <a:gd name="T2" fmla="*/ 34323 w 21600"/>
                    <a:gd name="T3" fmla="*/ 6203 h 21600"/>
                    <a:gd name="T4" fmla="*/ 34323 w 21600"/>
                    <a:gd name="T5" fmla="*/ 6203 h 21600"/>
                    <a:gd name="T6" fmla="*/ 34323 w 21600"/>
                    <a:gd name="T7" fmla="*/ 6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2" y="7650"/>
                      </a:moveTo>
                      <a:lnTo>
                        <a:pt x="0" y="21600"/>
                      </a:lnTo>
                      <a:lnTo>
                        <a:pt x="11631" y="21600"/>
                      </a:lnTo>
                      <a:lnTo>
                        <a:pt x="21600" y="7650"/>
                      </a:lnTo>
                      <a:lnTo>
                        <a:pt x="9969" y="0"/>
                      </a:lnTo>
                      <a:lnTo>
                        <a:pt x="1662" y="1800"/>
                      </a:lnTo>
                      <a:lnTo>
                        <a:pt x="1662" y="765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7" name="AutoShape 58" descr="AutoShape 99"/>
                <p:cNvSpPr>
                  <a:spLocks/>
                </p:cNvSpPr>
                <p:nvPr/>
              </p:nvSpPr>
              <p:spPr bwMode="auto">
                <a:xfrm>
                  <a:off x="2380723" y="1440015"/>
                  <a:ext cx="23994" cy="20538"/>
                </a:xfrm>
                <a:custGeom>
                  <a:avLst/>
                  <a:gdLst>
                    <a:gd name="T0" fmla="*/ 34323 w 21600"/>
                    <a:gd name="T1" fmla="*/ 6203 h 21600"/>
                    <a:gd name="T2" fmla="*/ 34323 w 21600"/>
                    <a:gd name="T3" fmla="*/ 6203 h 21600"/>
                    <a:gd name="T4" fmla="*/ 34323 w 21600"/>
                    <a:gd name="T5" fmla="*/ 6203 h 21600"/>
                    <a:gd name="T6" fmla="*/ 34323 w 21600"/>
                    <a:gd name="T7" fmla="*/ 6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2" y="7650"/>
                      </a:moveTo>
                      <a:lnTo>
                        <a:pt x="0" y="21600"/>
                      </a:lnTo>
                      <a:lnTo>
                        <a:pt x="11631" y="21600"/>
                      </a:lnTo>
                      <a:lnTo>
                        <a:pt x="21600" y="7650"/>
                      </a:lnTo>
                      <a:lnTo>
                        <a:pt x="9969" y="0"/>
                      </a:lnTo>
                      <a:lnTo>
                        <a:pt x="1662" y="180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8" name="AutoShape 59" descr="AutoShape 100"/>
                <p:cNvSpPr>
                  <a:spLocks/>
                </p:cNvSpPr>
                <p:nvPr/>
              </p:nvSpPr>
              <p:spPr bwMode="auto">
                <a:xfrm>
                  <a:off x="2311573" y="1423328"/>
                  <a:ext cx="50809" cy="70594"/>
                </a:xfrm>
                <a:custGeom>
                  <a:avLst/>
                  <a:gdLst>
                    <a:gd name="T0" fmla="*/ 131760413 w 21600"/>
                    <a:gd name="T1" fmla="*/ 2147483646 h 21600"/>
                    <a:gd name="T2" fmla="*/ 131760413 w 21600"/>
                    <a:gd name="T3" fmla="*/ 2147483646 h 21600"/>
                    <a:gd name="T4" fmla="*/ 131760413 w 21600"/>
                    <a:gd name="T5" fmla="*/ 2147483646 h 21600"/>
                    <a:gd name="T6" fmla="*/ 13176041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374" y="2082"/>
                      </a:moveTo>
                      <a:lnTo>
                        <a:pt x="5502" y="6246"/>
                      </a:lnTo>
                      <a:lnTo>
                        <a:pt x="0" y="8198"/>
                      </a:lnTo>
                      <a:lnTo>
                        <a:pt x="4483" y="14443"/>
                      </a:lnTo>
                      <a:lnTo>
                        <a:pt x="9374" y="11320"/>
                      </a:lnTo>
                      <a:lnTo>
                        <a:pt x="13449" y="12361"/>
                      </a:lnTo>
                      <a:lnTo>
                        <a:pt x="12023" y="16525"/>
                      </a:lnTo>
                      <a:lnTo>
                        <a:pt x="15894" y="21600"/>
                      </a:lnTo>
                      <a:lnTo>
                        <a:pt x="21600" y="18998"/>
                      </a:lnTo>
                      <a:lnTo>
                        <a:pt x="21600" y="12752"/>
                      </a:lnTo>
                      <a:lnTo>
                        <a:pt x="19970" y="3123"/>
                      </a:lnTo>
                      <a:lnTo>
                        <a:pt x="16913" y="0"/>
                      </a:lnTo>
                      <a:lnTo>
                        <a:pt x="9374" y="208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39" name="AutoShape 60" descr="AutoShape 220"/>
                <p:cNvSpPr>
                  <a:spLocks/>
                </p:cNvSpPr>
                <p:nvPr/>
              </p:nvSpPr>
              <p:spPr bwMode="auto">
                <a:xfrm>
                  <a:off x="1392869" y="952307"/>
                  <a:ext cx="629407" cy="286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8181"/>
                      </a:moveTo>
                      <a:lnTo>
                        <a:pt x="451" y="7405"/>
                      </a:lnTo>
                      <a:lnTo>
                        <a:pt x="1402" y="6920"/>
                      </a:lnTo>
                      <a:lnTo>
                        <a:pt x="3562" y="6532"/>
                      </a:lnTo>
                      <a:lnTo>
                        <a:pt x="3820" y="7178"/>
                      </a:lnTo>
                      <a:lnTo>
                        <a:pt x="4578" y="7405"/>
                      </a:lnTo>
                      <a:lnTo>
                        <a:pt x="4900" y="8051"/>
                      </a:lnTo>
                      <a:lnTo>
                        <a:pt x="6432" y="7696"/>
                      </a:lnTo>
                      <a:lnTo>
                        <a:pt x="6045" y="6047"/>
                      </a:lnTo>
                      <a:lnTo>
                        <a:pt x="5787" y="5271"/>
                      </a:lnTo>
                      <a:lnTo>
                        <a:pt x="6432" y="5141"/>
                      </a:lnTo>
                      <a:lnTo>
                        <a:pt x="6432" y="0"/>
                      </a:lnTo>
                      <a:lnTo>
                        <a:pt x="7770" y="1002"/>
                      </a:lnTo>
                      <a:lnTo>
                        <a:pt x="8656" y="1132"/>
                      </a:lnTo>
                      <a:lnTo>
                        <a:pt x="9285" y="2393"/>
                      </a:lnTo>
                      <a:lnTo>
                        <a:pt x="9607" y="3686"/>
                      </a:lnTo>
                      <a:lnTo>
                        <a:pt x="10687" y="3686"/>
                      </a:lnTo>
                      <a:lnTo>
                        <a:pt x="12283" y="3913"/>
                      </a:lnTo>
                      <a:lnTo>
                        <a:pt x="13170" y="4947"/>
                      </a:lnTo>
                      <a:lnTo>
                        <a:pt x="13879" y="5335"/>
                      </a:lnTo>
                      <a:lnTo>
                        <a:pt x="14056" y="6467"/>
                      </a:lnTo>
                      <a:lnTo>
                        <a:pt x="15990" y="5982"/>
                      </a:lnTo>
                      <a:lnTo>
                        <a:pt x="16297" y="4947"/>
                      </a:lnTo>
                      <a:lnTo>
                        <a:pt x="16941" y="5723"/>
                      </a:lnTo>
                      <a:lnTo>
                        <a:pt x="17828" y="4171"/>
                      </a:lnTo>
                      <a:lnTo>
                        <a:pt x="18537" y="4042"/>
                      </a:lnTo>
                      <a:lnTo>
                        <a:pt x="19166" y="4818"/>
                      </a:lnTo>
                      <a:lnTo>
                        <a:pt x="18989" y="6047"/>
                      </a:lnTo>
                      <a:lnTo>
                        <a:pt x="19069" y="9280"/>
                      </a:lnTo>
                      <a:lnTo>
                        <a:pt x="19230" y="9895"/>
                      </a:lnTo>
                      <a:lnTo>
                        <a:pt x="19827" y="9571"/>
                      </a:lnTo>
                      <a:lnTo>
                        <a:pt x="21004" y="9280"/>
                      </a:lnTo>
                      <a:lnTo>
                        <a:pt x="21600" y="10832"/>
                      </a:lnTo>
                      <a:lnTo>
                        <a:pt x="20310" y="11964"/>
                      </a:lnTo>
                      <a:lnTo>
                        <a:pt x="19230" y="13257"/>
                      </a:lnTo>
                      <a:lnTo>
                        <a:pt x="18602" y="14292"/>
                      </a:lnTo>
                      <a:lnTo>
                        <a:pt x="17893" y="15683"/>
                      </a:lnTo>
                      <a:lnTo>
                        <a:pt x="16877" y="15036"/>
                      </a:lnTo>
                      <a:lnTo>
                        <a:pt x="16941" y="16717"/>
                      </a:lnTo>
                      <a:lnTo>
                        <a:pt x="16813" y="18496"/>
                      </a:lnTo>
                      <a:lnTo>
                        <a:pt x="15668" y="20404"/>
                      </a:lnTo>
                      <a:lnTo>
                        <a:pt x="14201" y="20048"/>
                      </a:lnTo>
                      <a:lnTo>
                        <a:pt x="13621" y="20921"/>
                      </a:lnTo>
                      <a:lnTo>
                        <a:pt x="12541" y="21600"/>
                      </a:lnTo>
                      <a:lnTo>
                        <a:pt x="11461" y="20404"/>
                      </a:lnTo>
                      <a:lnTo>
                        <a:pt x="10558" y="19919"/>
                      </a:lnTo>
                      <a:lnTo>
                        <a:pt x="6496" y="19272"/>
                      </a:lnTo>
                      <a:lnTo>
                        <a:pt x="5996" y="18269"/>
                      </a:lnTo>
                      <a:lnTo>
                        <a:pt x="5464" y="16459"/>
                      </a:lnTo>
                      <a:lnTo>
                        <a:pt x="4626" y="15586"/>
                      </a:lnTo>
                      <a:lnTo>
                        <a:pt x="3885" y="15165"/>
                      </a:lnTo>
                      <a:lnTo>
                        <a:pt x="2224" y="14519"/>
                      </a:lnTo>
                      <a:lnTo>
                        <a:pt x="1725" y="12126"/>
                      </a:lnTo>
                      <a:lnTo>
                        <a:pt x="1451" y="10444"/>
                      </a:lnTo>
                      <a:lnTo>
                        <a:pt x="387" y="9280"/>
                      </a:lnTo>
                      <a:lnTo>
                        <a:pt x="0" y="818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40" name="AutoShape 61" descr="AutoShape 258"/>
                <p:cNvSpPr>
                  <a:spLocks/>
                </p:cNvSpPr>
                <p:nvPr/>
              </p:nvSpPr>
              <p:spPr bwMode="auto">
                <a:xfrm>
                  <a:off x="26814" y="762358"/>
                  <a:ext cx="173583" cy="744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48" y="21600"/>
                      </a:moveTo>
                      <a:lnTo>
                        <a:pt x="15672" y="17752"/>
                      </a:lnTo>
                      <a:lnTo>
                        <a:pt x="10330" y="13159"/>
                      </a:lnTo>
                      <a:lnTo>
                        <a:pt x="4754" y="20110"/>
                      </a:lnTo>
                      <a:lnTo>
                        <a:pt x="293" y="20607"/>
                      </a:lnTo>
                      <a:lnTo>
                        <a:pt x="0" y="10800"/>
                      </a:lnTo>
                      <a:lnTo>
                        <a:pt x="1937" y="6952"/>
                      </a:lnTo>
                      <a:lnTo>
                        <a:pt x="3991" y="13283"/>
                      </a:lnTo>
                      <a:lnTo>
                        <a:pt x="6809" y="13283"/>
                      </a:lnTo>
                      <a:lnTo>
                        <a:pt x="7454" y="7324"/>
                      </a:lnTo>
                      <a:lnTo>
                        <a:pt x="5400" y="5462"/>
                      </a:lnTo>
                      <a:lnTo>
                        <a:pt x="4461" y="993"/>
                      </a:lnTo>
                      <a:lnTo>
                        <a:pt x="9685" y="0"/>
                      </a:lnTo>
                      <a:lnTo>
                        <a:pt x="12326" y="4717"/>
                      </a:lnTo>
                      <a:lnTo>
                        <a:pt x="17433" y="5214"/>
                      </a:lnTo>
                      <a:lnTo>
                        <a:pt x="21600" y="13159"/>
                      </a:lnTo>
                      <a:lnTo>
                        <a:pt x="19604" y="15890"/>
                      </a:lnTo>
                      <a:lnTo>
                        <a:pt x="16963" y="14028"/>
                      </a:lnTo>
                      <a:lnTo>
                        <a:pt x="15848"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41" name="AutoShape 62" descr="AutoShape 260"/>
                <p:cNvSpPr>
                  <a:spLocks/>
                </p:cNvSpPr>
                <p:nvPr/>
              </p:nvSpPr>
              <p:spPr bwMode="auto">
                <a:xfrm>
                  <a:off x="63503" y="739257"/>
                  <a:ext cx="103024" cy="41074"/>
                </a:xfrm>
                <a:custGeom>
                  <a:avLst/>
                  <a:gdLst>
                    <a:gd name="T0" fmla="*/ 2147483646 w 21600"/>
                    <a:gd name="T1" fmla="*/ 12696223 h 21600"/>
                    <a:gd name="T2" fmla="*/ 2147483646 w 21600"/>
                    <a:gd name="T3" fmla="*/ 12696223 h 21600"/>
                    <a:gd name="T4" fmla="*/ 2147483646 w 21600"/>
                    <a:gd name="T5" fmla="*/ 12696223 h 21600"/>
                    <a:gd name="T6" fmla="*/ 2147483646 w 21600"/>
                    <a:gd name="T7" fmla="*/ 126962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3097" y="20700"/>
                      </a:lnTo>
                      <a:lnTo>
                        <a:pt x="8699" y="12150"/>
                      </a:lnTo>
                      <a:lnTo>
                        <a:pt x="0" y="13950"/>
                      </a:lnTo>
                      <a:lnTo>
                        <a:pt x="3519" y="6750"/>
                      </a:lnTo>
                      <a:lnTo>
                        <a:pt x="9676" y="0"/>
                      </a:lnTo>
                      <a:lnTo>
                        <a:pt x="16713" y="5400"/>
                      </a:lnTo>
                      <a:lnTo>
                        <a:pt x="2160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42" name="AutoShape 63" descr="AutoShape 288"/>
                <p:cNvSpPr>
                  <a:spLocks/>
                </p:cNvSpPr>
                <p:nvPr/>
              </p:nvSpPr>
              <p:spPr bwMode="auto">
                <a:xfrm>
                  <a:off x="0" y="808561"/>
                  <a:ext cx="153828" cy="115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2" y="9200"/>
                      </a:moveTo>
                      <a:lnTo>
                        <a:pt x="0" y="14960"/>
                      </a:lnTo>
                      <a:lnTo>
                        <a:pt x="4990" y="17120"/>
                      </a:lnTo>
                      <a:lnTo>
                        <a:pt x="9126" y="21600"/>
                      </a:lnTo>
                      <a:lnTo>
                        <a:pt x="8666" y="18160"/>
                      </a:lnTo>
                      <a:lnTo>
                        <a:pt x="11883" y="16640"/>
                      </a:lnTo>
                      <a:lnTo>
                        <a:pt x="15691" y="17280"/>
                      </a:lnTo>
                      <a:lnTo>
                        <a:pt x="16413" y="14240"/>
                      </a:lnTo>
                      <a:lnTo>
                        <a:pt x="20418" y="12400"/>
                      </a:lnTo>
                      <a:lnTo>
                        <a:pt x="18908" y="9760"/>
                      </a:lnTo>
                      <a:lnTo>
                        <a:pt x="20878" y="4800"/>
                      </a:lnTo>
                      <a:lnTo>
                        <a:pt x="21600" y="5440"/>
                      </a:lnTo>
                      <a:lnTo>
                        <a:pt x="21403" y="2960"/>
                      </a:lnTo>
                      <a:lnTo>
                        <a:pt x="15429" y="0"/>
                      </a:lnTo>
                      <a:lnTo>
                        <a:pt x="9191" y="4480"/>
                      </a:lnTo>
                      <a:lnTo>
                        <a:pt x="4202" y="4800"/>
                      </a:lnTo>
                      <a:lnTo>
                        <a:pt x="2692" y="92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43" name="AutoShape 64" descr="AutoShape 289"/>
                <p:cNvSpPr>
                  <a:spLocks/>
                </p:cNvSpPr>
                <p:nvPr/>
              </p:nvSpPr>
              <p:spPr bwMode="auto">
                <a:xfrm>
                  <a:off x="0" y="808561"/>
                  <a:ext cx="153828" cy="115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2" y="9200"/>
                      </a:moveTo>
                      <a:lnTo>
                        <a:pt x="0" y="14960"/>
                      </a:lnTo>
                      <a:lnTo>
                        <a:pt x="4990" y="17120"/>
                      </a:lnTo>
                      <a:lnTo>
                        <a:pt x="9126" y="21600"/>
                      </a:lnTo>
                      <a:lnTo>
                        <a:pt x="8666" y="18160"/>
                      </a:lnTo>
                      <a:lnTo>
                        <a:pt x="11883" y="16640"/>
                      </a:lnTo>
                      <a:lnTo>
                        <a:pt x="15691" y="17280"/>
                      </a:lnTo>
                      <a:lnTo>
                        <a:pt x="16413" y="14240"/>
                      </a:lnTo>
                      <a:lnTo>
                        <a:pt x="20418" y="12400"/>
                      </a:lnTo>
                      <a:lnTo>
                        <a:pt x="18908" y="9760"/>
                      </a:lnTo>
                      <a:lnTo>
                        <a:pt x="20878" y="4800"/>
                      </a:lnTo>
                      <a:lnTo>
                        <a:pt x="21600" y="5440"/>
                      </a:lnTo>
                      <a:lnTo>
                        <a:pt x="21403" y="2960"/>
                      </a:lnTo>
                      <a:lnTo>
                        <a:pt x="15429" y="0"/>
                      </a:lnTo>
                      <a:lnTo>
                        <a:pt x="9191" y="4480"/>
                      </a:lnTo>
                      <a:lnTo>
                        <a:pt x="4202" y="4800"/>
                      </a:lnTo>
                      <a:lnTo>
                        <a:pt x="2692" y="920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44" name="AutoShape 65" descr="AutoShape 296"/>
                <p:cNvSpPr>
                  <a:spLocks/>
                </p:cNvSpPr>
                <p:nvPr/>
              </p:nvSpPr>
              <p:spPr bwMode="auto">
                <a:xfrm>
                  <a:off x="0" y="876583"/>
                  <a:ext cx="23995" cy="19256"/>
                </a:xfrm>
                <a:custGeom>
                  <a:avLst/>
                  <a:gdLst>
                    <a:gd name="T0" fmla="*/ 34338 w 21600"/>
                    <a:gd name="T1" fmla="*/ 3052 h 21600"/>
                    <a:gd name="T2" fmla="*/ 34338 w 21600"/>
                    <a:gd name="T3" fmla="*/ 3052 h 21600"/>
                    <a:gd name="T4" fmla="*/ 34338 w 21600"/>
                    <a:gd name="T5" fmla="*/ 3052 h 21600"/>
                    <a:gd name="T6" fmla="*/ 34338 w 21600"/>
                    <a:gd name="T7" fmla="*/ 3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440"/>
                      </a:moveTo>
                      <a:lnTo>
                        <a:pt x="21600" y="21600"/>
                      </a:lnTo>
                      <a:lnTo>
                        <a:pt x="19970" y="11520"/>
                      </a:lnTo>
                      <a:lnTo>
                        <a:pt x="6928" y="0"/>
                      </a:lnTo>
                      <a:lnTo>
                        <a:pt x="0" y="1344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445" name="AutoShape 66" descr="AutoShape 309"/>
                <p:cNvSpPr>
                  <a:spLocks/>
                </p:cNvSpPr>
                <p:nvPr/>
              </p:nvSpPr>
              <p:spPr bwMode="auto">
                <a:xfrm>
                  <a:off x="2590995" y="3150831"/>
                  <a:ext cx="73387" cy="6802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1" y="0"/>
                      </a:moveTo>
                      <a:lnTo>
                        <a:pt x="0" y="18986"/>
                      </a:lnTo>
                      <a:lnTo>
                        <a:pt x="4785" y="21600"/>
                      </a:lnTo>
                      <a:lnTo>
                        <a:pt x="16132" y="19536"/>
                      </a:lnTo>
                      <a:lnTo>
                        <a:pt x="16678" y="14033"/>
                      </a:lnTo>
                      <a:lnTo>
                        <a:pt x="20916" y="8668"/>
                      </a:lnTo>
                      <a:lnTo>
                        <a:pt x="21600" y="1513"/>
                      </a:lnTo>
                      <a:lnTo>
                        <a:pt x="164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grpSp>
          <p:nvGrpSpPr>
            <p:cNvPr id="7181" name="Group 67"/>
            <p:cNvGrpSpPr>
              <a:grpSpLocks/>
            </p:cNvGrpSpPr>
            <p:nvPr userDrawn="1"/>
          </p:nvGrpSpPr>
          <p:grpSpPr bwMode="auto">
            <a:xfrm>
              <a:off x="3076575" y="1919288"/>
              <a:ext cx="6067425" cy="3416300"/>
              <a:chOff x="-1" y="-1"/>
              <a:chExt cx="6067427" cy="3416302"/>
            </a:xfrm>
          </p:grpSpPr>
          <p:sp>
            <p:nvSpPr>
              <p:cNvPr id="7186" name="AutoShape 68" descr="AutoShape 31"/>
              <p:cNvSpPr>
                <a:spLocks/>
              </p:cNvSpPr>
              <p:nvPr/>
            </p:nvSpPr>
            <p:spPr bwMode="auto">
              <a:xfrm>
                <a:off x="2434023" y="1786729"/>
                <a:ext cx="70556" cy="141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639"/>
                    </a:moveTo>
                    <a:lnTo>
                      <a:pt x="2880" y="9680"/>
                    </a:lnTo>
                    <a:lnTo>
                      <a:pt x="4464" y="13829"/>
                    </a:lnTo>
                    <a:lnTo>
                      <a:pt x="5184" y="17715"/>
                    </a:lnTo>
                    <a:lnTo>
                      <a:pt x="7344" y="21600"/>
                    </a:lnTo>
                    <a:lnTo>
                      <a:pt x="15840" y="19756"/>
                    </a:lnTo>
                    <a:lnTo>
                      <a:pt x="14256" y="12973"/>
                    </a:lnTo>
                    <a:lnTo>
                      <a:pt x="18288" y="10668"/>
                    </a:lnTo>
                    <a:lnTo>
                      <a:pt x="21600" y="3885"/>
                    </a:lnTo>
                    <a:lnTo>
                      <a:pt x="20592" y="0"/>
                    </a:lnTo>
                    <a:lnTo>
                      <a:pt x="14256" y="263"/>
                    </a:lnTo>
                    <a:lnTo>
                      <a:pt x="12384" y="3424"/>
                    </a:lnTo>
                    <a:lnTo>
                      <a:pt x="5184" y="4478"/>
                    </a:lnTo>
                    <a:lnTo>
                      <a:pt x="0" y="763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87" name="AutoShape 69" descr="AutoShape 32"/>
              <p:cNvSpPr>
                <a:spLocks/>
              </p:cNvSpPr>
              <p:nvPr/>
            </p:nvSpPr>
            <p:spPr bwMode="auto">
              <a:xfrm>
                <a:off x="2675310" y="2437499"/>
                <a:ext cx="208837" cy="2862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 y="579"/>
                    </a:moveTo>
                    <a:lnTo>
                      <a:pt x="2335" y="0"/>
                    </a:lnTo>
                    <a:lnTo>
                      <a:pt x="4670" y="740"/>
                    </a:lnTo>
                    <a:lnTo>
                      <a:pt x="8562" y="998"/>
                    </a:lnTo>
                    <a:lnTo>
                      <a:pt x="14254" y="869"/>
                    </a:lnTo>
                    <a:lnTo>
                      <a:pt x="15032" y="1674"/>
                    </a:lnTo>
                    <a:lnTo>
                      <a:pt x="19751" y="2092"/>
                    </a:lnTo>
                    <a:lnTo>
                      <a:pt x="21600" y="2286"/>
                    </a:lnTo>
                    <a:lnTo>
                      <a:pt x="20432" y="3638"/>
                    </a:lnTo>
                    <a:lnTo>
                      <a:pt x="20286" y="8852"/>
                    </a:lnTo>
                    <a:lnTo>
                      <a:pt x="19216" y="9400"/>
                    </a:lnTo>
                    <a:lnTo>
                      <a:pt x="18049" y="9689"/>
                    </a:lnTo>
                    <a:lnTo>
                      <a:pt x="18195" y="14969"/>
                    </a:lnTo>
                    <a:lnTo>
                      <a:pt x="17611" y="20699"/>
                    </a:lnTo>
                    <a:lnTo>
                      <a:pt x="16249" y="21600"/>
                    </a:lnTo>
                    <a:lnTo>
                      <a:pt x="13378" y="21407"/>
                    </a:lnTo>
                    <a:lnTo>
                      <a:pt x="12357" y="20184"/>
                    </a:lnTo>
                    <a:lnTo>
                      <a:pt x="11870" y="20634"/>
                    </a:lnTo>
                    <a:lnTo>
                      <a:pt x="10216" y="20763"/>
                    </a:lnTo>
                    <a:lnTo>
                      <a:pt x="9584" y="19443"/>
                    </a:lnTo>
                    <a:lnTo>
                      <a:pt x="8465" y="18574"/>
                    </a:lnTo>
                    <a:lnTo>
                      <a:pt x="6908" y="18381"/>
                    </a:lnTo>
                    <a:lnTo>
                      <a:pt x="7054" y="16353"/>
                    </a:lnTo>
                    <a:lnTo>
                      <a:pt x="6373" y="14164"/>
                    </a:lnTo>
                    <a:lnTo>
                      <a:pt x="6227" y="12587"/>
                    </a:lnTo>
                    <a:lnTo>
                      <a:pt x="6081" y="10559"/>
                    </a:lnTo>
                    <a:lnTo>
                      <a:pt x="5254" y="9078"/>
                    </a:lnTo>
                    <a:lnTo>
                      <a:pt x="4524" y="8015"/>
                    </a:lnTo>
                    <a:lnTo>
                      <a:pt x="3843" y="6921"/>
                    </a:lnTo>
                    <a:lnTo>
                      <a:pt x="2384" y="5054"/>
                    </a:lnTo>
                    <a:lnTo>
                      <a:pt x="1703" y="4153"/>
                    </a:lnTo>
                    <a:lnTo>
                      <a:pt x="0" y="2607"/>
                    </a:lnTo>
                    <a:lnTo>
                      <a:pt x="146" y="5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88" name="AutoShape 70" descr="AutoShape 33"/>
              <p:cNvSpPr>
                <a:spLocks/>
              </p:cNvSpPr>
              <p:nvPr/>
            </p:nvSpPr>
            <p:spPr bwMode="auto">
              <a:xfrm>
                <a:off x="5673747" y="2089651"/>
                <a:ext cx="42334" cy="55197"/>
              </a:xfrm>
              <a:custGeom>
                <a:avLst/>
                <a:gdLst>
                  <a:gd name="T0" fmla="*/ 17701560 w 21600"/>
                  <a:gd name="T1" fmla="*/ 327711655 h 21600"/>
                  <a:gd name="T2" fmla="*/ 17701560 w 21600"/>
                  <a:gd name="T3" fmla="*/ 327711655 h 21600"/>
                  <a:gd name="T4" fmla="*/ 17701560 w 21600"/>
                  <a:gd name="T5" fmla="*/ 327711655 h 21600"/>
                  <a:gd name="T6" fmla="*/ 17701560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8100" y="10885"/>
                    </a:lnTo>
                    <a:lnTo>
                      <a:pt x="17673" y="21600"/>
                    </a:lnTo>
                    <a:lnTo>
                      <a:pt x="21600" y="8164"/>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89" name="AutoShape 71" descr="AutoShape 44"/>
              <p:cNvSpPr>
                <a:spLocks/>
              </p:cNvSpPr>
              <p:nvPr/>
            </p:nvSpPr>
            <p:spPr bwMode="auto">
              <a:xfrm>
                <a:off x="2053046" y="1690460"/>
                <a:ext cx="143930" cy="1142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99" y="17035"/>
                    </a:moveTo>
                    <a:lnTo>
                      <a:pt x="3940" y="19888"/>
                    </a:lnTo>
                    <a:lnTo>
                      <a:pt x="6614" y="19888"/>
                    </a:lnTo>
                    <a:lnTo>
                      <a:pt x="7950" y="21600"/>
                    </a:lnTo>
                    <a:lnTo>
                      <a:pt x="9639" y="18992"/>
                    </a:lnTo>
                    <a:lnTo>
                      <a:pt x="13509" y="17443"/>
                    </a:lnTo>
                    <a:lnTo>
                      <a:pt x="18012" y="18340"/>
                    </a:lnTo>
                    <a:lnTo>
                      <a:pt x="21600" y="18340"/>
                    </a:lnTo>
                    <a:lnTo>
                      <a:pt x="19982" y="14183"/>
                    </a:lnTo>
                    <a:lnTo>
                      <a:pt x="18012" y="12552"/>
                    </a:lnTo>
                    <a:lnTo>
                      <a:pt x="17449" y="9374"/>
                    </a:lnTo>
                    <a:lnTo>
                      <a:pt x="15197" y="7417"/>
                    </a:lnTo>
                    <a:lnTo>
                      <a:pt x="12735" y="3179"/>
                    </a:lnTo>
                    <a:lnTo>
                      <a:pt x="10554" y="2282"/>
                    </a:lnTo>
                    <a:lnTo>
                      <a:pt x="9147" y="0"/>
                    </a:lnTo>
                    <a:lnTo>
                      <a:pt x="6262" y="652"/>
                    </a:lnTo>
                    <a:lnTo>
                      <a:pt x="2251" y="5950"/>
                    </a:lnTo>
                    <a:lnTo>
                      <a:pt x="0" y="7254"/>
                    </a:lnTo>
                    <a:lnTo>
                      <a:pt x="2463" y="8232"/>
                    </a:lnTo>
                    <a:lnTo>
                      <a:pt x="4714" y="11493"/>
                    </a:lnTo>
                    <a:lnTo>
                      <a:pt x="6051" y="12960"/>
                    </a:lnTo>
                    <a:lnTo>
                      <a:pt x="4151" y="14346"/>
                    </a:lnTo>
                    <a:lnTo>
                      <a:pt x="3799" y="170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0" name="AutoShape 72" descr="AutoShape 47"/>
              <p:cNvSpPr>
                <a:spLocks/>
              </p:cNvSpPr>
              <p:nvPr/>
            </p:nvSpPr>
            <p:spPr bwMode="auto">
              <a:xfrm>
                <a:off x="5622948" y="2149977"/>
                <a:ext cx="60678" cy="42362"/>
              </a:xfrm>
              <a:custGeom>
                <a:avLst/>
                <a:gdLst>
                  <a:gd name="T0" fmla="*/ 928485053 w 21600"/>
                  <a:gd name="T1" fmla="*/ 17830654 h 21600"/>
                  <a:gd name="T2" fmla="*/ 928485053 w 21600"/>
                  <a:gd name="T3" fmla="*/ 17830654 h 21600"/>
                  <a:gd name="T4" fmla="*/ 928485053 w 21600"/>
                  <a:gd name="T5" fmla="*/ 17830654 h 21600"/>
                  <a:gd name="T6" fmla="*/ 928485053 w 21600"/>
                  <a:gd name="T7" fmla="*/ 17830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1" y="11241"/>
                    </a:moveTo>
                    <a:lnTo>
                      <a:pt x="0" y="19176"/>
                    </a:lnTo>
                    <a:lnTo>
                      <a:pt x="8674" y="21600"/>
                    </a:lnTo>
                    <a:lnTo>
                      <a:pt x="17518" y="15429"/>
                    </a:lnTo>
                    <a:lnTo>
                      <a:pt x="21600" y="7714"/>
                    </a:lnTo>
                    <a:lnTo>
                      <a:pt x="20920" y="0"/>
                    </a:lnTo>
                    <a:lnTo>
                      <a:pt x="14117" y="882"/>
                    </a:lnTo>
                    <a:lnTo>
                      <a:pt x="12756" y="7714"/>
                    </a:lnTo>
                    <a:lnTo>
                      <a:pt x="1531" y="1124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1" name="AutoShape 73" descr="AutoShape 48"/>
              <p:cNvSpPr>
                <a:spLocks/>
              </p:cNvSpPr>
              <p:nvPr/>
            </p:nvSpPr>
            <p:spPr bwMode="auto">
              <a:xfrm>
                <a:off x="5721722" y="2165380"/>
                <a:ext cx="31046" cy="19257"/>
              </a:xfrm>
              <a:custGeom>
                <a:avLst/>
                <a:gdLst>
                  <a:gd name="T0" fmla="*/ 584107 w 21600"/>
                  <a:gd name="T1" fmla="*/ 3054 h 21600"/>
                  <a:gd name="T2" fmla="*/ 584107 w 21600"/>
                  <a:gd name="T3" fmla="*/ 3054 h 21600"/>
                  <a:gd name="T4" fmla="*/ 584107 w 21600"/>
                  <a:gd name="T5" fmla="*/ 3054 h 21600"/>
                  <a:gd name="T6" fmla="*/ 584107 w 21600"/>
                  <a:gd name="T7" fmla="*/ 3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27" y="21600"/>
                    </a:moveTo>
                    <a:lnTo>
                      <a:pt x="15055" y="20640"/>
                    </a:lnTo>
                    <a:lnTo>
                      <a:pt x="16691" y="20160"/>
                    </a:lnTo>
                    <a:lnTo>
                      <a:pt x="18327" y="18240"/>
                    </a:lnTo>
                    <a:lnTo>
                      <a:pt x="19964" y="16800"/>
                    </a:lnTo>
                    <a:lnTo>
                      <a:pt x="20945" y="14880"/>
                    </a:lnTo>
                    <a:lnTo>
                      <a:pt x="21600" y="12480"/>
                    </a:lnTo>
                    <a:lnTo>
                      <a:pt x="21600" y="8640"/>
                    </a:lnTo>
                    <a:lnTo>
                      <a:pt x="20945" y="6720"/>
                    </a:lnTo>
                    <a:lnTo>
                      <a:pt x="19964" y="4800"/>
                    </a:lnTo>
                    <a:lnTo>
                      <a:pt x="18327" y="2880"/>
                    </a:lnTo>
                    <a:lnTo>
                      <a:pt x="16691" y="1920"/>
                    </a:lnTo>
                    <a:lnTo>
                      <a:pt x="15055" y="480"/>
                    </a:lnTo>
                    <a:lnTo>
                      <a:pt x="13091" y="0"/>
                    </a:lnTo>
                    <a:lnTo>
                      <a:pt x="8509" y="0"/>
                    </a:lnTo>
                    <a:lnTo>
                      <a:pt x="6545" y="480"/>
                    </a:lnTo>
                    <a:lnTo>
                      <a:pt x="4909" y="1920"/>
                    </a:lnTo>
                    <a:lnTo>
                      <a:pt x="3273" y="2880"/>
                    </a:lnTo>
                    <a:lnTo>
                      <a:pt x="1636" y="4800"/>
                    </a:lnTo>
                    <a:lnTo>
                      <a:pt x="655" y="6720"/>
                    </a:lnTo>
                    <a:lnTo>
                      <a:pt x="0" y="8640"/>
                    </a:lnTo>
                    <a:lnTo>
                      <a:pt x="0" y="12480"/>
                    </a:lnTo>
                    <a:lnTo>
                      <a:pt x="655" y="14880"/>
                    </a:lnTo>
                    <a:lnTo>
                      <a:pt x="1636" y="16800"/>
                    </a:lnTo>
                    <a:lnTo>
                      <a:pt x="3273" y="18240"/>
                    </a:lnTo>
                    <a:lnTo>
                      <a:pt x="4909" y="20160"/>
                    </a:lnTo>
                    <a:lnTo>
                      <a:pt x="6545" y="20640"/>
                    </a:lnTo>
                    <a:lnTo>
                      <a:pt x="8509" y="21120"/>
                    </a:lnTo>
                    <a:lnTo>
                      <a:pt x="1112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2" name="AutoShape 74" descr="AutoShape 49"/>
              <p:cNvSpPr>
                <a:spLocks/>
              </p:cNvSpPr>
              <p:nvPr/>
            </p:nvSpPr>
            <p:spPr bwMode="auto">
              <a:xfrm>
                <a:off x="2586413" y="1202703"/>
                <a:ext cx="81844" cy="1437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90" y="21600"/>
                    </a:moveTo>
                    <a:lnTo>
                      <a:pt x="8814" y="21536"/>
                    </a:lnTo>
                    <a:lnTo>
                      <a:pt x="7448" y="18312"/>
                    </a:lnTo>
                    <a:lnTo>
                      <a:pt x="2483" y="17216"/>
                    </a:lnTo>
                    <a:lnTo>
                      <a:pt x="0" y="13927"/>
                    </a:lnTo>
                    <a:lnTo>
                      <a:pt x="1490" y="10832"/>
                    </a:lnTo>
                    <a:lnTo>
                      <a:pt x="6828" y="9865"/>
                    </a:lnTo>
                    <a:lnTo>
                      <a:pt x="3972" y="7544"/>
                    </a:lnTo>
                    <a:lnTo>
                      <a:pt x="4966" y="5287"/>
                    </a:lnTo>
                    <a:lnTo>
                      <a:pt x="7448" y="5287"/>
                    </a:lnTo>
                    <a:lnTo>
                      <a:pt x="6331" y="1483"/>
                    </a:lnTo>
                    <a:lnTo>
                      <a:pt x="10055" y="64"/>
                    </a:lnTo>
                    <a:lnTo>
                      <a:pt x="13034" y="0"/>
                    </a:lnTo>
                    <a:lnTo>
                      <a:pt x="15890" y="967"/>
                    </a:lnTo>
                    <a:lnTo>
                      <a:pt x="20483" y="1999"/>
                    </a:lnTo>
                    <a:lnTo>
                      <a:pt x="18993" y="4256"/>
                    </a:lnTo>
                    <a:lnTo>
                      <a:pt x="21103" y="6061"/>
                    </a:lnTo>
                    <a:lnTo>
                      <a:pt x="20483" y="9736"/>
                    </a:lnTo>
                    <a:lnTo>
                      <a:pt x="16510" y="10252"/>
                    </a:lnTo>
                    <a:lnTo>
                      <a:pt x="16014" y="13089"/>
                    </a:lnTo>
                    <a:lnTo>
                      <a:pt x="19490" y="13734"/>
                    </a:lnTo>
                    <a:lnTo>
                      <a:pt x="21600" y="15152"/>
                    </a:lnTo>
                    <a:lnTo>
                      <a:pt x="20731" y="19859"/>
                    </a:lnTo>
                    <a:lnTo>
                      <a:pt x="17752" y="20246"/>
                    </a:lnTo>
                    <a:lnTo>
                      <a:pt x="1229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3" name="AutoShape 75" descr="AutoShape 50"/>
              <p:cNvSpPr>
                <a:spLocks/>
              </p:cNvSpPr>
              <p:nvPr/>
            </p:nvSpPr>
            <p:spPr bwMode="auto">
              <a:xfrm>
                <a:off x="4113147" y="1377267"/>
                <a:ext cx="180615" cy="8600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876" y="214"/>
                    </a:lnTo>
                    <a:lnTo>
                      <a:pt x="5076" y="4384"/>
                    </a:lnTo>
                    <a:lnTo>
                      <a:pt x="7783" y="6844"/>
                    </a:lnTo>
                    <a:lnTo>
                      <a:pt x="8629" y="3315"/>
                    </a:lnTo>
                    <a:lnTo>
                      <a:pt x="8911" y="8875"/>
                    </a:lnTo>
                    <a:lnTo>
                      <a:pt x="10885" y="11014"/>
                    </a:lnTo>
                    <a:lnTo>
                      <a:pt x="13422" y="13580"/>
                    </a:lnTo>
                    <a:lnTo>
                      <a:pt x="19175" y="14329"/>
                    </a:lnTo>
                    <a:lnTo>
                      <a:pt x="21600" y="16040"/>
                    </a:lnTo>
                    <a:lnTo>
                      <a:pt x="20246" y="21065"/>
                    </a:lnTo>
                    <a:lnTo>
                      <a:pt x="17765" y="21065"/>
                    </a:lnTo>
                    <a:lnTo>
                      <a:pt x="14945" y="21600"/>
                    </a:lnTo>
                    <a:lnTo>
                      <a:pt x="12633" y="19034"/>
                    </a:lnTo>
                    <a:lnTo>
                      <a:pt x="9531" y="17750"/>
                    </a:lnTo>
                    <a:lnTo>
                      <a:pt x="5527" y="14756"/>
                    </a:lnTo>
                    <a:lnTo>
                      <a:pt x="2369" y="13152"/>
                    </a:lnTo>
                    <a:lnTo>
                      <a:pt x="395" y="8448"/>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4" name="AutoShape 76" descr="AutoShape 52"/>
              <p:cNvSpPr>
                <a:spLocks/>
              </p:cNvSpPr>
              <p:nvPr/>
            </p:nvSpPr>
            <p:spPr bwMode="auto">
              <a:xfrm>
                <a:off x="4506826" y="1582640"/>
                <a:ext cx="167917" cy="2669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16" y="19419"/>
                    </a:moveTo>
                    <a:lnTo>
                      <a:pt x="3833" y="18346"/>
                    </a:lnTo>
                    <a:lnTo>
                      <a:pt x="5719" y="15992"/>
                    </a:lnTo>
                    <a:lnTo>
                      <a:pt x="3346" y="14781"/>
                    </a:lnTo>
                    <a:lnTo>
                      <a:pt x="2373" y="12738"/>
                    </a:lnTo>
                    <a:lnTo>
                      <a:pt x="2130" y="11354"/>
                    </a:lnTo>
                    <a:lnTo>
                      <a:pt x="2921" y="8619"/>
                    </a:lnTo>
                    <a:lnTo>
                      <a:pt x="669" y="6992"/>
                    </a:lnTo>
                    <a:lnTo>
                      <a:pt x="0" y="5919"/>
                    </a:lnTo>
                    <a:lnTo>
                      <a:pt x="243" y="3012"/>
                    </a:lnTo>
                    <a:lnTo>
                      <a:pt x="3164" y="2354"/>
                    </a:lnTo>
                    <a:lnTo>
                      <a:pt x="4807" y="1523"/>
                    </a:lnTo>
                    <a:lnTo>
                      <a:pt x="6024" y="0"/>
                    </a:lnTo>
                    <a:lnTo>
                      <a:pt x="6510" y="1385"/>
                    </a:lnTo>
                    <a:lnTo>
                      <a:pt x="7180" y="3012"/>
                    </a:lnTo>
                    <a:lnTo>
                      <a:pt x="8640" y="3704"/>
                    </a:lnTo>
                    <a:lnTo>
                      <a:pt x="10526" y="4258"/>
                    </a:lnTo>
                    <a:lnTo>
                      <a:pt x="13447" y="6300"/>
                    </a:lnTo>
                    <a:lnTo>
                      <a:pt x="15576" y="5227"/>
                    </a:lnTo>
                    <a:lnTo>
                      <a:pt x="17828" y="6577"/>
                    </a:lnTo>
                    <a:lnTo>
                      <a:pt x="19227" y="8792"/>
                    </a:lnTo>
                    <a:lnTo>
                      <a:pt x="20201" y="10004"/>
                    </a:lnTo>
                    <a:lnTo>
                      <a:pt x="21600" y="10142"/>
                    </a:lnTo>
                    <a:lnTo>
                      <a:pt x="21600" y="12738"/>
                    </a:lnTo>
                    <a:lnTo>
                      <a:pt x="18740" y="12981"/>
                    </a:lnTo>
                    <a:lnTo>
                      <a:pt x="16124" y="12046"/>
                    </a:lnTo>
                    <a:lnTo>
                      <a:pt x="13447" y="13569"/>
                    </a:lnTo>
                    <a:lnTo>
                      <a:pt x="12230" y="15473"/>
                    </a:lnTo>
                    <a:lnTo>
                      <a:pt x="9431" y="15196"/>
                    </a:lnTo>
                    <a:lnTo>
                      <a:pt x="7666" y="18519"/>
                    </a:lnTo>
                    <a:lnTo>
                      <a:pt x="9309" y="20250"/>
                    </a:lnTo>
                    <a:lnTo>
                      <a:pt x="6875" y="21600"/>
                    </a:lnTo>
                    <a:lnTo>
                      <a:pt x="4807" y="20804"/>
                    </a:lnTo>
                    <a:lnTo>
                      <a:pt x="2616" y="1941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5" name="AutoShape 77" descr="AutoShape 53"/>
              <p:cNvSpPr>
                <a:spLocks/>
              </p:cNvSpPr>
              <p:nvPr/>
            </p:nvSpPr>
            <p:spPr bwMode="auto">
              <a:xfrm>
                <a:off x="3327205" y="287517"/>
                <a:ext cx="33868" cy="30809"/>
              </a:xfrm>
              <a:custGeom>
                <a:avLst/>
                <a:gdLst>
                  <a:gd name="T0" fmla="*/ 1520985 w 21600"/>
                  <a:gd name="T1" fmla="*/ 536911 h 21600"/>
                  <a:gd name="T2" fmla="*/ 1520985 w 21600"/>
                  <a:gd name="T3" fmla="*/ 536911 h 21600"/>
                  <a:gd name="T4" fmla="*/ 1520985 w 21600"/>
                  <a:gd name="T5" fmla="*/ 536911 h 21600"/>
                  <a:gd name="T6" fmla="*/ 1520985 w 21600"/>
                  <a:gd name="T7" fmla="*/ 53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00" y="0"/>
                    </a:moveTo>
                    <a:lnTo>
                      <a:pt x="0" y="12300"/>
                    </a:lnTo>
                    <a:lnTo>
                      <a:pt x="5100" y="21600"/>
                    </a:lnTo>
                    <a:lnTo>
                      <a:pt x="13200" y="20400"/>
                    </a:lnTo>
                    <a:lnTo>
                      <a:pt x="21600" y="8400"/>
                    </a:lnTo>
                    <a:lnTo>
                      <a:pt x="111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6" name="AutoShape 78" descr="AutoShape 54"/>
              <p:cNvSpPr>
                <a:spLocks/>
              </p:cNvSpPr>
              <p:nvPr/>
            </p:nvSpPr>
            <p:spPr bwMode="auto">
              <a:xfrm>
                <a:off x="3493708" y="257996"/>
                <a:ext cx="49390" cy="20540"/>
              </a:xfrm>
              <a:custGeom>
                <a:avLst/>
                <a:gdLst>
                  <a:gd name="T0" fmla="*/ 96485411 w 21600"/>
                  <a:gd name="T1" fmla="*/ 6210 h 21600"/>
                  <a:gd name="T2" fmla="*/ 96485411 w 21600"/>
                  <a:gd name="T3" fmla="*/ 6210 h 21600"/>
                  <a:gd name="T4" fmla="*/ 96485411 w 21600"/>
                  <a:gd name="T5" fmla="*/ 6210 h 21600"/>
                  <a:gd name="T6" fmla="*/ 96485411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54" y="6480"/>
                    </a:moveTo>
                    <a:lnTo>
                      <a:pt x="9227" y="0"/>
                    </a:lnTo>
                    <a:lnTo>
                      <a:pt x="0" y="16848"/>
                    </a:lnTo>
                    <a:lnTo>
                      <a:pt x="6711" y="18576"/>
                    </a:lnTo>
                    <a:lnTo>
                      <a:pt x="21600" y="21600"/>
                    </a:lnTo>
                    <a:lnTo>
                      <a:pt x="18454" y="648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7" name="AutoShape 79" descr="AutoShape 56"/>
              <p:cNvSpPr>
                <a:spLocks/>
              </p:cNvSpPr>
              <p:nvPr/>
            </p:nvSpPr>
            <p:spPr bwMode="auto">
              <a:xfrm>
                <a:off x="3713827" y="115520"/>
                <a:ext cx="12704" cy="21824"/>
              </a:xfrm>
              <a:custGeom>
                <a:avLst/>
                <a:gdLst>
                  <a:gd name="T0" fmla="*/ 32 w 21600"/>
                  <a:gd name="T1" fmla="*/ 12098 h 21600"/>
                  <a:gd name="T2" fmla="*/ 32 w 21600"/>
                  <a:gd name="T3" fmla="*/ 12098 h 21600"/>
                  <a:gd name="T4" fmla="*/ 32 w 21600"/>
                  <a:gd name="T5" fmla="*/ 12098 h 21600"/>
                  <a:gd name="T6" fmla="*/ 32 w 21600"/>
                  <a:gd name="T7" fmla="*/ 120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00" y="21600"/>
                    </a:moveTo>
                    <a:lnTo>
                      <a:pt x="12800" y="21168"/>
                    </a:lnTo>
                    <a:lnTo>
                      <a:pt x="15200" y="20304"/>
                    </a:lnTo>
                    <a:lnTo>
                      <a:pt x="19200" y="18144"/>
                    </a:lnTo>
                    <a:lnTo>
                      <a:pt x="20800" y="14688"/>
                    </a:lnTo>
                    <a:lnTo>
                      <a:pt x="21600" y="10800"/>
                    </a:lnTo>
                    <a:lnTo>
                      <a:pt x="20800" y="6480"/>
                    </a:lnTo>
                    <a:lnTo>
                      <a:pt x="19200" y="2592"/>
                    </a:lnTo>
                    <a:lnTo>
                      <a:pt x="15200" y="432"/>
                    </a:lnTo>
                    <a:lnTo>
                      <a:pt x="12800" y="0"/>
                    </a:lnTo>
                    <a:lnTo>
                      <a:pt x="8800" y="0"/>
                    </a:lnTo>
                    <a:lnTo>
                      <a:pt x="7200" y="432"/>
                    </a:lnTo>
                    <a:lnTo>
                      <a:pt x="2400" y="2592"/>
                    </a:lnTo>
                    <a:lnTo>
                      <a:pt x="800" y="6480"/>
                    </a:lnTo>
                    <a:lnTo>
                      <a:pt x="0" y="10800"/>
                    </a:lnTo>
                    <a:lnTo>
                      <a:pt x="800" y="14688"/>
                    </a:lnTo>
                    <a:lnTo>
                      <a:pt x="2400" y="18144"/>
                    </a:lnTo>
                    <a:lnTo>
                      <a:pt x="7200" y="20304"/>
                    </a:lnTo>
                    <a:lnTo>
                      <a:pt x="8800" y="21168"/>
                    </a:lnTo>
                    <a:lnTo>
                      <a:pt x="112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8" name="AutoShape 80" descr="AutoShape 60"/>
              <p:cNvSpPr>
                <a:spLocks/>
              </p:cNvSpPr>
              <p:nvPr/>
            </p:nvSpPr>
            <p:spPr bwMode="auto">
              <a:xfrm>
                <a:off x="4911789" y="56474"/>
                <a:ext cx="139695" cy="55197"/>
              </a:xfrm>
              <a:custGeom>
                <a:avLst/>
                <a:gdLst>
                  <a:gd name="T0" fmla="*/ 2147483646 w 21600"/>
                  <a:gd name="T1" fmla="*/ 327711655 h 21600"/>
                  <a:gd name="T2" fmla="*/ 2147483646 w 21600"/>
                  <a:gd name="T3" fmla="*/ 327711655 h 21600"/>
                  <a:gd name="T4" fmla="*/ 2147483646 w 21600"/>
                  <a:gd name="T5" fmla="*/ 327711655 h 21600"/>
                  <a:gd name="T6" fmla="*/ 2147483646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782" y="1979"/>
                    </a:moveTo>
                    <a:lnTo>
                      <a:pt x="11273" y="7915"/>
                    </a:lnTo>
                    <a:lnTo>
                      <a:pt x="7491" y="7255"/>
                    </a:lnTo>
                    <a:lnTo>
                      <a:pt x="6327" y="3957"/>
                    </a:lnTo>
                    <a:lnTo>
                      <a:pt x="2836" y="0"/>
                    </a:lnTo>
                    <a:lnTo>
                      <a:pt x="0" y="3957"/>
                    </a:lnTo>
                    <a:lnTo>
                      <a:pt x="0" y="13026"/>
                    </a:lnTo>
                    <a:lnTo>
                      <a:pt x="4291" y="20281"/>
                    </a:lnTo>
                    <a:lnTo>
                      <a:pt x="9818" y="21600"/>
                    </a:lnTo>
                    <a:lnTo>
                      <a:pt x="12073" y="16983"/>
                    </a:lnTo>
                    <a:lnTo>
                      <a:pt x="15564" y="20281"/>
                    </a:lnTo>
                    <a:lnTo>
                      <a:pt x="19855" y="19456"/>
                    </a:lnTo>
                    <a:lnTo>
                      <a:pt x="21600" y="14345"/>
                    </a:lnTo>
                    <a:lnTo>
                      <a:pt x="18109" y="11872"/>
                    </a:lnTo>
                    <a:lnTo>
                      <a:pt x="16364" y="3957"/>
                    </a:lnTo>
                    <a:lnTo>
                      <a:pt x="13236" y="660"/>
                    </a:lnTo>
                    <a:lnTo>
                      <a:pt x="11782" y="19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199" name="AutoShape 81" descr="AutoShape 61"/>
              <p:cNvSpPr>
                <a:spLocks/>
              </p:cNvSpPr>
              <p:nvPr/>
            </p:nvSpPr>
            <p:spPr bwMode="auto">
              <a:xfrm>
                <a:off x="5085346" y="74446"/>
                <a:ext cx="83254" cy="30810"/>
              </a:xfrm>
              <a:custGeom>
                <a:avLst/>
                <a:gdLst>
                  <a:gd name="T0" fmla="*/ 2147483646 w 21600"/>
                  <a:gd name="T1" fmla="*/ 537088 h 21600"/>
                  <a:gd name="T2" fmla="*/ 2147483646 w 21600"/>
                  <a:gd name="T3" fmla="*/ 537088 h 21600"/>
                  <a:gd name="T4" fmla="*/ 2147483646 w 21600"/>
                  <a:gd name="T5" fmla="*/ 537088 h 21600"/>
                  <a:gd name="T6" fmla="*/ 2147483646 w 21600"/>
                  <a:gd name="T7" fmla="*/ 537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88" y="0"/>
                    </a:moveTo>
                    <a:lnTo>
                      <a:pt x="3417" y="5780"/>
                    </a:lnTo>
                    <a:lnTo>
                      <a:pt x="20746" y="5780"/>
                    </a:lnTo>
                    <a:lnTo>
                      <a:pt x="21600" y="19166"/>
                    </a:lnTo>
                    <a:lnTo>
                      <a:pt x="10129" y="21600"/>
                    </a:lnTo>
                    <a:lnTo>
                      <a:pt x="3417" y="16732"/>
                    </a:lnTo>
                    <a:lnTo>
                      <a:pt x="0" y="6997"/>
                    </a:lnTo>
                    <a:lnTo>
                      <a:pt x="488"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0" name="AutoShape 82" descr="AutoShape 62"/>
              <p:cNvSpPr>
                <a:spLocks/>
              </p:cNvSpPr>
              <p:nvPr/>
            </p:nvSpPr>
            <p:spPr bwMode="auto">
              <a:xfrm>
                <a:off x="5761228" y="211787"/>
                <a:ext cx="60678" cy="35944"/>
              </a:xfrm>
              <a:custGeom>
                <a:avLst/>
                <a:gdLst>
                  <a:gd name="T0" fmla="*/ 928485053 w 21600"/>
                  <a:gd name="T1" fmla="*/ 2926319 h 21600"/>
                  <a:gd name="T2" fmla="*/ 928485053 w 21600"/>
                  <a:gd name="T3" fmla="*/ 2926319 h 21600"/>
                  <a:gd name="T4" fmla="*/ 928485053 w 21600"/>
                  <a:gd name="T5" fmla="*/ 2926319 h 21600"/>
                  <a:gd name="T6" fmla="*/ 928485053 w 21600"/>
                  <a:gd name="T7" fmla="*/ 2926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674" y="2082"/>
                    </a:moveTo>
                    <a:lnTo>
                      <a:pt x="2041" y="10149"/>
                    </a:lnTo>
                    <a:lnTo>
                      <a:pt x="0" y="21600"/>
                    </a:lnTo>
                    <a:lnTo>
                      <a:pt x="11565" y="20299"/>
                    </a:lnTo>
                    <a:lnTo>
                      <a:pt x="19559" y="19518"/>
                    </a:lnTo>
                    <a:lnTo>
                      <a:pt x="21600" y="7287"/>
                    </a:lnTo>
                    <a:lnTo>
                      <a:pt x="14287" y="0"/>
                    </a:lnTo>
                    <a:lnTo>
                      <a:pt x="8674" y="208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1" name="AutoShape 83" descr="AutoShape 65"/>
              <p:cNvSpPr>
                <a:spLocks/>
              </p:cNvSpPr>
              <p:nvPr/>
            </p:nvSpPr>
            <p:spPr bwMode="auto">
              <a:xfrm>
                <a:off x="2170160" y="1479954"/>
                <a:ext cx="348528" cy="3594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5623"/>
                    </a:moveTo>
                    <a:lnTo>
                      <a:pt x="1337" y="14032"/>
                    </a:lnTo>
                    <a:lnTo>
                      <a:pt x="2355" y="14520"/>
                    </a:lnTo>
                    <a:lnTo>
                      <a:pt x="7064" y="14828"/>
                    </a:lnTo>
                    <a:lnTo>
                      <a:pt x="8809" y="14622"/>
                    </a:lnTo>
                    <a:lnTo>
                      <a:pt x="8721" y="13186"/>
                    </a:lnTo>
                    <a:lnTo>
                      <a:pt x="7646" y="12904"/>
                    </a:lnTo>
                    <a:lnTo>
                      <a:pt x="7762" y="3899"/>
                    </a:lnTo>
                    <a:lnTo>
                      <a:pt x="7064" y="3078"/>
                    </a:lnTo>
                    <a:lnTo>
                      <a:pt x="7064" y="1334"/>
                    </a:lnTo>
                    <a:lnTo>
                      <a:pt x="8024" y="1154"/>
                    </a:lnTo>
                    <a:lnTo>
                      <a:pt x="8024" y="0"/>
                    </a:lnTo>
                    <a:lnTo>
                      <a:pt x="9419" y="795"/>
                    </a:lnTo>
                    <a:lnTo>
                      <a:pt x="18606" y="7311"/>
                    </a:lnTo>
                    <a:lnTo>
                      <a:pt x="19885" y="7824"/>
                    </a:lnTo>
                    <a:lnTo>
                      <a:pt x="20205" y="9723"/>
                    </a:lnTo>
                    <a:lnTo>
                      <a:pt x="21367" y="9517"/>
                    </a:lnTo>
                    <a:lnTo>
                      <a:pt x="21600" y="13391"/>
                    </a:lnTo>
                    <a:lnTo>
                      <a:pt x="20670" y="13494"/>
                    </a:lnTo>
                    <a:lnTo>
                      <a:pt x="20670" y="14186"/>
                    </a:lnTo>
                    <a:lnTo>
                      <a:pt x="17210" y="14571"/>
                    </a:lnTo>
                    <a:lnTo>
                      <a:pt x="16193" y="15238"/>
                    </a:lnTo>
                    <a:lnTo>
                      <a:pt x="13954" y="15135"/>
                    </a:lnTo>
                    <a:lnTo>
                      <a:pt x="13286" y="15931"/>
                    </a:lnTo>
                    <a:lnTo>
                      <a:pt x="12617" y="16546"/>
                    </a:lnTo>
                    <a:lnTo>
                      <a:pt x="10873" y="17059"/>
                    </a:lnTo>
                    <a:lnTo>
                      <a:pt x="10524" y="17675"/>
                    </a:lnTo>
                    <a:lnTo>
                      <a:pt x="10059" y="18573"/>
                    </a:lnTo>
                    <a:lnTo>
                      <a:pt x="9157" y="19702"/>
                    </a:lnTo>
                    <a:lnTo>
                      <a:pt x="8721" y="21292"/>
                    </a:lnTo>
                    <a:lnTo>
                      <a:pt x="7093" y="21472"/>
                    </a:lnTo>
                    <a:lnTo>
                      <a:pt x="5989" y="21600"/>
                    </a:lnTo>
                    <a:lnTo>
                      <a:pt x="5611" y="19984"/>
                    </a:lnTo>
                    <a:lnTo>
                      <a:pt x="4564" y="19086"/>
                    </a:lnTo>
                    <a:lnTo>
                      <a:pt x="3052" y="18778"/>
                    </a:lnTo>
                    <a:lnTo>
                      <a:pt x="1715" y="18445"/>
                    </a:lnTo>
                    <a:lnTo>
                      <a:pt x="1047" y="17136"/>
                    </a:lnTo>
                    <a:lnTo>
                      <a:pt x="233" y="16623"/>
                    </a:lnTo>
                    <a:lnTo>
                      <a:pt x="0" y="156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2" name="AutoShape 84" descr="AutoShape 66"/>
              <p:cNvSpPr>
                <a:spLocks/>
              </p:cNvSpPr>
              <p:nvPr/>
            </p:nvSpPr>
            <p:spPr bwMode="auto">
              <a:xfrm>
                <a:off x="2143350" y="1845772"/>
                <a:ext cx="70556" cy="693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533"/>
                    </a:moveTo>
                    <a:lnTo>
                      <a:pt x="19740" y="3600"/>
                    </a:lnTo>
                    <a:lnTo>
                      <a:pt x="12588" y="0"/>
                    </a:lnTo>
                    <a:lnTo>
                      <a:pt x="6866" y="2667"/>
                    </a:lnTo>
                    <a:lnTo>
                      <a:pt x="0" y="4133"/>
                    </a:lnTo>
                    <a:lnTo>
                      <a:pt x="1860" y="10000"/>
                    </a:lnTo>
                    <a:lnTo>
                      <a:pt x="6294" y="11467"/>
                    </a:lnTo>
                    <a:lnTo>
                      <a:pt x="7438" y="16933"/>
                    </a:lnTo>
                    <a:lnTo>
                      <a:pt x="13732" y="18400"/>
                    </a:lnTo>
                    <a:lnTo>
                      <a:pt x="15306" y="21600"/>
                    </a:lnTo>
                    <a:lnTo>
                      <a:pt x="21600" y="1053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3" name="AutoShape 85" descr="AutoShape 67"/>
              <p:cNvSpPr>
                <a:spLocks/>
              </p:cNvSpPr>
              <p:nvPr/>
            </p:nvSpPr>
            <p:spPr bwMode="auto">
              <a:xfrm>
                <a:off x="2480589" y="1755922"/>
                <a:ext cx="235646" cy="21179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89" y="13935"/>
                    </a:moveTo>
                    <a:lnTo>
                      <a:pt x="18625" y="11715"/>
                    </a:lnTo>
                    <a:lnTo>
                      <a:pt x="19531" y="7839"/>
                    </a:lnTo>
                    <a:lnTo>
                      <a:pt x="20134" y="6881"/>
                    </a:lnTo>
                    <a:lnTo>
                      <a:pt x="21212" y="6010"/>
                    </a:lnTo>
                    <a:lnTo>
                      <a:pt x="21600" y="3440"/>
                    </a:lnTo>
                    <a:lnTo>
                      <a:pt x="21169" y="0"/>
                    </a:lnTo>
                    <a:lnTo>
                      <a:pt x="19746" y="827"/>
                    </a:lnTo>
                    <a:lnTo>
                      <a:pt x="18841" y="1916"/>
                    </a:lnTo>
                    <a:lnTo>
                      <a:pt x="17849" y="827"/>
                    </a:lnTo>
                    <a:lnTo>
                      <a:pt x="15262" y="697"/>
                    </a:lnTo>
                    <a:lnTo>
                      <a:pt x="15004" y="1873"/>
                    </a:lnTo>
                    <a:lnTo>
                      <a:pt x="13365" y="1698"/>
                    </a:lnTo>
                    <a:lnTo>
                      <a:pt x="12158" y="566"/>
                    </a:lnTo>
                    <a:lnTo>
                      <a:pt x="10735" y="697"/>
                    </a:lnTo>
                    <a:lnTo>
                      <a:pt x="8278" y="1002"/>
                    </a:lnTo>
                    <a:lnTo>
                      <a:pt x="8062" y="1873"/>
                    </a:lnTo>
                    <a:lnTo>
                      <a:pt x="7243" y="479"/>
                    </a:lnTo>
                    <a:lnTo>
                      <a:pt x="5648" y="218"/>
                    </a:lnTo>
                    <a:lnTo>
                      <a:pt x="3837" y="697"/>
                    </a:lnTo>
                    <a:lnTo>
                      <a:pt x="3104" y="2177"/>
                    </a:lnTo>
                    <a:lnTo>
                      <a:pt x="2501" y="3223"/>
                    </a:lnTo>
                    <a:lnTo>
                      <a:pt x="1897" y="3223"/>
                    </a:lnTo>
                    <a:lnTo>
                      <a:pt x="2199" y="5792"/>
                    </a:lnTo>
                    <a:lnTo>
                      <a:pt x="1207" y="10277"/>
                    </a:lnTo>
                    <a:lnTo>
                      <a:pt x="0" y="11802"/>
                    </a:lnTo>
                    <a:lnTo>
                      <a:pt x="474" y="16287"/>
                    </a:lnTo>
                    <a:lnTo>
                      <a:pt x="2069" y="16635"/>
                    </a:lnTo>
                    <a:lnTo>
                      <a:pt x="3837" y="16331"/>
                    </a:lnTo>
                    <a:lnTo>
                      <a:pt x="4656" y="17289"/>
                    </a:lnTo>
                    <a:lnTo>
                      <a:pt x="5475" y="18465"/>
                    </a:lnTo>
                    <a:lnTo>
                      <a:pt x="5432" y="20381"/>
                    </a:lnTo>
                    <a:lnTo>
                      <a:pt x="6812" y="21556"/>
                    </a:lnTo>
                    <a:lnTo>
                      <a:pt x="8709" y="21600"/>
                    </a:lnTo>
                    <a:lnTo>
                      <a:pt x="12417" y="18595"/>
                    </a:lnTo>
                    <a:lnTo>
                      <a:pt x="13581" y="17071"/>
                    </a:lnTo>
                    <a:lnTo>
                      <a:pt x="15176" y="15547"/>
                    </a:lnTo>
                    <a:lnTo>
                      <a:pt x="17289" y="139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4" name="AutoShape 86" descr="AutoShape 68"/>
              <p:cNvSpPr>
                <a:spLocks/>
              </p:cNvSpPr>
              <p:nvPr/>
            </p:nvSpPr>
            <p:spPr bwMode="auto">
              <a:xfrm>
                <a:off x="2745862" y="1816250"/>
                <a:ext cx="262456" cy="1886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06" y="15415"/>
                    </a:moveTo>
                    <a:lnTo>
                      <a:pt x="20400" y="15316"/>
                    </a:lnTo>
                    <a:lnTo>
                      <a:pt x="18348" y="15905"/>
                    </a:lnTo>
                    <a:lnTo>
                      <a:pt x="16800" y="15611"/>
                    </a:lnTo>
                    <a:lnTo>
                      <a:pt x="16645" y="16445"/>
                    </a:lnTo>
                    <a:lnTo>
                      <a:pt x="13006" y="16936"/>
                    </a:lnTo>
                    <a:lnTo>
                      <a:pt x="12774" y="17967"/>
                    </a:lnTo>
                    <a:lnTo>
                      <a:pt x="9716" y="18311"/>
                    </a:lnTo>
                    <a:lnTo>
                      <a:pt x="9097" y="16789"/>
                    </a:lnTo>
                    <a:lnTo>
                      <a:pt x="7974" y="16151"/>
                    </a:lnTo>
                    <a:lnTo>
                      <a:pt x="7200" y="17476"/>
                    </a:lnTo>
                    <a:lnTo>
                      <a:pt x="6348" y="18016"/>
                    </a:lnTo>
                    <a:lnTo>
                      <a:pt x="5690" y="18704"/>
                    </a:lnTo>
                    <a:lnTo>
                      <a:pt x="4374" y="18998"/>
                    </a:lnTo>
                    <a:lnTo>
                      <a:pt x="3445" y="20225"/>
                    </a:lnTo>
                    <a:lnTo>
                      <a:pt x="2748" y="21600"/>
                    </a:lnTo>
                    <a:lnTo>
                      <a:pt x="2129" y="20225"/>
                    </a:lnTo>
                    <a:lnTo>
                      <a:pt x="1316" y="17035"/>
                    </a:lnTo>
                    <a:lnTo>
                      <a:pt x="0" y="14433"/>
                    </a:lnTo>
                    <a:lnTo>
                      <a:pt x="774" y="11536"/>
                    </a:lnTo>
                    <a:lnTo>
                      <a:pt x="1587" y="10064"/>
                    </a:lnTo>
                    <a:lnTo>
                      <a:pt x="2632" y="9376"/>
                    </a:lnTo>
                    <a:lnTo>
                      <a:pt x="4258" y="9573"/>
                    </a:lnTo>
                    <a:lnTo>
                      <a:pt x="4800" y="8149"/>
                    </a:lnTo>
                    <a:lnTo>
                      <a:pt x="6735" y="7953"/>
                    </a:lnTo>
                    <a:lnTo>
                      <a:pt x="7626" y="6333"/>
                    </a:lnTo>
                    <a:lnTo>
                      <a:pt x="9329" y="5842"/>
                    </a:lnTo>
                    <a:lnTo>
                      <a:pt x="9948" y="4271"/>
                    </a:lnTo>
                    <a:lnTo>
                      <a:pt x="11071" y="3584"/>
                    </a:lnTo>
                    <a:lnTo>
                      <a:pt x="11845" y="1718"/>
                    </a:lnTo>
                    <a:lnTo>
                      <a:pt x="13006" y="393"/>
                    </a:lnTo>
                    <a:lnTo>
                      <a:pt x="13858" y="0"/>
                    </a:lnTo>
                    <a:lnTo>
                      <a:pt x="14671" y="1620"/>
                    </a:lnTo>
                    <a:lnTo>
                      <a:pt x="15523" y="3829"/>
                    </a:lnTo>
                    <a:lnTo>
                      <a:pt x="15329" y="5793"/>
                    </a:lnTo>
                    <a:lnTo>
                      <a:pt x="16142" y="6284"/>
                    </a:lnTo>
                    <a:lnTo>
                      <a:pt x="16258" y="7511"/>
                    </a:lnTo>
                    <a:lnTo>
                      <a:pt x="17497" y="7265"/>
                    </a:lnTo>
                    <a:lnTo>
                      <a:pt x="17961" y="9376"/>
                    </a:lnTo>
                    <a:lnTo>
                      <a:pt x="19587" y="9769"/>
                    </a:lnTo>
                    <a:lnTo>
                      <a:pt x="19858" y="12273"/>
                    </a:lnTo>
                    <a:lnTo>
                      <a:pt x="20903" y="12764"/>
                    </a:lnTo>
                    <a:lnTo>
                      <a:pt x="21329" y="13647"/>
                    </a:lnTo>
                    <a:lnTo>
                      <a:pt x="21600" y="14285"/>
                    </a:lnTo>
                    <a:lnTo>
                      <a:pt x="21406" y="1541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5" name="AutoShape 87" descr="AutoShape 69"/>
              <p:cNvSpPr>
                <a:spLocks/>
              </p:cNvSpPr>
              <p:nvPr/>
            </p:nvSpPr>
            <p:spPr bwMode="auto">
              <a:xfrm>
                <a:off x="2951871" y="1342612"/>
                <a:ext cx="228591" cy="24259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59"/>
                    </a:moveTo>
                    <a:lnTo>
                      <a:pt x="134" y="21600"/>
                    </a:lnTo>
                    <a:lnTo>
                      <a:pt x="1381" y="21027"/>
                    </a:lnTo>
                    <a:lnTo>
                      <a:pt x="2939" y="20109"/>
                    </a:lnTo>
                    <a:lnTo>
                      <a:pt x="16122" y="20109"/>
                    </a:lnTo>
                    <a:lnTo>
                      <a:pt x="17369" y="21027"/>
                    </a:lnTo>
                    <a:lnTo>
                      <a:pt x="20887" y="18580"/>
                    </a:lnTo>
                    <a:lnTo>
                      <a:pt x="20887" y="16171"/>
                    </a:lnTo>
                    <a:lnTo>
                      <a:pt x="21600" y="15674"/>
                    </a:lnTo>
                    <a:lnTo>
                      <a:pt x="16835" y="9213"/>
                    </a:lnTo>
                    <a:lnTo>
                      <a:pt x="14162" y="5276"/>
                    </a:lnTo>
                    <a:lnTo>
                      <a:pt x="14162" y="3479"/>
                    </a:lnTo>
                    <a:lnTo>
                      <a:pt x="15632" y="4970"/>
                    </a:lnTo>
                    <a:lnTo>
                      <a:pt x="17904" y="7073"/>
                    </a:lnTo>
                    <a:lnTo>
                      <a:pt x="18928" y="5276"/>
                    </a:lnTo>
                    <a:lnTo>
                      <a:pt x="18928" y="3173"/>
                    </a:lnTo>
                    <a:lnTo>
                      <a:pt x="17013" y="612"/>
                    </a:lnTo>
                    <a:lnTo>
                      <a:pt x="14162" y="459"/>
                    </a:lnTo>
                    <a:lnTo>
                      <a:pt x="9085" y="0"/>
                    </a:lnTo>
                    <a:lnTo>
                      <a:pt x="8417" y="2103"/>
                    </a:lnTo>
                    <a:lnTo>
                      <a:pt x="6948" y="1529"/>
                    </a:lnTo>
                    <a:lnTo>
                      <a:pt x="5567" y="115"/>
                    </a:lnTo>
                    <a:lnTo>
                      <a:pt x="0" y="45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6" name="AutoShape 88" descr="AutoShape 70"/>
              <p:cNvSpPr>
                <a:spLocks/>
              </p:cNvSpPr>
              <p:nvPr/>
            </p:nvSpPr>
            <p:spPr bwMode="auto">
              <a:xfrm>
                <a:off x="3732173" y="1238641"/>
                <a:ext cx="262454" cy="28752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75" y="0"/>
                    </a:moveTo>
                    <a:lnTo>
                      <a:pt x="15046" y="514"/>
                    </a:lnTo>
                    <a:lnTo>
                      <a:pt x="14659" y="2089"/>
                    </a:lnTo>
                    <a:lnTo>
                      <a:pt x="13961" y="3954"/>
                    </a:lnTo>
                    <a:lnTo>
                      <a:pt x="13185" y="5432"/>
                    </a:lnTo>
                    <a:lnTo>
                      <a:pt x="11983" y="6075"/>
                    </a:lnTo>
                    <a:lnTo>
                      <a:pt x="11479" y="7875"/>
                    </a:lnTo>
                    <a:lnTo>
                      <a:pt x="9966" y="7971"/>
                    </a:lnTo>
                    <a:lnTo>
                      <a:pt x="7989" y="9032"/>
                    </a:lnTo>
                    <a:lnTo>
                      <a:pt x="6592" y="9932"/>
                    </a:lnTo>
                    <a:lnTo>
                      <a:pt x="5817" y="11411"/>
                    </a:lnTo>
                    <a:lnTo>
                      <a:pt x="776" y="11829"/>
                    </a:lnTo>
                    <a:lnTo>
                      <a:pt x="0" y="13082"/>
                    </a:lnTo>
                    <a:lnTo>
                      <a:pt x="465" y="14721"/>
                    </a:lnTo>
                    <a:lnTo>
                      <a:pt x="1823" y="14850"/>
                    </a:lnTo>
                    <a:lnTo>
                      <a:pt x="2482" y="15750"/>
                    </a:lnTo>
                    <a:lnTo>
                      <a:pt x="1396" y="16907"/>
                    </a:lnTo>
                    <a:lnTo>
                      <a:pt x="0" y="17261"/>
                    </a:lnTo>
                    <a:lnTo>
                      <a:pt x="1396" y="17646"/>
                    </a:lnTo>
                    <a:lnTo>
                      <a:pt x="2133" y="18932"/>
                    </a:lnTo>
                    <a:lnTo>
                      <a:pt x="5196" y="18932"/>
                    </a:lnTo>
                    <a:lnTo>
                      <a:pt x="7174" y="18289"/>
                    </a:lnTo>
                    <a:lnTo>
                      <a:pt x="7523" y="19575"/>
                    </a:lnTo>
                    <a:lnTo>
                      <a:pt x="9540" y="20700"/>
                    </a:lnTo>
                    <a:lnTo>
                      <a:pt x="11052" y="21600"/>
                    </a:lnTo>
                    <a:lnTo>
                      <a:pt x="12099" y="20700"/>
                    </a:lnTo>
                    <a:lnTo>
                      <a:pt x="15628" y="20700"/>
                    </a:lnTo>
                    <a:lnTo>
                      <a:pt x="15822" y="19446"/>
                    </a:lnTo>
                    <a:lnTo>
                      <a:pt x="13961" y="17389"/>
                    </a:lnTo>
                    <a:lnTo>
                      <a:pt x="12409" y="16136"/>
                    </a:lnTo>
                    <a:lnTo>
                      <a:pt x="13030" y="14593"/>
                    </a:lnTo>
                    <a:lnTo>
                      <a:pt x="14116" y="13725"/>
                    </a:lnTo>
                    <a:lnTo>
                      <a:pt x="17179" y="14593"/>
                    </a:lnTo>
                    <a:lnTo>
                      <a:pt x="17606" y="13596"/>
                    </a:lnTo>
                    <a:lnTo>
                      <a:pt x="17800" y="12439"/>
                    </a:lnTo>
                    <a:lnTo>
                      <a:pt x="19739" y="11057"/>
                    </a:lnTo>
                    <a:lnTo>
                      <a:pt x="20398" y="9643"/>
                    </a:lnTo>
                    <a:lnTo>
                      <a:pt x="21600" y="8646"/>
                    </a:lnTo>
                    <a:lnTo>
                      <a:pt x="21445" y="6332"/>
                    </a:lnTo>
                    <a:lnTo>
                      <a:pt x="19739" y="5336"/>
                    </a:lnTo>
                    <a:lnTo>
                      <a:pt x="19932" y="3311"/>
                    </a:lnTo>
                    <a:lnTo>
                      <a:pt x="19041" y="2282"/>
                    </a:lnTo>
                    <a:lnTo>
                      <a:pt x="19312" y="868"/>
                    </a:lnTo>
                    <a:lnTo>
                      <a:pt x="17800" y="225"/>
                    </a:lnTo>
                    <a:lnTo>
                      <a:pt x="1667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7" name="AutoShape 89" descr="AutoShape 71"/>
              <p:cNvSpPr>
                <a:spLocks/>
              </p:cNvSpPr>
              <p:nvPr/>
            </p:nvSpPr>
            <p:spPr bwMode="auto">
              <a:xfrm>
                <a:off x="5043016" y="1170174"/>
                <a:ext cx="79022"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038" y="0"/>
                    </a:moveTo>
                    <a:lnTo>
                      <a:pt x="8132" y="3784"/>
                    </a:lnTo>
                    <a:lnTo>
                      <a:pt x="0" y="5676"/>
                    </a:lnTo>
                    <a:lnTo>
                      <a:pt x="2922" y="8750"/>
                    </a:lnTo>
                    <a:lnTo>
                      <a:pt x="2541" y="11588"/>
                    </a:lnTo>
                    <a:lnTo>
                      <a:pt x="7624" y="12771"/>
                    </a:lnTo>
                    <a:lnTo>
                      <a:pt x="6480" y="20023"/>
                    </a:lnTo>
                    <a:lnTo>
                      <a:pt x="12579" y="21600"/>
                    </a:lnTo>
                    <a:lnTo>
                      <a:pt x="21600" y="18131"/>
                    </a:lnTo>
                    <a:lnTo>
                      <a:pt x="21600" y="9460"/>
                    </a:lnTo>
                    <a:lnTo>
                      <a:pt x="10038"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8" name="AutoShape 90" descr="AutoShape 73"/>
              <p:cNvSpPr>
                <a:spLocks/>
              </p:cNvSpPr>
              <p:nvPr/>
            </p:nvSpPr>
            <p:spPr bwMode="auto">
              <a:xfrm>
                <a:off x="3866219" y="1305387"/>
                <a:ext cx="608156" cy="57504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4902"/>
                    </a:moveTo>
                    <a:lnTo>
                      <a:pt x="21533" y="5336"/>
                    </a:lnTo>
                    <a:lnTo>
                      <a:pt x="20547" y="5770"/>
                    </a:lnTo>
                    <a:lnTo>
                      <a:pt x="19962" y="6541"/>
                    </a:lnTo>
                    <a:lnTo>
                      <a:pt x="19627" y="7570"/>
                    </a:lnTo>
                    <a:lnTo>
                      <a:pt x="18942" y="8261"/>
                    </a:lnTo>
                    <a:lnTo>
                      <a:pt x="18942" y="9723"/>
                    </a:lnTo>
                    <a:lnTo>
                      <a:pt x="18490" y="9338"/>
                    </a:lnTo>
                    <a:lnTo>
                      <a:pt x="18173" y="8132"/>
                    </a:lnTo>
                    <a:lnTo>
                      <a:pt x="18022" y="7248"/>
                    </a:lnTo>
                    <a:lnTo>
                      <a:pt x="17103" y="6734"/>
                    </a:lnTo>
                    <a:lnTo>
                      <a:pt x="16317" y="6605"/>
                    </a:lnTo>
                    <a:lnTo>
                      <a:pt x="15381" y="5979"/>
                    </a:lnTo>
                    <a:lnTo>
                      <a:pt x="14863" y="7554"/>
                    </a:lnTo>
                    <a:lnTo>
                      <a:pt x="15381" y="7682"/>
                    </a:lnTo>
                    <a:lnTo>
                      <a:pt x="15464" y="9643"/>
                    </a:lnTo>
                    <a:lnTo>
                      <a:pt x="14913" y="9707"/>
                    </a:lnTo>
                    <a:lnTo>
                      <a:pt x="14394" y="10029"/>
                    </a:lnTo>
                    <a:lnTo>
                      <a:pt x="14394" y="10977"/>
                    </a:lnTo>
                    <a:lnTo>
                      <a:pt x="14144" y="11186"/>
                    </a:lnTo>
                    <a:lnTo>
                      <a:pt x="13525" y="12005"/>
                    </a:lnTo>
                    <a:lnTo>
                      <a:pt x="12606" y="12391"/>
                    </a:lnTo>
                    <a:lnTo>
                      <a:pt x="12087" y="13018"/>
                    </a:lnTo>
                    <a:lnTo>
                      <a:pt x="11285" y="13339"/>
                    </a:lnTo>
                    <a:lnTo>
                      <a:pt x="10884" y="14288"/>
                    </a:lnTo>
                    <a:lnTo>
                      <a:pt x="10115" y="14850"/>
                    </a:lnTo>
                    <a:lnTo>
                      <a:pt x="9045" y="15493"/>
                    </a:lnTo>
                    <a:lnTo>
                      <a:pt x="9312" y="18096"/>
                    </a:lnTo>
                    <a:lnTo>
                      <a:pt x="8978" y="18225"/>
                    </a:lnTo>
                    <a:lnTo>
                      <a:pt x="9312" y="19430"/>
                    </a:lnTo>
                    <a:lnTo>
                      <a:pt x="8794" y="20314"/>
                    </a:lnTo>
                    <a:lnTo>
                      <a:pt x="8259" y="21150"/>
                    </a:lnTo>
                    <a:lnTo>
                      <a:pt x="7406" y="21600"/>
                    </a:lnTo>
                    <a:lnTo>
                      <a:pt x="6938" y="21263"/>
                    </a:lnTo>
                    <a:lnTo>
                      <a:pt x="6788" y="20314"/>
                    </a:lnTo>
                    <a:lnTo>
                      <a:pt x="5868" y="18289"/>
                    </a:lnTo>
                    <a:lnTo>
                      <a:pt x="5015" y="16071"/>
                    </a:lnTo>
                    <a:lnTo>
                      <a:pt x="4079" y="14738"/>
                    </a:lnTo>
                    <a:lnTo>
                      <a:pt x="3695" y="12954"/>
                    </a:lnTo>
                    <a:lnTo>
                      <a:pt x="3695" y="11362"/>
                    </a:lnTo>
                    <a:lnTo>
                      <a:pt x="3494" y="10093"/>
                    </a:lnTo>
                    <a:lnTo>
                      <a:pt x="3093" y="9338"/>
                    </a:lnTo>
                    <a:lnTo>
                      <a:pt x="3093" y="10029"/>
                    </a:lnTo>
                    <a:lnTo>
                      <a:pt x="2575" y="10527"/>
                    </a:lnTo>
                    <a:lnTo>
                      <a:pt x="1438" y="10479"/>
                    </a:lnTo>
                    <a:lnTo>
                      <a:pt x="585" y="9402"/>
                    </a:lnTo>
                    <a:lnTo>
                      <a:pt x="1037" y="8823"/>
                    </a:lnTo>
                    <a:lnTo>
                      <a:pt x="401" y="8904"/>
                    </a:lnTo>
                    <a:lnTo>
                      <a:pt x="0" y="8261"/>
                    </a:lnTo>
                    <a:lnTo>
                      <a:pt x="451" y="7811"/>
                    </a:lnTo>
                    <a:lnTo>
                      <a:pt x="1973" y="7811"/>
                    </a:lnTo>
                    <a:lnTo>
                      <a:pt x="2056" y="7184"/>
                    </a:lnTo>
                    <a:lnTo>
                      <a:pt x="1254" y="6155"/>
                    </a:lnTo>
                    <a:lnTo>
                      <a:pt x="585" y="5529"/>
                    </a:lnTo>
                    <a:lnTo>
                      <a:pt x="853" y="4757"/>
                    </a:lnTo>
                    <a:lnTo>
                      <a:pt x="1321" y="4323"/>
                    </a:lnTo>
                    <a:lnTo>
                      <a:pt x="2641" y="4757"/>
                    </a:lnTo>
                    <a:lnTo>
                      <a:pt x="2825" y="4259"/>
                    </a:lnTo>
                    <a:lnTo>
                      <a:pt x="2909" y="3680"/>
                    </a:lnTo>
                    <a:lnTo>
                      <a:pt x="3745" y="2989"/>
                    </a:lnTo>
                    <a:lnTo>
                      <a:pt x="4029" y="2282"/>
                    </a:lnTo>
                    <a:lnTo>
                      <a:pt x="4547" y="1784"/>
                    </a:lnTo>
                    <a:lnTo>
                      <a:pt x="4480" y="627"/>
                    </a:lnTo>
                    <a:lnTo>
                      <a:pt x="5534" y="0"/>
                    </a:lnTo>
                    <a:lnTo>
                      <a:pt x="6420" y="64"/>
                    </a:lnTo>
                    <a:lnTo>
                      <a:pt x="6988" y="498"/>
                    </a:lnTo>
                    <a:lnTo>
                      <a:pt x="6988" y="1832"/>
                    </a:lnTo>
                    <a:lnTo>
                      <a:pt x="8125" y="2041"/>
                    </a:lnTo>
                    <a:lnTo>
                      <a:pt x="8794" y="2668"/>
                    </a:lnTo>
                    <a:lnTo>
                      <a:pt x="8911" y="3938"/>
                    </a:lnTo>
                    <a:lnTo>
                      <a:pt x="9496" y="4645"/>
                    </a:lnTo>
                    <a:lnTo>
                      <a:pt x="10432" y="4886"/>
                    </a:lnTo>
                    <a:lnTo>
                      <a:pt x="11619" y="5336"/>
                    </a:lnTo>
                    <a:lnTo>
                      <a:pt x="12539" y="5529"/>
                    </a:lnTo>
                    <a:lnTo>
                      <a:pt x="13224" y="5914"/>
                    </a:lnTo>
                    <a:lnTo>
                      <a:pt x="14060" y="5834"/>
                    </a:lnTo>
                    <a:lnTo>
                      <a:pt x="14796" y="5834"/>
                    </a:lnTo>
                    <a:lnTo>
                      <a:pt x="15197" y="5079"/>
                    </a:lnTo>
                    <a:lnTo>
                      <a:pt x="15581" y="4371"/>
                    </a:lnTo>
                    <a:lnTo>
                      <a:pt x="16434" y="4757"/>
                    </a:lnTo>
                    <a:lnTo>
                      <a:pt x="17688" y="4741"/>
                    </a:lnTo>
                    <a:lnTo>
                      <a:pt x="18089" y="4179"/>
                    </a:lnTo>
                    <a:lnTo>
                      <a:pt x="19009" y="3696"/>
                    </a:lnTo>
                    <a:lnTo>
                      <a:pt x="20212" y="3696"/>
                    </a:lnTo>
                    <a:lnTo>
                      <a:pt x="21082" y="4130"/>
                    </a:lnTo>
                    <a:lnTo>
                      <a:pt x="21600" y="490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09" name="AutoShape 91" descr="AutoShape 75"/>
              <p:cNvSpPr>
                <a:spLocks/>
              </p:cNvSpPr>
              <p:nvPr/>
            </p:nvSpPr>
            <p:spPr bwMode="auto">
              <a:xfrm>
                <a:off x="4283882" y="1464552"/>
                <a:ext cx="115708"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8503"/>
                    </a:moveTo>
                    <a:lnTo>
                      <a:pt x="20007" y="21600"/>
                    </a:lnTo>
                    <a:lnTo>
                      <a:pt x="17528" y="20806"/>
                    </a:lnTo>
                    <a:lnTo>
                      <a:pt x="14518" y="16915"/>
                    </a:lnTo>
                    <a:lnTo>
                      <a:pt x="15049" y="13421"/>
                    </a:lnTo>
                    <a:lnTo>
                      <a:pt x="12659" y="10324"/>
                    </a:lnTo>
                    <a:lnTo>
                      <a:pt x="11508" y="13103"/>
                    </a:lnTo>
                    <a:lnTo>
                      <a:pt x="8056" y="14771"/>
                    </a:lnTo>
                    <a:lnTo>
                      <a:pt x="7702" y="18821"/>
                    </a:lnTo>
                    <a:lnTo>
                      <a:pt x="3187" y="18106"/>
                    </a:lnTo>
                    <a:lnTo>
                      <a:pt x="2744" y="8418"/>
                    </a:lnTo>
                    <a:lnTo>
                      <a:pt x="0" y="7782"/>
                    </a:lnTo>
                    <a:lnTo>
                      <a:pt x="2744" y="0"/>
                    </a:lnTo>
                    <a:lnTo>
                      <a:pt x="7702" y="3097"/>
                    </a:lnTo>
                    <a:lnTo>
                      <a:pt x="11862" y="3732"/>
                    </a:lnTo>
                    <a:lnTo>
                      <a:pt x="16731" y="6274"/>
                    </a:lnTo>
                    <a:lnTo>
                      <a:pt x="17528" y="10641"/>
                    </a:lnTo>
                    <a:lnTo>
                      <a:pt x="19210" y="16597"/>
                    </a:lnTo>
                    <a:lnTo>
                      <a:pt x="21600" y="185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0" name="AutoShape 92" descr="AutoShape 77"/>
              <p:cNvSpPr>
                <a:spLocks/>
              </p:cNvSpPr>
              <p:nvPr/>
            </p:nvSpPr>
            <p:spPr bwMode="auto">
              <a:xfrm>
                <a:off x="2185682" y="1241210"/>
                <a:ext cx="220124" cy="1886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345" y="2981"/>
                    </a:moveTo>
                    <a:lnTo>
                      <a:pt x="19796" y="2492"/>
                    </a:lnTo>
                    <a:lnTo>
                      <a:pt x="21415" y="4252"/>
                    </a:lnTo>
                    <a:lnTo>
                      <a:pt x="20305" y="6353"/>
                    </a:lnTo>
                    <a:lnTo>
                      <a:pt x="21600" y="7135"/>
                    </a:lnTo>
                    <a:lnTo>
                      <a:pt x="20675" y="10995"/>
                    </a:lnTo>
                    <a:lnTo>
                      <a:pt x="18270" y="11191"/>
                    </a:lnTo>
                    <a:lnTo>
                      <a:pt x="17946" y="12706"/>
                    </a:lnTo>
                    <a:lnTo>
                      <a:pt x="19056" y="13879"/>
                    </a:lnTo>
                    <a:lnTo>
                      <a:pt x="16327" y="16420"/>
                    </a:lnTo>
                    <a:lnTo>
                      <a:pt x="14431" y="18326"/>
                    </a:lnTo>
                    <a:lnTo>
                      <a:pt x="12812" y="19303"/>
                    </a:lnTo>
                    <a:lnTo>
                      <a:pt x="11378" y="19303"/>
                    </a:lnTo>
                    <a:lnTo>
                      <a:pt x="10777" y="20427"/>
                    </a:lnTo>
                    <a:lnTo>
                      <a:pt x="9158" y="20281"/>
                    </a:lnTo>
                    <a:lnTo>
                      <a:pt x="8973" y="21600"/>
                    </a:lnTo>
                    <a:lnTo>
                      <a:pt x="6799" y="21600"/>
                    </a:lnTo>
                    <a:lnTo>
                      <a:pt x="6892" y="20525"/>
                    </a:lnTo>
                    <a:lnTo>
                      <a:pt x="0" y="20525"/>
                    </a:lnTo>
                    <a:lnTo>
                      <a:pt x="1434" y="18619"/>
                    </a:lnTo>
                    <a:lnTo>
                      <a:pt x="2544" y="17984"/>
                    </a:lnTo>
                    <a:lnTo>
                      <a:pt x="3654" y="16664"/>
                    </a:lnTo>
                    <a:lnTo>
                      <a:pt x="4533" y="9871"/>
                    </a:lnTo>
                    <a:lnTo>
                      <a:pt x="5273" y="7770"/>
                    </a:lnTo>
                    <a:lnTo>
                      <a:pt x="6198" y="7917"/>
                    </a:lnTo>
                    <a:lnTo>
                      <a:pt x="6383" y="6402"/>
                    </a:lnTo>
                    <a:lnTo>
                      <a:pt x="9852" y="6206"/>
                    </a:lnTo>
                    <a:lnTo>
                      <a:pt x="9852" y="4496"/>
                    </a:lnTo>
                    <a:lnTo>
                      <a:pt x="11147" y="2981"/>
                    </a:lnTo>
                    <a:lnTo>
                      <a:pt x="11841" y="1613"/>
                    </a:lnTo>
                    <a:lnTo>
                      <a:pt x="12396" y="0"/>
                    </a:lnTo>
                    <a:lnTo>
                      <a:pt x="14061" y="1173"/>
                    </a:lnTo>
                    <a:lnTo>
                      <a:pt x="15865" y="1368"/>
                    </a:lnTo>
                    <a:lnTo>
                      <a:pt x="17345" y="298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1" name="AutoShape 93" descr="AutoShape 79"/>
              <p:cNvSpPr>
                <a:spLocks/>
              </p:cNvSpPr>
              <p:nvPr/>
            </p:nvSpPr>
            <p:spPr bwMode="auto">
              <a:xfrm>
                <a:off x="2254823" y="1209121"/>
                <a:ext cx="421902" cy="4325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767" y="2711"/>
                    </a:moveTo>
                    <a:lnTo>
                      <a:pt x="7609" y="3479"/>
                    </a:lnTo>
                    <a:lnTo>
                      <a:pt x="7031" y="4397"/>
                    </a:lnTo>
                    <a:lnTo>
                      <a:pt x="7706" y="4738"/>
                    </a:lnTo>
                    <a:lnTo>
                      <a:pt x="7224" y="6425"/>
                    </a:lnTo>
                    <a:lnTo>
                      <a:pt x="5972" y="6510"/>
                    </a:lnTo>
                    <a:lnTo>
                      <a:pt x="5803" y="7172"/>
                    </a:lnTo>
                    <a:lnTo>
                      <a:pt x="6381" y="7684"/>
                    </a:lnTo>
                    <a:lnTo>
                      <a:pt x="4961" y="8794"/>
                    </a:lnTo>
                    <a:lnTo>
                      <a:pt x="3973" y="9626"/>
                    </a:lnTo>
                    <a:lnTo>
                      <a:pt x="3130" y="10053"/>
                    </a:lnTo>
                    <a:lnTo>
                      <a:pt x="2384" y="10053"/>
                    </a:lnTo>
                    <a:lnTo>
                      <a:pt x="2071" y="10544"/>
                    </a:lnTo>
                    <a:lnTo>
                      <a:pt x="1228" y="10480"/>
                    </a:lnTo>
                    <a:lnTo>
                      <a:pt x="1132" y="11056"/>
                    </a:lnTo>
                    <a:lnTo>
                      <a:pt x="0" y="11056"/>
                    </a:lnTo>
                    <a:lnTo>
                      <a:pt x="2264" y="13511"/>
                    </a:lnTo>
                    <a:lnTo>
                      <a:pt x="3419" y="14172"/>
                    </a:lnTo>
                    <a:lnTo>
                      <a:pt x="11029" y="19594"/>
                    </a:lnTo>
                    <a:lnTo>
                      <a:pt x="12088" y="20021"/>
                    </a:lnTo>
                    <a:lnTo>
                      <a:pt x="12353" y="21600"/>
                    </a:lnTo>
                    <a:lnTo>
                      <a:pt x="13316" y="21429"/>
                    </a:lnTo>
                    <a:lnTo>
                      <a:pt x="13437" y="20896"/>
                    </a:lnTo>
                    <a:lnTo>
                      <a:pt x="15267" y="20810"/>
                    </a:lnTo>
                    <a:lnTo>
                      <a:pt x="16013" y="20063"/>
                    </a:lnTo>
                    <a:lnTo>
                      <a:pt x="16688" y="19722"/>
                    </a:lnTo>
                    <a:lnTo>
                      <a:pt x="16856" y="19060"/>
                    </a:lnTo>
                    <a:lnTo>
                      <a:pt x="18686" y="18548"/>
                    </a:lnTo>
                    <a:lnTo>
                      <a:pt x="19168" y="17865"/>
                    </a:lnTo>
                    <a:lnTo>
                      <a:pt x="20107" y="17203"/>
                    </a:lnTo>
                    <a:lnTo>
                      <a:pt x="21239" y="16776"/>
                    </a:lnTo>
                    <a:lnTo>
                      <a:pt x="21600" y="16371"/>
                    </a:lnTo>
                    <a:lnTo>
                      <a:pt x="21407" y="15346"/>
                    </a:lnTo>
                    <a:lnTo>
                      <a:pt x="19698" y="15111"/>
                    </a:lnTo>
                    <a:lnTo>
                      <a:pt x="19120" y="14599"/>
                    </a:lnTo>
                    <a:lnTo>
                      <a:pt x="19047" y="13425"/>
                    </a:lnTo>
                    <a:lnTo>
                      <a:pt x="19312" y="6851"/>
                    </a:lnTo>
                    <a:lnTo>
                      <a:pt x="18638" y="6830"/>
                    </a:lnTo>
                    <a:lnTo>
                      <a:pt x="18373" y="5763"/>
                    </a:lnTo>
                    <a:lnTo>
                      <a:pt x="17410" y="5400"/>
                    </a:lnTo>
                    <a:lnTo>
                      <a:pt x="16928" y="4311"/>
                    </a:lnTo>
                    <a:lnTo>
                      <a:pt x="17217" y="3287"/>
                    </a:lnTo>
                    <a:lnTo>
                      <a:pt x="18253" y="2967"/>
                    </a:lnTo>
                    <a:lnTo>
                      <a:pt x="17699" y="2198"/>
                    </a:lnTo>
                    <a:lnTo>
                      <a:pt x="17892" y="1451"/>
                    </a:lnTo>
                    <a:lnTo>
                      <a:pt x="18373" y="1451"/>
                    </a:lnTo>
                    <a:lnTo>
                      <a:pt x="18157" y="192"/>
                    </a:lnTo>
                    <a:lnTo>
                      <a:pt x="14858" y="0"/>
                    </a:lnTo>
                    <a:lnTo>
                      <a:pt x="13365" y="149"/>
                    </a:lnTo>
                    <a:lnTo>
                      <a:pt x="12112" y="576"/>
                    </a:lnTo>
                    <a:lnTo>
                      <a:pt x="9728" y="747"/>
                    </a:lnTo>
                    <a:lnTo>
                      <a:pt x="8886" y="1409"/>
                    </a:lnTo>
                    <a:lnTo>
                      <a:pt x="7248" y="1686"/>
                    </a:lnTo>
                    <a:lnTo>
                      <a:pt x="6767" y="271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2" name="AutoShape 94" descr="AutoShape 80"/>
              <p:cNvSpPr>
                <a:spLocks/>
              </p:cNvSpPr>
              <p:nvPr/>
            </p:nvSpPr>
            <p:spPr bwMode="auto">
              <a:xfrm>
                <a:off x="3335671" y="2323260"/>
                <a:ext cx="170739" cy="3196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09" y="289"/>
                    </a:moveTo>
                    <a:lnTo>
                      <a:pt x="16290" y="2169"/>
                    </a:lnTo>
                    <a:lnTo>
                      <a:pt x="15215" y="2400"/>
                    </a:lnTo>
                    <a:lnTo>
                      <a:pt x="14917" y="3817"/>
                    </a:lnTo>
                    <a:lnTo>
                      <a:pt x="13127" y="3817"/>
                    </a:lnTo>
                    <a:lnTo>
                      <a:pt x="12530" y="4280"/>
                    </a:lnTo>
                    <a:lnTo>
                      <a:pt x="12113" y="5118"/>
                    </a:lnTo>
                    <a:lnTo>
                      <a:pt x="10502" y="5696"/>
                    </a:lnTo>
                    <a:lnTo>
                      <a:pt x="9965" y="6477"/>
                    </a:lnTo>
                    <a:lnTo>
                      <a:pt x="8891" y="6361"/>
                    </a:lnTo>
                    <a:lnTo>
                      <a:pt x="8652" y="5523"/>
                    </a:lnTo>
                    <a:lnTo>
                      <a:pt x="6922" y="5581"/>
                    </a:lnTo>
                    <a:lnTo>
                      <a:pt x="6564" y="6217"/>
                    </a:lnTo>
                    <a:lnTo>
                      <a:pt x="4773" y="6506"/>
                    </a:lnTo>
                    <a:lnTo>
                      <a:pt x="4296" y="7663"/>
                    </a:lnTo>
                    <a:lnTo>
                      <a:pt x="3222" y="7807"/>
                    </a:lnTo>
                    <a:lnTo>
                      <a:pt x="3699" y="11595"/>
                    </a:lnTo>
                    <a:lnTo>
                      <a:pt x="4535" y="11653"/>
                    </a:lnTo>
                    <a:lnTo>
                      <a:pt x="4773" y="12665"/>
                    </a:lnTo>
                    <a:lnTo>
                      <a:pt x="3878" y="13157"/>
                    </a:lnTo>
                    <a:lnTo>
                      <a:pt x="3222" y="14342"/>
                    </a:lnTo>
                    <a:lnTo>
                      <a:pt x="1850" y="14631"/>
                    </a:lnTo>
                    <a:lnTo>
                      <a:pt x="1611" y="15239"/>
                    </a:lnTo>
                    <a:lnTo>
                      <a:pt x="0" y="15528"/>
                    </a:lnTo>
                    <a:lnTo>
                      <a:pt x="179" y="17320"/>
                    </a:lnTo>
                    <a:lnTo>
                      <a:pt x="2208" y="17234"/>
                    </a:lnTo>
                    <a:lnTo>
                      <a:pt x="2029" y="20733"/>
                    </a:lnTo>
                    <a:lnTo>
                      <a:pt x="3878" y="20733"/>
                    </a:lnTo>
                    <a:lnTo>
                      <a:pt x="4773" y="21311"/>
                    </a:lnTo>
                    <a:lnTo>
                      <a:pt x="6146" y="21600"/>
                    </a:lnTo>
                    <a:lnTo>
                      <a:pt x="7817" y="20819"/>
                    </a:lnTo>
                    <a:lnTo>
                      <a:pt x="9666" y="20704"/>
                    </a:lnTo>
                    <a:lnTo>
                      <a:pt x="11039" y="20212"/>
                    </a:lnTo>
                    <a:lnTo>
                      <a:pt x="12530" y="19836"/>
                    </a:lnTo>
                    <a:lnTo>
                      <a:pt x="13008" y="18130"/>
                    </a:lnTo>
                    <a:lnTo>
                      <a:pt x="14440" y="17841"/>
                    </a:lnTo>
                    <a:lnTo>
                      <a:pt x="14619" y="15528"/>
                    </a:lnTo>
                    <a:lnTo>
                      <a:pt x="15454" y="15239"/>
                    </a:lnTo>
                    <a:lnTo>
                      <a:pt x="15394" y="12058"/>
                    </a:lnTo>
                    <a:lnTo>
                      <a:pt x="17423" y="11480"/>
                    </a:lnTo>
                    <a:lnTo>
                      <a:pt x="18438" y="10901"/>
                    </a:lnTo>
                    <a:lnTo>
                      <a:pt x="18438" y="8357"/>
                    </a:lnTo>
                    <a:lnTo>
                      <a:pt x="19870" y="7865"/>
                    </a:lnTo>
                    <a:lnTo>
                      <a:pt x="20168" y="5870"/>
                    </a:lnTo>
                    <a:lnTo>
                      <a:pt x="21361" y="5870"/>
                    </a:lnTo>
                    <a:lnTo>
                      <a:pt x="21600" y="2602"/>
                    </a:lnTo>
                    <a:lnTo>
                      <a:pt x="19870" y="2169"/>
                    </a:lnTo>
                    <a:lnTo>
                      <a:pt x="19750" y="578"/>
                    </a:lnTo>
                    <a:lnTo>
                      <a:pt x="18020" y="0"/>
                    </a:lnTo>
                    <a:lnTo>
                      <a:pt x="16409" y="28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3" name="AutoShape 95" descr="AutoShape 81"/>
              <p:cNvSpPr>
                <a:spLocks/>
              </p:cNvSpPr>
              <p:nvPr/>
            </p:nvSpPr>
            <p:spPr bwMode="auto">
              <a:xfrm>
                <a:off x="2575127" y="1754638"/>
                <a:ext cx="203191" cy="282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290"/>
                    </a:moveTo>
                    <a:lnTo>
                      <a:pt x="4290" y="14029"/>
                    </a:lnTo>
                    <a:lnTo>
                      <a:pt x="5637" y="12881"/>
                    </a:lnTo>
                    <a:lnTo>
                      <a:pt x="7483" y="11734"/>
                    </a:lnTo>
                    <a:lnTo>
                      <a:pt x="9927" y="10521"/>
                    </a:lnTo>
                    <a:lnTo>
                      <a:pt x="11473" y="8850"/>
                    </a:lnTo>
                    <a:lnTo>
                      <a:pt x="12521" y="5933"/>
                    </a:lnTo>
                    <a:lnTo>
                      <a:pt x="13219" y="5212"/>
                    </a:lnTo>
                    <a:lnTo>
                      <a:pt x="14467" y="4556"/>
                    </a:lnTo>
                    <a:lnTo>
                      <a:pt x="14915" y="2622"/>
                    </a:lnTo>
                    <a:lnTo>
                      <a:pt x="14417" y="33"/>
                    </a:lnTo>
                    <a:lnTo>
                      <a:pt x="15414" y="0"/>
                    </a:lnTo>
                    <a:lnTo>
                      <a:pt x="15813" y="951"/>
                    </a:lnTo>
                    <a:lnTo>
                      <a:pt x="16462" y="1803"/>
                    </a:lnTo>
                    <a:lnTo>
                      <a:pt x="17559" y="3212"/>
                    </a:lnTo>
                    <a:lnTo>
                      <a:pt x="17559" y="4064"/>
                    </a:lnTo>
                    <a:lnTo>
                      <a:pt x="16562" y="4392"/>
                    </a:lnTo>
                    <a:lnTo>
                      <a:pt x="17061" y="4654"/>
                    </a:lnTo>
                    <a:lnTo>
                      <a:pt x="17559" y="5638"/>
                    </a:lnTo>
                    <a:lnTo>
                      <a:pt x="18358" y="6326"/>
                    </a:lnTo>
                    <a:lnTo>
                      <a:pt x="18158" y="7113"/>
                    </a:lnTo>
                    <a:lnTo>
                      <a:pt x="17061" y="7571"/>
                    </a:lnTo>
                    <a:lnTo>
                      <a:pt x="17210" y="8391"/>
                    </a:lnTo>
                    <a:lnTo>
                      <a:pt x="18906" y="9833"/>
                    </a:lnTo>
                    <a:lnTo>
                      <a:pt x="20103" y="11439"/>
                    </a:lnTo>
                    <a:lnTo>
                      <a:pt x="19056" y="12422"/>
                    </a:lnTo>
                    <a:lnTo>
                      <a:pt x="18058" y="14356"/>
                    </a:lnTo>
                    <a:lnTo>
                      <a:pt x="19754" y="16093"/>
                    </a:lnTo>
                    <a:lnTo>
                      <a:pt x="20802" y="18224"/>
                    </a:lnTo>
                    <a:lnTo>
                      <a:pt x="21600" y="19142"/>
                    </a:lnTo>
                    <a:lnTo>
                      <a:pt x="14467" y="19732"/>
                    </a:lnTo>
                    <a:lnTo>
                      <a:pt x="10825" y="19928"/>
                    </a:lnTo>
                    <a:lnTo>
                      <a:pt x="9578" y="20649"/>
                    </a:lnTo>
                    <a:lnTo>
                      <a:pt x="9578" y="21436"/>
                    </a:lnTo>
                    <a:lnTo>
                      <a:pt x="6335" y="21600"/>
                    </a:lnTo>
                    <a:lnTo>
                      <a:pt x="5886" y="19994"/>
                    </a:lnTo>
                    <a:lnTo>
                      <a:pt x="7084" y="18519"/>
                    </a:lnTo>
                    <a:lnTo>
                      <a:pt x="6036" y="17601"/>
                    </a:lnTo>
                    <a:lnTo>
                      <a:pt x="3642" y="17044"/>
                    </a:lnTo>
                    <a:lnTo>
                      <a:pt x="0" y="1629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4" name="AutoShape 96" descr="AutoShape 83"/>
              <p:cNvSpPr>
                <a:spLocks/>
              </p:cNvSpPr>
              <p:nvPr/>
            </p:nvSpPr>
            <p:spPr bwMode="auto">
              <a:xfrm>
                <a:off x="3427388" y="765006"/>
                <a:ext cx="788768" cy="3645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9036"/>
                    </a:moveTo>
                    <a:lnTo>
                      <a:pt x="21058" y="6244"/>
                    </a:lnTo>
                    <a:lnTo>
                      <a:pt x="20143" y="5482"/>
                    </a:lnTo>
                    <a:lnTo>
                      <a:pt x="19808" y="4620"/>
                    </a:lnTo>
                    <a:lnTo>
                      <a:pt x="19214" y="4518"/>
                    </a:lnTo>
                    <a:lnTo>
                      <a:pt x="18325" y="1244"/>
                    </a:lnTo>
                    <a:lnTo>
                      <a:pt x="17551" y="1244"/>
                    </a:lnTo>
                    <a:lnTo>
                      <a:pt x="16622" y="1904"/>
                    </a:lnTo>
                    <a:lnTo>
                      <a:pt x="15990" y="1802"/>
                    </a:lnTo>
                    <a:lnTo>
                      <a:pt x="15952" y="838"/>
                    </a:lnTo>
                    <a:lnTo>
                      <a:pt x="15462" y="0"/>
                    </a:lnTo>
                    <a:lnTo>
                      <a:pt x="14327" y="381"/>
                    </a:lnTo>
                    <a:lnTo>
                      <a:pt x="13450" y="761"/>
                    </a:lnTo>
                    <a:lnTo>
                      <a:pt x="11993" y="457"/>
                    </a:lnTo>
                    <a:lnTo>
                      <a:pt x="11219" y="76"/>
                    </a:lnTo>
                    <a:lnTo>
                      <a:pt x="10832" y="279"/>
                    </a:lnTo>
                    <a:lnTo>
                      <a:pt x="10974" y="1904"/>
                    </a:lnTo>
                    <a:lnTo>
                      <a:pt x="10278" y="2564"/>
                    </a:lnTo>
                    <a:lnTo>
                      <a:pt x="10059" y="2868"/>
                    </a:lnTo>
                    <a:lnTo>
                      <a:pt x="9865" y="3071"/>
                    </a:lnTo>
                    <a:lnTo>
                      <a:pt x="9762" y="3147"/>
                    </a:lnTo>
                    <a:lnTo>
                      <a:pt x="9697" y="3147"/>
                    </a:lnTo>
                    <a:lnTo>
                      <a:pt x="9672" y="3198"/>
                    </a:lnTo>
                    <a:lnTo>
                      <a:pt x="9685" y="3401"/>
                    </a:lnTo>
                    <a:lnTo>
                      <a:pt x="9710" y="3655"/>
                    </a:lnTo>
                    <a:lnTo>
                      <a:pt x="9762" y="3909"/>
                    </a:lnTo>
                    <a:lnTo>
                      <a:pt x="9891" y="4442"/>
                    </a:lnTo>
                    <a:lnTo>
                      <a:pt x="9942" y="4696"/>
                    </a:lnTo>
                    <a:lnTo>
                      <a:pt x="9607" y="5381"/>
                    </a:lnTo>
                    <a:lnTo>
                      <a:pt x="9066" y="5000"/>
                    </a:lnTo>
                    <a:lnTo>
                      <a:pt x="7995" y="3706"/>
                    </a:lnTo>
                    <a:lnTo>
                      <a:pt x="7221" y="3909"/>
                    </a:lnTo>
                    <a:lnTo>
                      <a:pt x="6693" y="3528"/>
                    </a:lnTo>
                    <a:lnTo>
                      <a:pt x="6731" y="2767"/>
                    </a:lnTo>
                    <a:lnTo>
                      <a:pt x="5261" y="939"/>
                    </a:lnTo>
                    <a:lnTo>
                      <a:pt x="4346" y="838"/>
                    </a:lnTo>
                    <a:lnTo>
                      <a:pt x="3469" y="558"/>
                    </a:lnTo>
                    <a:lnTo>
                      <a:pt x="2682" y="939"/>
                    </a:lnTo>
                    <a:lnTo>
                      <a:pt x="2424" y="1904"/>
                    </a:lnTo>
                    <a:lnTo>
                      <a:pt x="1792" y="457"/>
                    </a:lnTo>
                    <a:lnTo>
                      <a:pt x="825" y="2665"/>
                    </a:lnTo>
                    <a:lnTo>
                      <a:pt x="0" y="4620"/>
                    </a:lnTo>
                    <a:lnTo>
                      <a:pt x="297" y="5939"/>
                    </a:lnTo>
                    <a:lnTo>
                      <a:pt x="967" y="6802"/>
                    </a:lnTo>
                    <a:lnTo>
                      <a:pt x="1019" y="8351"/>
                    </a:lnTo>
                    <a:lnTo>
                      <a:pt x="490" y="9493"/>
                    </a:lnTo>
                    <a:lnTo>
                      <a:pt x="245" y="11625"/>
                    </a:lnTo>
                    <a:lnTo>
                      <a:pt x="1006" y="11219"/>
                    </a:lnTo>
                    <a:lnTo>
                      <a:pt x="1767" y="11726"/>
                    </a:lnTo>
                    <a:lnTo>
                      <a:pt x="1973" y="11117"/>
                    </a:lnTo>
                    <a:lnTo>
                      <a:pt x="2386" y="11523"/>
                    </a:lnTo>
                    <a:lnTo>
                      <a:pt x="2231" y="13021"/>
                    </a:lnTo>
                    <a:lnTo>
                      <a:pt x="2386" y="13732"/>
                    </a:lnTo>
                    <a:lnTo>
                      <a:pt x="1573" y="13732"/>
                    </a:lnTo>
                    <a:lnTo>
                      <a:pt x="1264" y="14341"/>
                    </a:lnTo>
                    <a:lnTo>
                      <a:pt x="1212" y="15229"/>
                    </a:lnTo>
                    <a:lnTo>
                      <a:pt x="748" y="15331"/>
                    </a:lnTo>
                    <a:lnTo>
                      <a:pt x="864" y="16143"/>
                    </a:lnTo>
                    <a:lnTo>
                      <a:pt x="1057" y="17234"/>
                    </a:lnTo>
                    <a:lnTo>
                      <a:pt x="1973" y="17234"/>
                    </a:lnTo>
                    <a:lnTo>
                      <a:pt x="2218" y="19265"/>
                    </a:lnTo>
                    <a:lnTo>
                      <a:pt x="2360" y="18199"/>
                    </a:lnTo>
                    <a:lnTo>
                      <a:pt x="3082" y="18326"/>
                    </a:lnTo>
                    <a:lnTo>
                      <a:pt x="3250" y="19899"/>
                    </a:lnTo>
                    <a:lnTo>
                      <a:pt x="3817" y="19468"/>
                    </a:lnTo>
                    <a:lnTo>
                      <a:pt x="4294" y="19849"/>
                    </a:lnTo>
                    <a:lnTo>
                      <a:pt x="4294" y="20635"/>
                    </a:lnTo>
                    <a:lnTo>
                      <a:pt x="4823" y="20965"/>
                    </a:lnTo>
                    <a:lnTo>
                      <a:pt x="5261" y="15153"/>
                    </a:lnTo>
                    <a:lnTo>
                      <a:pt x="6538" y="13224"/>
                    </a:lnTo>
                    <a:lnTo>
                      <a:pt x="7105" y="12919"/>
                    </a:lnTo>
                    <a:lnTo>
                      <a:pt x="7105" y="11625"/>
                    </a:lnTo>
                    <a:lnTo>
                      <a:pt x="8227" y="11625"/>
                    </a:lnTo>
                    <a:lnTo>
                      <a:pt x="8227" y="13427"/>
                    </a:lnTo>
                    <a:lnTo>
                      <a:pt x="8576" y="14239"/>
                    </a:lnTo>
                    <a:lnTo>
                      <a:pt x="8318" y="14848"/>
                    </a:lnTo>
                    <a:lnTo>
                      <a:pt x="8730" y="16219"/>
                    </a:lnTo>
                    <a:lnTo>
                      <a:pt x="8924" y="17158"/>
                    </a:lnTo>
                    <a:lnTo>
                      <a:pt x="9646" y="16777"/>
                    </a:lnTo>
                    <a:lnTo>
                      <a:pt x="10329" y="16980"/>
                    </a:lnTo>
                    <a:lnTo>
                      <a:pt x="10974" y="17539"/>
                    </a:lnTo>
                    <a:lnTo>
                      <a:pt x="11026" y="19265"/>
                    </a:lnTo>
                    <a:lnTo>
                      <a:pt x="11219" y="20331"/>
                    </a:lnTo>
                    <a:lnTo>
                      <a:pt x="12019" y="21143"/>
                    </a:lnTo>
                    <a:lnTo>
                      <a:pt x="12341" y="21600"/>
                    </a:lnTo>
                    <a:lnTo>
                      <a:pt x="13012" y="20635"/>
                    </a:lnTo>
                    <a:lnTo>
                      <a:pt x="14430" y="19646"/>
                    </a:lnTo>
                    <a:lnTo>
                      <a:pt x="14624" y="18986"/>
                    </a:lnTo>
                    <a:lnTo>
                      <a:pt x="14133" y="18123"/>
                    </a:lnTo>
                    <a:lnTo>
                      <a:pt x="13643" y="18326"/>
                    </a:lnTo>
                    <a:lnTo>
                      <a:pt x="13166" y="17463"/>
                    </a:lnTo>
                    <a:lnTo>
                      <a:pt x="13450" y="16701"/>
                    </a:lnTo>
                    <a:lnTo>
                      <a:pt x="13373" y="15965"/>
                    </a:lnTo>
                    <a:lnTo>
                      <a:pt x="13360" y="15635"/>
                    </a:lnTo>
                    <a:lnTo>
                      <a:pt x="13798" y="14975"/>
                    </a:lnTo>
                    <a:lnTo>
                      <a:pt x="14327" y="16016"/>
                    </a:lnTo>
                    <a:lnTo>
                      <a:pt x="14572" y="15153"/>
                    </a:lnTo>
                    <a:lnTo>
                      <a:pt x="15320" y="14772"/>
                    </a:lnTo>
                    <a:lnTo>
                      <a:pt x="15758" y="15534"/>
                    </a:lnTo>
                    <a:lnTo>
                      <a:pt x="17022" y="15153"/>
                    </a:lnTo>
                    <a:lnTo>
                      <a:pt x="17796" y="15255"/>
                    </a:lnTo>
                    <a:lnTo>
                      <a:pt x="18492" y="16270"/>
                    </a:lnTo>
                    <a:lnTo>
                      <a:pt x="18686" y="15661"/>
                    </a:lnTo>
                    <a:lnTo>
                      <a:pt x="18737" y="14087"/>
                    </a:lnTo>
                    <a:lnTo>
                      <a:pt x="19343" y="13478"/>
                    </a:lnTo>
                    <a:lnTo>
                      <a:pt x="20065" y="13859"/>
                    </a:lnTo>
                    <a:lnTo>
                      <a:pt x="20323" y="11270"/>
                    </a:lnTo>
                    <a:lnTo>
                      <a:pt x="20633" y="10660"/>
                    </a:lnTo>
                    <a:lnTo>
                      <a:pt x="21084" y="10432"/>
                    </a:lnTo>
                    <a:lnTo>
                      <a:pt x="21239" y="9544"/>
                    </a:lnTo>
                    <a:lnTo>
                      <a:pt x="21600" y="903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5" name="AutoShape 97" descr="AutoShape 84"/>
              <p:cNvSpPr>
                <a:spLocks/>
              </p:cNvSpPr>
              <p:nvPr/>
            </p:nvSpPr>
            <p:spPr bwMode="auto">
              <a:xfrm>
                <a:off x="3877508" y="1014017"/>
                <a:ext cx="224357" cy="1527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755" y="6249"/>
                    </a:moveTo>
                    <a:lnTo>
                      <a:pt x="18340" y="7160"/>
                    </a:lnTo>
                    <a:lnTo>
                      <a:pt x="18204" y="14865"/>
                    </a:lnTo>
                    <a:lnTo>
                      <a:pt x="16574" y="15775"/>
                    </a:lnTo>
                    <a:lnTo>
                      <a:pt x="15849" y="17535"/>
                    </a:lnTo>
                    <a:lnTo>
                      <a:pt x="12272" y="18445"/>
                    </a:lnTo>
                    <a:lnTo>
                      <a:pt x="12453" y="20144"/>
                    </a:lnTo>
                    <a:lnTo>
                      <a:pt x="11547" y="21600"/>
                    </a:lnTo>
                    <a:lnTo>
                      <a:pt x="9600" y="14744"/>
                    </a:lnTo>
                    <a:lnTo>
                      <a:pt x="7155" y="16989"/>
                    </a:lnTo>
                    <a:lnTo>
                      <a:pt x="5117" y="17474"/>
                    </a:lnTo>
                    <a:lnTo>
                      <a:pt x="0" y="16321"/>
                    </a:lnTo>
                    <a:lnTo>
                      <a:pt x="2355" y="14016"/>
                    </a:lnTo>
                    <a:lnTo>
                      <a:pt x="7336" y="11649"/>
                    </a:lnTo>
                    <a:lnTo>
                      <a:pt x="8015" y="10072"/>
                    </a:lnTo>
                    <a:lnTo>
                      <a:pt x="6294" y="8009"/>
                    </a:lnTo>
                    <a:lnTo>
                      <a:pt x="4574" y="8494"/>
                    </a:lnTo>
                    <a:lnTo>
                      <a:pt x="2898" y="6431"/>
                    </a:lnTo>
                    <a:lnTo>
                      <a:pt x="3894" y="4611"/>
                    </a:lnTo>
                    <a:lnTo>
                      <a:pt x="3577" y="2063"/>
                    </a:lnTo>
                    <a:lnTo>
                      <a:pt x="5117" y="485"/>
                    </a:lnTo>
                    <a:lnTo>
                      <a:pt x="6974" y="2973"/>
                    </a:lnTo>
                    <a:lnTo>
                      <a:pt x="7834" y="910"/>
                    </a:lnTo>
                    <a:lnTo>
                      <a:pt x="10460" y="0"/>
                    </a:lnTo>
                    <a:lnTo>
                      <a:pt x="12000" y="1820"/>
                    </a:lnTo>
                    <a:lnTo>
                      <a:pt x="16438" y="910"/>
                    </a:lnTo>
                    <a:lnTo>
                      <a:pt x="19155" y="1153"/>
                    </a:lnTo>
                    <a:lnTo>
                      <a:pt x="21600" y="3580"/>
                    </a:lnTo>
                    <a:lnTo>
                      <a:pt x="16755" y="624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6" name="AutoShape 98" descr="AutoShape 86"/>
              <p:cNvSpPr>
                <a:spLocks/>
              </p:cNvSpPr>
              <p:nvPr/>
            </p:nvSpPr>
            <p:spPr bwMode="auto">
              <a:xfrm>
                <a:off x="3217147" y="1006317"/>
                <a:ext cx="129818" cy="872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977"/>
                    </a:moveTo>
                    <a:lnTo>
                      <a:pt x="7614" y="0"/>
                    </a:lnTo>
                    <a:lnTo>
                      <a:pt x="11965" y="3146"/>
                    </a:lnTo>
                    <a:lnTo>
                      <a:pt x="14918" y="3146"/>
                    </a:lnTo>
                    <a:lnTo>
                      <a:pt x="18104" y="7130"/>
                    </a:lnTo>
                    <a:lnTo>
                      <a:pt x="21600" y="12687"/>
                    </a:lnTo>
                    <a:lnTo>
                      <a:pt x="19269" y="18559"/>
                    </a:lnTo>
                    <a:lnTo>
                      <a:pt x="15540" y="21076"/>
                    </a:lnTo>
                    <a:lnTo>
                      <a:pt x="10955" y="21600"/>
                    </a:lnTo>
                    <a:lnTo>
                      <a:pt x="10178" y="16777"/>
                    </a:lnTo>
                    <a:lnTo>
                      <a:pt x="8391" y="12583"/>
                    </a:lnTo>
                    <a:lnTo>
                      <a:pt x="3496" y="10590"/>
                    </a:lnTo>
                    <a:lnTo>
                      <a:pt x="0" y="597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7" name="AutoShape 99" descr="AutoShape 87"/>
              <p:cNvSpPr>
                <a:spLocks/>
              </p:cNvSpPr>
              <p:nvPr/>
            </p:nvSpPr>
            <p:spPr bwMode="auto">
              <a:xfrm>
                <a:off x="2696475" y="299780"/>
                <a:ext cx="25402" cy="12704"/>
              </a:xfrm>
              <a:custGeom>
                <a:avLst/>
                <a:gdLst>
                  <a:gd name="T0" fmla="*/ 64266 w 21600"/>
                  <a:gd name="T1" fmla="*/ 32 h 21600"/>
                  <a:gd name="T2" fmla="*/ 64266 w 21600"/>
                  <a:gd name="T3" fmla="*/ 32 h 21600"/>
                  <a:gd name="T4" fmla="*/ 64266 w 21600"/>
                  <a:gd name="T5" fmla="*/ 32 h 21600"/>
                  <a:gd name="T6" fmla="*/ 642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855" y="0"/>
                    </a:moveTo>
                    <a:lnTo>
                      <a:pt x="0" y="18514"/>
                    </a:lnTo>
                    <a:lnTo>
                      <a:pt x="14924" y="21600"/>
                    </a:lnTo>
                    <a:lnTo>
                      <a:pt x="21600" y="0"/>
                    </a:lnTo>
                    <a:lnTo>
                      <a:pt x="785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8" name="AutoShape 100" descr="AutoShape 88"/>
              <p:cNvSpPr>
                <a:spLocks/>
              </p:cNvSpPr>
              <p:nvPr/>
            </p:nvSpPr>
            <p:spPr bwMode="auto">
              <a:xfrm>
                <a:off x="2741628" y="282384"/>
                <a:ext cx="21170" cy="43645"/>
              </a:xfrm>
              <a:custGeom>
                <a:avLst/>
                <a:gdLst>
                  <a:gd name="T0" fmla="*/ 8657 w 21600"/>
                  <a:gd name="T1" fmla="*/ 24758534 h 21600"/>
                  <a:gd name="T2" fmla="*/ 8657 w 21600"/>
                  <a:gd name="T3" fmla="*/ 24758534 h 21600"/>
                  <a:gd name="T4" fmla="*/ 8657 w 21600"/>
                  <a:gd name="T5" fmla="*/ 24758534 h 21600"/>
                  <a:gd name="T6" fmla="*/ 8657 w 21600"/>
                  <a:gd name="T7" fmla="*/ 247585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78" y="8808"/>
                    </a:lnTo>
                    <a:lnTo>
                      <a:pt x="13148" y="10695"/>
                    </a:lnTo>
                    <a:lnTo>
                      <a:pt x="16435" y="21600"/>
                    </a:lnTo>
                    <a:lnTo>
                      <a:pt x="21600" y="13841"/>
                    </a:lnTo>
                    <a:lnTo>
                      <a:pt x="21600" y="7340"/>
                    </a:lnTo>
                    <a:lnTo>
                      <a:pt x="20191" y="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19" name="AutoShape 101" descr="AutoShape 89"/>
              <p:cNvSpPr>
                <a:spLocks/>
              </p:cNvSpPr>
              <p:nvPr/>
            </p:nvSpPr>
            <p:spPr bwMode="auto">
              <a:xfrm>
                <a:off x="2775493" y="284950"/>
                <a:ext cx="16936" cy="14123"/>
              </a:xfrm>
              <a:custGeom>
                <a:avLst/>
                <a:gdLst>
                  <a:gd name="T0" fmla="*/ 744 w 21600"/>
                  <a:gd name="T1" fmla="*/ 101 h 21600"/>
                  <a:gd name="T2" fmla="*/ 744 w 21600"/>
                  <a:gd name="T3" fmla="*/ 101 h 21600"/>
                  <a:gd name="T4" fmla="*/ 744 w 21600"/>
                  <a:gd name="T5" fmla="*/ 101 h 21600"/>
                  <a:gd name="T6" fmla="*/ 744 w 21600"/>
                  <a:gd name="T7" fmla="*/ 1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400"/>
                    </a:moveTo>
                    <a:lnTo>
                      <a:pt x="12000" y="21600"/>
                    </a:lnTo>
                    <a:lnTo>
                      <a:pt x="21600" y="0"/>
                    </a:lnTo>
                    <a:lnTo>
                      <a:pt x="0" y="5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0" name="AutoShape 102" descr="AutoShape 90"/>
              <p:cNvSpPr>
                <a:spLocks/>
              </p:cNvSpPr>
              <p:nvPr/>
            </p:nvSpPr>
            <p:spPr bwMode="auto">
              <a:xfrm>
                <a:off x="4560446" y="1832936"/>
                <a:ext cx="107242" cy="1861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702" y="7250"/>
                    </a:moveTo>
                    <a:lnTo>
                      <a:pt x="7422" y="5412"/>
                    </a:lnTo>
                    <a:lnTo>
                      <a:pt x="3806" y="0"/>
                    </a:lnTo>
                    <a:lnTo>
                      <a:pt x="0" y="1937"/>
                    </a:lnTo>
                    <a:lnTo>
                      <a:pt x="476" y="5661"/>
                    </a:lnTo>
                    <a:lnTo>
                      <a:pt x="2664" y="14350"/>
                    </a:lnTo>
                    <a:lnTo>
                      <a:pt x="7898" y="18223"/>
                    </a:lnTo>
                    <a:lnTo>
                      <a:pt x="12180" y="20954"/>
                    </a:lnTo>
                    <a:lnTo>
                      <a:pt x="21315" y="21600"/>
                    </a:lnTo>
                    <a:lnTo>
                      <a:pt x="21600" y="19961"/>
                    </a:lnTo>
                    <a:lnTo>
                      <a:pt x="20458" y="12215"/>
                    </a:lnTo>
                    <a:lnTo>
                      <a:pt x="13702" y="725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1" name="AutoShape 103" descr="AutoShape 92"/>
              <p:cNvSpPr>
                <a:spLocks/>
              </p:cNvSpPr>
              <p:nvPr/>
            </p:nvSpPr>
            <p:spPr bwMode="auto">
              <a:xfrm>
                <a:off x="2848867" y="2458036"/>
                <a:ext cx="204603" cy="213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383" y="303"/>
                    </a:moveTo>
                    <a:lnTo>
                      <a:pt x="13369" y="606"/>
                    </a:lnTo>
                    <a:lnTo>
                      <a:pt x="14267" y="3593"/>
                    </a:lnTo>
                    <a:lnTo>
                      <a:pt x="14516" y="5108"/>
                    </a:lnTo>
                    <a:lnTo>
                      <a:pt x="15764" y="5671"/>
                    </a:lnTo>
                    <a:lnTo>
                      <a:pt x="16262" y="7315"/>
                    </a:lnTo>
                    <a:lnTo>
                      <a:pt x="17659" y="7359"/>
                    </a:lnTo>
                    <a:lnTo>
                      <a:pt x="18358" y="9523"/>
                    </a:lnTo>
                    <a:lnTo>
                      <a:pt x="19355" y="9696"/>
                    </a:lnTo>
                    <a:lnTo>
                      <a:pt x="21600" y="10562"/>
                    </a:lnTo>
                    <a:lnTo>
                      <a:pt x="20952" y="11774"/>
                    </a:lnTo>
                    <a:lnTo>
                      <a:pt x="19605" y="12683"/>
                    </a:lnTo>
                    <a:lnTo>
                      <a:pt x="18358" y="13895"/>
                    </a:lnTo>
                    <a:lnTo>
                      <a:pt x="16562" y="14631"/>
                    </a:lnTo>
                    <a:lnTo>
                      <a:pt x="15963" y="16579"/>
                    </a:lnTo>
                    <a:lnTo>
                      <a:pt x="14516" y="16882"/>
                    </a:lnTo>
                    <a:lnTo>
                      <a:pt x="13569" y="18180"/>
                    </a:lnTo>
                    <a:lnTo>
                      <a:pt x="12222" y="19349"/>
                    </a:lnTo>
                    <a:lnTo>
                      <a:pt x="10077" y="19349"/>
                    </a:lnTo>
                    <a:lnTo>
                      <a:pt x="8580" y="18613"/>
                    </a:lnTo>
                    <a:lnTo>
                      <a:pt x="7333" y="18613"/>
                    </a:lnTo>
                    <a:lnTo>
                      <a:pt x="6435" y="19566"/>
                    </a:lnTo>
                    <a:lnTo>
                      <a:pt x="5936" y="20907"/>
                    </a:lnTo>
                    <a:lnTo>
                      <a:pt x="4639" y="21600"/>
                    </a:lnTo>
                    <a:lnTo>
                      <a:pt x="1546" y="20994"/>
                    </a:lnTo>
                    <a:lnTo>
                      <a:pt x="998" y="18916"/>
                    </a:lnTo>
                    <a:lnTo>
                      <a:pt x="150" y="18007"/>
                    </a:lnTo>
                    <a:lnTo>
                      <a:pt x="0" y="10908"/>
                    </a:lnTo>
                    <a:lnTo>
                      <a:pt x="1197" y="10519"/>
                    </a:lnTo>
                    <a:lnTo>
                      <a:pt x="2295" y="9783"/>
                    </a:lnTo>
                    <a:lnTo>
                      <a:pt x="2444" y="2770"/>
                    </a:lnTo>
                    <a:lnTo>
                      <a:pt x="3642" y="952"/>
                    </a:lnTo>
                    <a:lnTo>
                      <a:pt x="6186" y="0"/>
                    </a:lnTo>
                    <a:lnTo>
                      <a:pt x="7383" y="3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2" name="AutoShape 104" descr="AutoShape 101"/>
              <p:cNvSpPr>
                <a:spLocks/>
              </p:cNvSpPr>
              <p:nvPr/>
            </p:nvSpPr>
            <p:spPr bwMode="auto">
              <a:xfrm>
                <a:off x="5919265" y="2518361"/>
                <a:ext cx="53623" cy="39795"/>
              </a:xfrm>
              <a:custGeom>
                <a:avLst/>
                <a:gdLst>
                  <a:gd name="T0" fmla="*/ 238390478 w 21600"/>
                  <a:gd name="T1" fmla="*/ 8965042 h 21600"/>
                  <a:gd name="T2" fmla="*/ 238390478 w 21600"/>
                  <a:gd name="T3" fmla="*/ 8965042 h 21600"/>
                  <a:gd name="T4" fmla="*/ 238390478 w 21600"/>
                  <a:gd name="T5" fmla="*/ 8965042 h 21600"/>
                  <a:gd name="T6" fmla="*/ 238390478 w 21600"/>
                  <a:gd name="T7" fmla="*/ 89650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32" y="0"/>
                    </a:moveTo>
                    <a:lnTo>
                      <a:pt x="0" y="4035"/>
                    </a:lnTo>
                    <a:lnTo>
                      <a:pt x="4547" y="10444"/>
                    </a:lnTo>
                    <a:lnTo>
                      <a:pt x="11179" y="17090"/>
                    </a:lnTo>
                    <a:lnTo>
                      <a:pt x="19516" y="21600"/>
                    </a:lnTo>
                    <a:lnTo>
                      <a:pt x="21600" y="14954"/>
                    </a:lnTo>
                    <a:lnTo>
                      <a:pt x="15726" y="4035"/>
                    </a:lnTo>
                    <a:lnTo>
                      <a:pt x="663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3" name="AutoShape 105" descr="AutoShape 146"/>
              <p:cNvSpPr>
                <a:spLocks/>
              </p:cNvSpPr>
              <p:nvPr/>
            </p:nvSpPr>
            <p:spPr bwMode="auto">
              <a:xfrm>
                <a:off x="4803142" y="1903533"/>
                <a:ext cx="189082" cy="132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58" y="9921"/>
                    </a:moveTo>
                    <a:lnTo>
                      <a:pt x="14096" y="9358"/>
                    </a:lnTo>
                    <a:lnTo>
                      <a:pt x="12810" y="11539"/>
                    </a:lnTo>
                    <a:lnTo>
                      <a:pt x="11309" y="14916"/>
                    </a:lnTo>
                    <a:lnTo>
                      <a:pt x="10720" y="18293"/>
                    </a:lnTo>
                    <a:lnTo>
                      <a:pt x="10237" y="20967"/>
                    </a:lnTo>
                    <a:lnTo>
                      <a:pt x="7289" y="21600"/>
                    </a:lnTo>
                    <a:lnTo>
                      <a:pt x="5574" y="19700"/>
                    </a:lnTo>
                    <a:lnTo>
                      <a:pt x="4770" y="21319"/>
                    </a:lnTo>
                    <a:lnTo>
                      <a:pt x="1340" y="20967"/>
                    </a:lnTo>
                    <a:lnTo>
                      <a:pt x="0" y="19771"/>
                    </a:lnTo>
                    <a:lnTo>
                      <a:pt x="1072" y="17801"/>
                    </a:lnTo>
                    <a:lnTo>
                      <a:pt x="1662" y="14705"/>
                    </a:lnTo>
                    <a:lnTo>
                      <a:pt x="4717" y="14986"/>
                    </a:lnTo>
                    <a:lnTo>
                      <a:pt x="5949" y="11609"/>
                    </a:lnTo>
                    <a:lnTo>
                      <a:pt x="8308" y="9428"/>
                    </a:lnTo>
                    <a:lnTo>
                      <a:pt x="10344" y="8091"/>
                    </a:lnTo>
                    <a:lnTo>
                      <a:pt x="11041" y="4221"/>
                    </a:lnTo>
                    <a:lnTo>
                      <a:pt x="12917" y="2814"/>
                    </a:lnTo>
                    <a:lnTo>
                      <a:pt x="13400" y="0"/>
                    </a:lnTo>
                    <a:lnTo>
                      <a:pt x="16347" y="1900"/>
                    </a:lnTo>
                    <a:lnTo>
                      <a:pt x="18063" y="2814"/>
                    </a:lnTo>
                    <a:lnTo>
                      <a:pt x="21010" y="3588"/>
                    </a:lnTo>
                    <a:lnTo>
                      <a:pt x="21600" y="6965"/>
                    </a:lnTo>
                    <a:lnTo>
                      <a:pt x="19295" y="9428"/>
                    </a:lnTo>
                    <a:lnTo>
                      <a:pt x="17151" y="11398"/>
                    </a:lnTo>
                    <a:lnTo>
                      <a:pt x="15758" y="99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4" name="AutoShape 106" descr="AutoShape 147"/>
              <p:cNvSpPr>
                <a:spLocks/>
              </p:cNvSpPr>
              <p:nvPr/>
            </p:nvSpPr>
            <p:spPr bwMode="auto">
              <a:xfrm>
                <a:off x="2631566" y="2034457"/>
                <a:ext cx="33869" cy="15406"/>
              </a:xfrm>
              <a:custGeom>
                <a:avLst/>
                <a:gdLst>
                  <a:gd name="T0" fmla="*/ 1521491 w 21600"/>
                  <a:gd name="T1" fmla="*/ 262 h 21600"/>
                  <a:gd name="T2" fmla="*/ 1521491 w 21600"/>
                  <a:gd name="T3" fmla="*/ 262 h 21600"/>
                  <a:gd name="T4" fmla="*/ 1521491 w 21600"/>
                  <a:gd name="T5" fmla="*/ 262 h 21600"/>
                  <a:gd name="T6" fmla="*/ 1521491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5" y="3000"/>
                    </a:moveTo>
                    <a:lnTo>
                      <a:pt x="21600" y="0"/>
                    </a:lnTo>
                    <a:lnTo>
                      <a:pt x="17949" y="19800"/>
                    </a:lnTo>
                    <a:lnTo>
                      <a:pt x="3346" y="21600"/>
                    </a:lnTo>
                    <a:lnTo>
                      <a:pt x="0" y="13800"/>
                    </a:lnTo>
                    <a:lnTo>
                      <a:pt x="1825" y="30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5" name="AutoShape 107" descr="AutoShape 148"/>
              <p:cNvSpPr>
                <a:spLocks/>
              </p:cNvSpPr>
              <p:nvPr/>
            </p:nvSpPr>
            <p:spPr bwMode="auto">
              <a:xfrm>
                <a:off x="3945236" y="782975"/>
                <a:ext cx="1214899" cy="8150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06" y="9327"/>
                    </a:moveTo>
                    <a:lnTo>
                      <a:pt x="16445" y="9859"/>
                    </a:lnTo>
                    <a:lnTo>
                      <a:pt x="16478" y="10403"/>
                    </a:lnTo>
                    <a:lnTo>
                      <a:pt x="16872" y="10845"/>
                    </a:lnTo>
                    <a:lnTo>
                      <a:pt x="17265" y="10891"/>
                    </a:lnTo>
                    <a:lnTo>
                      <a:pt x="17566" y="10494"/>
                    </a:lnTo>
                    <a:lnTo>
                      <a:pt x="18127" y="10573"/>
                    </a:lnTo>
                    <a:lnTo>
                      <a:pt x="18261" y="11299"/>
                    </a:lnTo>
                    <a:lnTo>
                      <a:pt x="17767" y="11514"/>
                    </a:lnTo>
                    <a:lnTo>
                      <a:pt x="17340" y="12013"/>
                    </a:lnTo>
                    <a:lnTo>
                      <a:pt x="17499" y="12681"/>
                    </a:lnTo>
                    <a:lnTo>
                      <a:pt x="17834" y="13576"/>
                    </a:lnTo>
                    <a:lnTo>
                      <a:pt x="18328" y="14245"/>
                    </a:lnTo>
                    <a:lnTo>
                      <a:pt x="18328" y="14834"/>
                    </a:lnTo>
                    <a:lnTo>
                      <a:pt x="18420" y="15458"/>
                    </a:lnTo>
                    <a:lnTo>
                      <a:pt x="18621" y="16931"/>
                    </a:lnTo>
                    <a:lnTo>
                      <a:pt x="18353" y="17022"/>
                    </a:lnTo>
                    <a:lnTo>
                      <a:pt x="18294" y="17520"/>
                    </a:lnTo>
                    <a:lnTo>
                      <a:pt x="17926" y="17974"/>
                    </a:lnTo>
                    <a:lnTo>
                      <a:pt x="17960" y="18642"/>
                    </a:lnTo>
                    <a:lnTo>
                      <a:pt x="17600" y="19005"/>
                    </a:lnTo>
                    <a:lnTo>
                      <a:pt x="17340" y="19039"/>
                    </a:lnTo>
                    <a:lnTo>
                      <a:pt x="17265" y="19583"/>
                    </a:lnTo>
                    <a:lnTo>
                      <a:pt x="16972" y="19707"/>
                    </a:lnTo>
                    <a:lnTo>
                      <a:pt x="16905" y="20206"/>
                    </a:lnTo>
                    <a:lnTo>
                      <a:pt x="16244" y="20478"/>
                    </a:lnTo>
                    <a:lnTo>
                      <a:pt x="15750" y="20399"/>
                    </a:lnTo>
                    <a:lnTo>
                      <a:pt x="15156" y="20648"/>
                    </a:lnTo>
                    <a:lnTo>
                      <a:pt x="14553" y="21271"/>
                    </a:lnTo>
                    <a:lnTo>
                      <a:pt x="14294" y="21600"/>
                    </a:lnTo>
                    <a:lnTo>
                      <a:pt x="14127" y="20875"/>
                    </a:lnTo>
                    <a:lnTo>
                      <a:pt x="13892" y="20705"/>
                    </a:lnTo>
                    <a:lnTo>
                      <a:pt x="13733" y="21339"/>
                    </a:lnTo>
                    <a:lnTo>
                      <a:pt x="13164" y="20206"/>
                    </a:lnTo>
                    <a:lnTo>
                      <a:pt x="12570" y="19934"/>
                    </a:lnTo>
                    <a:lnTo>
                      <a:pt x="12177" y="19934"/>
                    </a:lnTo>
                    <a:lnTo>
                      <a:pt x="11582" y="20399"/>
                    </a:lnTo>
                    <a:lnTo>
                      <a:pt x="11290" y="20569"/>
                    </a:lnTo>
                    <a:lnTo>
                      <a:pt x="11348" y="21101"/>
                    </a:lnTo>
                    <a:lnTo>
                      <a:pt x="10821" y="21192"/>
                    </a:lnTo>
                    <a:lnTo>
                      <a:pt x="10720" y="20841"/>
                    </a:lnTo>
                    <a:lnTo>
                      <a:pt x="10352" y="20750"/>
                    </a:lnTo>
                    <a:lnTo>
                      <a:pt x="10252" y="19900"/>
                    </a:lnTo>
                    <a:lnTo>
                      <a:pt x="10059" y="19356"/>
                    </a:lnTo>
                    <a:lnTo>
                      <a:pt x="9624" y="19265"/>
                    </a:lnTo>
                    <a:lnTo>
                      <a:pt x="9658" y="18812"/>
                    </a:lnTo>
                    <a:lnTo>
                      <a:pt x="9934" y="18540"/>
                    </a:lnTo>
                    <a:lnTo>
                      <a:pt x="10084" y="18098"/>
                    </a:lnTo>
                    <a:lnTo>
                      <a:pt x="9934" y="17520"/>
                    </a:lnTo>
                    <a:lnTo>
                      <a:pt x="9825" y="17203"/>
                    </a:lnTo>
                    <a:lnTo>
                      <a:pt x="9398" y="17305"/>
                    </a:lnTo>
                    <a:lnTo>
                      <a:pt x="9139" y="16761"/>
                    </a:lnTo>
                    <a:lnTo>
                      <a:pt x="8704" y="16455"/>
                    </a:lnTo>
                    <a:lnTo>
                      <a:pt x="8101" y="16455"/>
                    </a:lnTo>
                    <a:lnTo>
                      <a:pt x="7641" y="16795"/>
                    </a:lnTo>
                    <a:lnTo>
                      <a:pt x="7440" y="17192"/>
                    </a:lnTo>
                    <a:lnTo>
                      <a:pt x="6812" y="17203"/>
                    </a:lnTo>
                    <a:lnTo>
                      <a:pt x="6385" y="16931"/>
                    </a:lnTo>
                    <a:lnTo>
                      <a:pt x="6193" y="17430"/>
                    </a:lnTo>
                    <a:lnTo>
                      <a:pt x="5833" y="17248"/>
                    </a:lnTo>
                    <a:lnTo>
                      <a:pt x="4979" y="17169"/>
                    </a:lnTo>
                    <a:lnTo>
                      <a:pt x="4603" y="16897"/>
                    </a:lnTo>
                    <a:lnTo>
                      <a:pt x="4310" y="16670"/>
                    </a:lnTo>
                    <a:lnTo>
                      <a:pt x="4268" y="16081"/>
                    </a:lnTo>
                    <a:lnTo>
                      <a:pt x="4143" y="16455"/>
                    </a:lnTo>
                    <a:lnTo>
                      <a:pt x="3741" y="16194"/>
                    </a:lnTo>
                    <a:lnTo>
                      <a:pt x="3414" y="15752"/>
                    </a:lnTo>
                    <a:lnTo>
                      <a:pt x="2988" y="15730"/>
                    </a:lnTo>
                    <a:lnTo>
                      <a:pt x="2653" y="15288"/>
                    </a:lnTo>
                    <a:lnTo>
                      <a:pt x="2084" y="15140"/>
                    </a:lnTo>
                    <a:lnTo>
                      <a:pt x="2084" y="14200"/>
                    </a:lnTo>
                    <a:lnTo>
                      <a:pt x="1799" y="13894"/>
                    </a:lnTo>
                    <a:lnTo>
                      <a:pt x="1356" y="13848"/>
                    </a:lnTo>
                    <a:lnTo>
                      <a:pt x="829" y="14290"/>
                    </a:lnTo>
                    <a:lnTo>
                      <a:pt x="460" y="13939"/>
                    </a:lnTo>
                    <a:lnTo>
                      <a:pt x="502" y="13225"/>
                    </a:lnTo>
                    <a:lnTo>
                      <a:pt x="310" y="12863"/>
                    </a:lnTo>
                    <a:lnTo>
                      <a:pt x="368" y="12364"/>
                    </a:lnTo>
                    <a:lnTo>
                      <a:pt x="460" y="11525"/>
                    </a:lnTo>
                    <a:lnTo>
                      <a:pt x="460" y="11072"/>
                    </a:lnTo>
                    <a:lnTo>
                      <a:pt x="402" y="11129"/>
                    </a:lnTo>
                    <a:lnTo>
                      <a:pt x="0" y="10777"/>
                    </a:lnTo>
                    <a:lnTo>
                      <a:pt x="75" y="9961"/>
                    </a:lnTo>
                    <a:lnTo>
                      <a:pt x="368" y="9655"/>
                    </a:lnTo>
                    <a:lnTo>
                      <a:pt x="929" y="10154"/>
                    </a:lnTo>
                    <a:lnTo>
                      <a:pt x="1096" y="9882"/>
                    </a:lnTo>
                    <a:lnTo>
                      <a:pt x="1063" y="9565"/>
                    </a:lnTo>
                    <a:lnTo>
                      <a:pt x="1724" y="9395"/>
                    </a:lnTo>
                    <a:lnTo>
                      <a:pt x="1858" y="9066"/>
                    </a:lnTo>
                    <a:lnTo>
                      <a:pt x="2159" y="8896"/>
                    </a:lnTo>
                    <a:lnTo>
                      <a:pt x="2184" y="7457"/>
                    </a:lnTo>
                    <a:lnTo>
                      <a:pt x="1891" y="7287"/>
                    </a:lnTo>
                    <a:lnTo>
                      <a:pt x="2017" y="6913"/>
                    </a:lnTo>
                    <a:lnTo>
                      <a:pt x="2787" y="6788"/>
                    </a:lnTo>
                    <a:lnTo>
                      <a:pt x="2912" y="6516"/>
                    </a:lnTo>
                    <a:lnTo>
                      <a:pt x="2946" y="5814"/>
                    </a:lnTo>
                    <a:lnTo>
                      <a:pt x="3339" y="5542"/>
                    </a:lnTo>
                    <a:lnTo>
                      <a:pt x="3808" y="5712"/>
                    </a:lnTo>
                    <a:lnTo>
                      <a:pt x="3975" y="4556"/>
                    </a:lnTo>
                    <a:lnTo>
                      <a:pt x="4176" y="4284"/>
                    </a:lnTo>
                    <a:lnTo>
                      <a:pt x="4469" y="4182"/>
                    </a:lnTo>
                    <a:lnTo>
                      <a:pt x="4569" y="3785"/>
                    </a:lnTo>
                    <a:lnTo>
                      <a:pt x="4804" y="3558"/>
                    </a:lnTo>
                    <a:lnTo>
                      <a:pt x="5005" y="3944"/>
                    </a:lnTo>
                    <a:lnTo>
                      <a:pt x="5557" y="4352"/>
                    </a:lnTo>
                    <a:lnTo>
                      <a:pt x="5699" y="4941"/>
                    </a:lnTo>
                    <a:lnTo>
                      <a:pt x="5959" y="5780"/>
                    </a:lnTo>
                    <a:lnTo>
                      <a:pt x="6821" y="6006"/>
                    </a:lnTo>
                    <a:lnTo>
                      <a:pt x="7206" y="6154"/>
                    </a:lnTo>
                    <a:lnTo>
                      <a:pt x="7641" y="6460"/>
                    </a:lnTo>
                    <a:lnTo>
                      <a:pt x="7917" y="7094"/>
                    </a:lnTo>
                    <a:lnTo>
                      <a:pt x="8176" y="7446"/>
                    </a:lnTo>
                    <a:lnTo>
                      <a:pt x="10285" y="7672"/>
                    </a:lnTo>
                    <a:lnTo>
                      <a:pt x="10754" y="7842"/>
                    </a:lnTo>
                    <a:lnTo>
                      <a:pt x="11315" y="8261"/>
                    </a:lnTo>
                    <a:lnTo>
                      <a:pt x="11875" y="8024"/>
                    </a:lnTo>
                    <a:lnTo>
                      <a:pt x="12177" y="7718"/>
                    </a:lnTo>
                    <a:lnTo>
                      <a:pt x="12938" y="7842"/>
                    </a:lnTo>
                    <a:lnTo>
                      <a:pt x="13532" y="7174"/>
                    </a:lnTo>
                    <a:lnTo>
                      <a:pt x="13599" y="6550"/>
                    </a:lnTo>
                    <a:lnTo>
                      <a:pt x="13566" y="5961"/>
                    </a:lnTo>
                    <a:lnTo>
                      <a:pt x="14093" y="6188"/>
                    </a:lnTo>
                    <a:lnTo>
                      <a:pt x="14461" y="5700"/>
                    </a:lnTo>
                    <a:lnTo>
                      <a:pt x="14788" y="5338"/>
                    </a:lnTo>
                    <a:lnTo>
                      <a:pt x="15348" y="4884"/>
                    </a:lnTo>
                    <a:lnTo>
                      <a:pt x="16018" y="4488"/>
                    </a:lnTo>
                    <a:lnTo>
                      <a:pt x="15708" y="3944"/>
                    </a:lnTo>
                    <a:lnTo>
                      <a:pt x="15097" y="4046"/>
                    </a:lnTo>
                    <a:lnTo>
                      <a:pt x="14788" y="4159"/>
                    </a:lnTo>
                    <a:lnTo>
                      <a:pt x="14704" y="3944"/>
                    </a:lnTo>
                    <a:lnTo>
                      <a:pt x="14662" y="2810"/>
                    </a:lnTo>
                    <a:lnTo>
                      <a:pt x="14754" y="2380"/>
                    </a:lnTo>
                    <a:lnTo>
                      <a:pt x="15047" y="2788"/>
                    </a:lnTo>
                    <a:lnTo>
                      <a:pt x="15549" y="2788"/>
                    </a:lnTo>
                    <a:lnTo>
                      <a:pt x="15650" y="1791"/>
                    </a:lnTo>
                    <a:lnTo>
                      <a:pt x="15943" y="1439"/>
                    </a:lnTo>
                    <a:lnTo>
                      <a:pt x="15675" y="544"/>
                    </a:lnTo>
                    <a:lnTo>
                      <a:pt x="15876" y="0"/>
                    </a:lnTo>
                    <a:lnTo>
                      <a:pt x="17499" y="57"/>
                    </a:lnTo>
                    <a:lnTo>
                      <a:pt x="17893" y="623"/>
                    </a:lnTo>
                    <a:lnTo>
                      <a:pt x="18261" y="1088"/>
                    </a:lnTo>
                    <a:lnTo>
                      <a:pt x="18529" y="1530"/>
                    </a:lnTo>
                    <a:lnTo>
                      <a:pt x="18621" y="2153"/>
                    </a:lnTo>
                    <a:lnTo>
                      <a:pt x="18922" y="2652"/>
                    </a:lnTo>
                    <a:lnTo>
                      <a:pt x="19583" y="2833"/>
                    </a:lnTo>
                    <a:lnTo>
                      <a:pt x="19884" y="3196"/>
                    </a:lnTo>
                    <a:lnTo>
                      <a:pt x="20202" y="3502"/>
                    </a:lnTo>
                    <a:lnTo>
                      <a:pt x="20345" y="3819"/>
                    </a:lnTo>
                    <a:lnTo>
                      <a:pt x="20738" y="3864"/>
                    </a:lnTo>
                    <a:lnTo>
                      <a:pt x="21408" y="3683"/>
                    </a:lnTo>
                    <a:lnTo>
                      <a:pt x="21533" y="3944"/>
                    </a:lnTo>
                    <a:lnTo>
                      <a:pt x="21600" y="4397"/>
                    </a:lnTo>
                    <a:lnTo>
                      <a:pt x="21332" y="4669"/>
                    </a:lnTo>
                    <a:lnTo>
                      <a:pt x="21299" y="5961"/>
                    </a:lnTo>
                    <a:lnTo>
                      <a:pt x="20939" y="5882"/>
                    </a:lnTo>
                    <a:lnTo>
                      <a:pt x="20738" y="6403"/>
                    </a:lnTo>
                    <a:lnTo>
                      <a:pt x="20771" y="6992"/>
                    </a:lnTo>
                    <a:lnTo>
                      <a:pt x="21140" y="7094"/>
                    </a:lnTo>
                    <a:lnTo>
                      <a:pt x="21123" y="7094"/>
                    </a:lnTo>
                    <a:lnTo>
                      <a:pt x="20738" y="7491"/>
                    </a:lnTo>
                    <a:lnTo>
                      <a:pt x="20378" y="7672"/>
                    </a:lnTo>
                    <a:lnTo>
                      <a:pt x="19976" y="8261"/>
                    </a:lnTo>
                    <a:lnTo>
                      <a:pt x="19617" y="8261"/>
                    </a:lnTo>
                    <a:lnTo>
                      <a:pt x="19282" y="8069"/>
                    </a:lnTo>
                    <a:lnTo>
                      <a:pt x="19081" y="8930"/>
                    </a:lnTo>
                    <a:lnTo>
                      <a:pt x="18721" y="9236"/>
                    </a:lnTo>
                    <a:lnTo>
                      <a:pt x="18261" y="9633"/>
                    </a:lnTo>
                    <a:lnTo>
                      <a:pt x="17692" y="9905"/>
                    </a:lnTo>
                    <a:lnTo>
                      <a:pt x="17667" y="9281"/>
                    </a:lnTo>
                    <a:lnTo>
                      <a:pt x="17566" y="8692"/>
                    </a:lnTo>
                    <a:lnTo>
                      <a:pt x="17399" y="8658"/>
                    </a:lnTo>
                    <a:lnTo>
                      <a:pt x="17173" y="8930"/>
                    </a:lnTo>
                    <a:lnTo>
                      <a:pt x="17006" y="932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6" name="AutoShape 108" descr="AutoShape 150"/>
              <p:cNvSpPr>
                <a:spLocks/>
              </p:cNvSpPr>
              <p:nvPr/>
            </p:nvSpPr>
            <p:spPr bwMode="auto">
              <a:xfrm>
                <a:off x="4997862" y="1070495"/>
                <a:ext cx="103010" cy="1219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204" y="0"/>
                    </a:moveTo>
                    <a:lnTo>
                      <a:pt x="21600" y="6366"/>
                    </a:lnTo>
                    <a:lnTo>
                      <a:pt x="18826" y="7503"/>
                    </a:lnTo>
                    <a:lnTo>
                      <a:pt x="16448" y="10838"/>
                    </a:lnTo>
                    <a:lnTo>
                      <a:pt x="12088" y="12354"/>
                    </a:lnTo>
                    <a:lnTo>
                      <a:pt x="17240" y="16143"/>
                    </a:lnTo>
                    <a:lnTo>
                      <a:pt x="15754" y="19781"/>
                    </a:lnTo>
                    <a:lnTo>
                      <a:pt x="9413" y="21600"/>
                    </a:lnTo>
                    <a:lnTo>
                      <a:pt x="6639" y="19478"/>
                    </a:lnTo>
                    <a:lnTo>
                      <a:pt x="1189" y="17735"/>
                    </a:lnTo>
                    <a:lnTo>
                      <a:pt x="4756" y="15613"/>
                    </a:lnTo>
                    <a:lnTo>
                      <a:pt x="5152" y="11672"/>
                    </a:lnTo>
                    <a:lnTo>
                      <a:pt x="1189" y="10838"/>
                    </a:lnTo>
                    <a:lnTo>
                      <a:pt x="0" y="10838"/>
                    </a:lnTo>
                    <a:lnTo>
                      <a:pt x="4261" y="8792"/>
                    </a:lnTo>
                    <a:lnTo>
                      <a:pt x="6639" y="3032"/>
                    </a:lnTo>
                    <a:lnTo>
                      <a:pt x="10602" y="4320"/>
                    </a:lnTo>
                    <a:lnTo>
                      <a:pt x="14862" y="4320"/>
                    </a:lnTo>
                    <a:lnTo>
                      <a:pt x="19618" y="379"/>
                    </a:lnTo>
                    <a:lnTo>
                      <a:pt x="212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7" name="AutoShape 109" descr="AutoShape 151"/>
              <p:cNvSpPr>
                <a:spLocks/>
              </p:cNvSpPr>
              <p:nvPr/>
            </p:nvSpPr>
            <p:spPr bwMode="auto">
              <a:xfrm>
                <a:off x="5161544" y="2091001"/>
                <a:ext cx="25402" cy="12705"/>
              </a:xfrm>
              <a:custGeom>
                <a:avLst/>
                <a:gdLst>
                  <a:gd name="T0" fmla="*/ 64266 w 21600"/>
                  <a:gd name="T1" fmla="*/ 32 h 21600"/>
                  <a:gd name="T2" fmla="*/ 64266 w 21600"/>
                  <a:gd name="T3" fmla="*/ 32 h 21600"/>
                  <a:gd name="T4" fmla="*/ 64266 w 21600"/>
                  <a:gd name="T5" fmla="*/ 32 h 21600"/>
                  <a:gd name="T6" fmla="*/ 642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96" y="21600"/>
                    </a:moveTo>
                    <a:lnTo>
                      <a:pt x="6676" y="20661"/>
                    </a:lnTo>
                    <a:lnTo>
                      <a:pt x="3142" y="17843"/>
                    </a:lnTo>
                    <a:lnTo>
                      <a:pt x="393" y="14087"/>
                    </a:lnTo>
                    <a:lnTo>
                      <a:pt x="0" y="13148"/>
                    </a:lnTo>
                    <a:lnTo>
                      <a:pt x="0" y="8452"/>
                    </a:lnTo>
                    <a:lnTo>
                      <a:pt x="393" y="7513"/>
                    </a:lnTo>
                    <a:lnTo>
                      <a:pt x="3142" y="3757"/>
                    </a:lnTo>
                    <a:lnTo>
                      <a:pt x="6676" y="1878"/>
                    </a:lnTo>
                    <a:lnTo>
                      <a:pt x="10996" y="0"/>
                    </a:lnTo>
                    <a:lnTo>
                      <a:pt x="18851" y="3757"/>
                    </a:lnTo>
                    <a:lnTo>
                      <a:pt x="20815" y="7513"/>
                    </a:lnTo>
                    <a:lnTo>
                      <a:pt x="21600" y="8452"/>
                    </a:lnTo>
                    <a:lnTo>
                      <a:pt x="21600" y="13148"/>
                    </a:lnTo>
                    <a:lnTo>
                      <a:pt x="20815" y="14087"/>
                    </a:lnTo>
                    <a:lnTo>
                      <a:pt x="18851" y="17843"/>
                    </a:lnTo>
                    <a:lnTo>
                      <a:pt x="14924" y="20661"/>
                    </a:lnTo>
                    <a:lnTo>
                      <a:pt x="10996"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8" name="AutoShape 110" descr="AutoShape 152"/>
              <p:cNvSpPr>
                <a:spLocks/>
              </p:cNvSpPr>
              <p:nvPr/>
            </p:nvSpPr>
            <p:spPr bwMode="auto">
              <a:xfrm>
                <a:off x="4388300" y="1432463"/>
                <a:ext cx="165095" cy="390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67" y="8233"/>
                    </a:moveTo>
                    <a:lnTo>
                      <a:pt x="1469" y="7310"/>
                    </a:lnTo>
                    <a:lnTo>
                      <a:pt x="1469" y="5158"/>
                    </a:lnTo>
                    <a:lnTo>
                      <a:pt x="3977" y="4140"/>
                    </a:lnTo>
                    <a:lnTo>
                      <a:pt x="5201" y="2626"/>
                    </a:lnTo>
                    <a:lnTo>
                      <a:pt x="7343" y="1490"/>
                    </a:lnTo>
                    <a:lnTo>
                      <a:pt x="10953" y="852"/>
                    </a:lnTo>
                    <a:lnTo>
                      <a:pt x="11198" y="213"/>
                    </a:lnTo>
                    <a:lnTo>
                      <a:pt x="14318" y="0"/>
                    </a:lnTo>
                    <a:lnTo>
                      <a:pt x="15114" y="662"/>
                    </a:lnTo>
                    <a:lnTo>
                      <a:pt x="16215" y="1869"/>
                    </a:lnTo>
                    <a:lnTo>
                      <a:pt x="15114" y="2792"/>
                    </a:lnTo>
                    <a:lnTo>
                      <a:pt x="13095" y="3359"/>
                    </a:lnTo>
                    <a:lnTo>
                      <a:pt x="12850" y="4306"/>
                    </a:lnTo>
                    <a:lnTo>
                      <a:pt x="16032" y="4495"/>
                    </a:lnTo>
                    <a:lnTo>
                      <a:pt x="17439" y="5631"/>
                    </a:lnTo>
                    <a:lnTo>
                      <a:pt x="18173" y="7405"/>
                    </a:lnTo>
                    <a:lnTo>
                      <a:pt x="20866" y="7594"/>
                    </a:lnTo>
                    <a:lnTo>
                      <a:pt x="21600" y="8328"/>
                    </a:lnTo>
                    <a:lnTo>
                      <a:pt x="20376" y="9369"/>
                    </a:lnTo>
                    <a:lnTo>
                      <a:pt x="18724" y="9936"/>
                    </a:lnTo>
                    <a:lnTo>
                      <a:pt x="15787" y="10386"/>
                    </a:lnTo>
                    <a:lnTo>
                      <a:pt x="15542" y="12373"/>
                    </a:lnTo>
                    <a:lnTo>
                      <a:pt x="16215" y="13107"/>
                    </a:lnTo>
                    <a:lnTo>
                      <a:pt x="18479" y="14219"/>
                    </a:lnTo>
                    <a:lnTo>
                      <a:pt x="17684" y="16088"/>
                    </a:lnTo>
                    <a:lnTo>
                      <a:pt x="17929" y="17034"/>
                    </a:lnTo>
                    <a:lnTo>
                      <a:pt x="18908" y="18430"/>
                    </a:lnTo>
                    <a:lnTo>
                      <a:pt x="21294" y="19258"/>
                    </a:lnTo>
                    <a:lnTo>
                      <a:pt x="19397" y="20867"/>
                    </a:lnTo>
                    <a:lnTo>
                      <a:pt x="18173" y="21600"/>
                    </a:lnTo>
                    <a:lnTo>
                      <a:pt x="17011" y="19565"/>
                    </a:lnTo>
                    <a:lnTo>
                      <a:pt x="16215" y="18170"/>
                    </a:lnTo>
                    <a:lnTo>
                      <a:pt x="14074" y="17507"/>
                    </a:lnTo>
                    <a:lnTo>
                      <a:pt x="15114" y="14763"/>
                    </a:lnTo>
                    <a:lnTo>
                      <a:pt x="12422" y="13201"/>
                    </a:lnTo>
                    <a:lnTo>
                      <a:pt x="10953" y="14029"/>
                    </a:lnTo>
                    <a:lnTo>
                      <a:pt x="8995" y="14763"/>
                    </a:lnTo>
                    <a:lnTo>
                      <a:pt x="6119" y="14408"/>
                    </a:lnTo>
                    <a:lnTo>
                      <a:pt x="5629" y="11971"/>
                    </a:lnTo>
                    <a:lnTo>
                      <a:pt x="4895" y="10859"/>
                    </a:lnTo>
                    <a:lnTo>
                      <a:pt x="2509" y="9629"/>
                    </a:lnTo>
                    <a:lnTo>
                      <a:pt x="0" y="8801"/>
                    </a:lnTo>
                    <a:lnTo>
                      <a:pt x="367" y="823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29" name="AutoShape 111" descr="AutoShape 153"/>
              <p:cNvSpPr>
                <a:spLocks/>
              </p:cNvSpPr>
              <p:nvPr/>
            </p:nvSpPr>
            <p:spPr bwMode="auto">
              <a:xfrm>
                <a:off x="4453207" y="1938187"/>
                <a:ext cx="251167" cy="2503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161" y="3397"/>
                    </a:moveTo>
                    <a:lnTo>
                      <a:pt x="5441" y="2363"/>
                    </a:lnTo>
                    <a:lnTo>
                      <a:pt x="3208" y="0"/>
                    </a:lnTo>
                    <a:lnTo>
                      <a:pt x="284" y="258"/>
                    </a:lnTo>
                    <a:lnTo>
                      <a:pt x="0" y="1292"/>
                    </a:lnTo>
                    <a:lnTo>
                      <a:pt x="3370" y="3397"/>
                    </a:lnTo>
                    <a:lnTo>
                      <a:pt x="6212" y="5686"/>
                    </a:lnTo>
                    <a:lnTo>
                      <a:pt x="8161" y="7311"/>
                    </a:lnTo>
                    <a:lnTo>
                      <a:pt x="8811" y="9785"/>
                    </a:lnTo>
                    <a:lnTo>
                      <a:pt x="9947" y="11963"/>
                    </a:lnTo>
                    <a:lnTo>
                      <a:pt x="13764" y="16652"/>
                    </a:lnTo>
                    <a:lnTo>
                      <a:pt x="17134" y="20308"/>
                    </a:lnTo>
                    <a:lnTo>
                      <a:pt x="18230" y="21600"/>
                    </a:lnTo>
                    <a:lnTo>
                      <a:pt x="21600" y="20308"/>
                    </a:lnTo>
                    <a:lnTo>
                      <a:pt x="21153" y="18388"/>
                    </a:lnTo>
                    <a:lnTo>
                      <a:pt x="21153" y="16025"/>
                    </a:lnTo>
                    <a:lnTo>
                      <a:pt x="20179" y="14732"/>
                    </a:lnTo>
                    <a:lnTo>
                      <a:pt x="17337" y="13846"/>
                    </a:lnTo>
                    <a:lnTo>
                      <a:pt x="17337" y="12702"/>
                    </a:lnTo>
                    <a:lnTo>
                      <a:pt x="16362" y="11262"/>
                    </a:lnTo>
                    <a:lnTo>
                      <a:pt x="16159" y="9194"/>
                    </a:lnTo>
                    <a:lnTo>
                      <a:pt x="14251" y="7458"/>
                    </a:lnTo>
                    <a:lnTo>
                      <a:pt x="11653" y="6129"/>
                    </a:lnTo>
                    <a:lnTo>
                      <a:pt x="8161" y="339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0" name="AutoShape 112" descr="AutoShape 154"/>
              <p:cNvSpPr>
                <a:spLocks/>
              </p:cNvSpPr>
              <p:nvPr/>
            </p:nvSpPr>
            <p:spPr bwMode="auto">
              <a:xfrm>
                <a:off x="4687437" y="2087082"/>
                <a:ext cx="36689" cy="32093"/>
              </a:xfrm>
              <a:custGeom>
                <a:avLst/>
                <a:gdLst>
                  <a:gd name="T0" fmla="*/ 3667207 w 21600"/>
                  <a:gd name="T1" fmla="*/ 841302 h 21600"/>
                  <a:gd name="T2" fmla="*/ 3667207 w 21600"/>
                  <a:gd name="T3" fmla="*/ 841302 h 21600"/>
                  <a:gd name="T4" fmla="*/ 3667207 w 21600"/>
                  <a:gd name="T5" fmla="*/ 841302 h 21600"/>
                  <a:gd name="T6" fmla="*/ 3667207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4" y="0"/>
                    </a:moveTo>
                    <a:lnTo>
                      <a:pt x="10937" y="1421"/>
                    </a:lnTo>
                    <a:lnTo>
                      <a:pt x="18592" y="9095"/>
                    </a:lnTo>
                    <a:lnTo>
                      <a:pt x="21600" y="20463"/>
                    </a:lnTo>
                    <a:lnTo>
                      <a:pt x="13124" y="21600"/>
                    </a:lnTo>
                    <a:lnTo>
                      <a:pt x="0" y="7958"/>
                    </a:lnTo>
                    <a:lnTo>
                      <a:pt x="109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1" name="AutoShape 113" descr="AutoShape 155"/>
              <p:cNvSpPr>
                <a:spLocks/>
              </p:cNvSpPr>
              <p:nvPr/>
            </p:nvSpPr>
            <p:spPr bwMode="auto">
              <a:xfrm>
                <a:off x="4687437" y="2087082"/>
                <a:ext cx="36689" cy="32093"/>
              </a:xfrm>
              <a:custGeom>
                <a:avLst/>
                <a:gdLst>
                  <a:gd name="T0" fmla="*/ 3667207 w 21600"/>
                  <a:gd name="T1" fmla="*/ 841302 h 21600"/>
                  <a:gd name="T2" fmla="*/ 3667207 w 21600"/>
                  <a:gd name="T3" fmla="*/ 841302 h 21600"/>
                  <a:gd name="T4" fmla="*/ 3667207 w 21600"/>
                  <a:gd name="T5" fmla="*/ 841302 h 21600"/>
                  <a:gd name="T6" fmla="*/ 3667207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4" y="0"/>
                    </a:moveTo>
                    <a:lnTo>
                      <a:pt x="10937" y="1421"/>
                    </a:lnTo>
                    <a:lnTo>
                      <a:pt x="18592" y="9095"/>
                    </a:lnTo>
                    <a:lnTo>
                      <a:pt x="21600" y="20463"/>
                    </a:lnTo>
                    <a:lnTo>
                      <a:pt x="13124" y="21600"/>
                    </a:lnTo>
                    <a:lnTo>
                      <a:pt x="0" y="7958"/>
                    </a:lnTo>
                    <a:lnTo>
                      <a:pt x="1094"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2" name="AutoShape 114" descr="AutoShape 156"/>
              <p:cNvSpPr>
                <a:spLocks/>
              </p:cNvSpPr>
              <p:nvPr/>
            </p:nvSpPr>
            <p:spPr bwMode="auto">
              <a:xfrm>
                <a:off x="4691670" y="2185918"/>
                <a:ext cx="200370" cy="60331"/>
              </a:xfrm>
              <a:custGeom>
                <a:avLst/>
                <a:gdLst>
                  <a:gd name="T0" fmla="*/ 2147483646 w 21600"/>
                  <a:gd name="T1" fmla="*/ 871738461 h 21600"/>
                  <a:gd name="T2" fmla="*/ 2147483646 w 21600"/>
                  <a:gd name="T3" fmla="*/ 871738461 h 21600"/>
                  <a:gd name="T4" fmla="*/ 2147483646 w 21600"/>
                  <a:gd name="T5" fmla="*/ 871738461 h 21600"/>
                  <a:gd name="T6" fmla="*/ 2147483646 w 21600"/>
                  <a:gd name="T7" fmla="*/ 87173846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245" y="460"/>
                    </a:moveTo>
                    <a:lnTo>
                      <a:pt x="1166" y="2757"/>
                    </a:lnTo>
                    <a:lnTo>
                      <a:pt x="0" y="7813"/>
                    </a:lnTo>
                    <a:lnTo>
                      <a:pt x="1369" y="14400"/>
                    </a:lnTo>
                    <a:lnTo>
                      <a:pt x="5628" y="14400"/>
                    </a:lnTo>
                    <a:lnTo>
                      <a:pt x="7251" y="16851"/>
                    </a:lnTo>
                    <a:lnTo>
                      <a:pt x="11054" y="16851"/>
                    </a:lnTo>
                    <a:lnTo>
                      <a:pt x="11256" y="21600"/>
                    </a:lnTo>
                    <a:lnTo>
                      <a:pt x="21448" y="21600"/>
                    </a:lnTo>
                    <a:lnTo>
                      <a:pt x="21600" y="16238"/>
                    </a:lnTo>
                    <a:lnTo>
                      <a:pt x="19470" y="13174"/>
                    </a:lnTo>
                    <a:lnTo>
                      <a:pt x="19825" y="7813"/>
                    </a:lnTo>
                    <a:lnTo>
                      <a:pt x="17848" y="8426"/>
                    </a:lnTo>
                    <a:lnTo>
                      <a:pt x="15262" y="7813"/>
                    </a:lnTo>
                    <a:lnTo>
                      <a:pt x="13234" y="4136"/>
                    </a:lnTo>
                    <a:lnTo>
                      <a:pt x="9837" y="3523"/>
                    </a:lnTo>
                    <a:lnTo>
                      <a:pt x="6389" y="0"/>
                    </a:lnTo>
                    <a:lnTo>
                      <a:pt x="3245" y="46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3" name="AutoShape 115" descr="AutoShape 157"/>
              <p:cNvSpPr>
                <a:spLocks/>
              </p:cNvSpPr>
              <p:nvPr/>
            </p:nvSpPr>
            <p:spPr bwMode="auto">
              <a:xfrm>
                <a:off x="4904735" y="2240537"/>
                <a:ext cx="18347" cy="12705"/>
              </a:xfrm>
              <a:custGeom>
                <a:avLst/>
                <a:gdLst>
                  <a:gd name="T0" fmla="*/ 1793 w 21600"/>
                  <a:gd name="T1" fmla="*/ 32 h 21600"/>
                  <a:gd name="T2" fmla="*/ 1793 w 21600"/>
                  <a:gd name="T3" fmla="*/ 32 h 21600"/>
                  <a:gd name="T4" fmla="*/ 1793 w 21600"/>
                  <a:gd name="T5" fmla="*/ 32 h 21600"/>
                  <a:gd name="T6" fmla="*/ 1793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7" y="21600"/>
                    </a:moveTo>
                    <a:lnTo>
                      <a:pt x="14954" y="20855"/>
                    </a:lnTo>
                    <a:lnTo>
                      <a:pt x="18831" y="17876"/>
                    </a:lnTo>
                    <a:lnTo>
                      <a:pt x="20492" y="14897"/>
                    </a:lnTo>
                    <a:lnTo>
                      <a:pt x="21600" y="12662"/>
                    </a:lnTo>
                    <a:lnTo>
                      <a:pt x="21600" y="8193"/>
                    </a:lnTo>
                    <a:lnTo>
                      <a:pt x="20492" y="6703"/>
                    </a:lnTo>
                    <a:lnTo>
                      <a:pt x="18831" y="3724"/>
                    </a:lnTo>
                    <a:lnTo>
                      <a:pt x="14954" y="745"/>
                    </a:lnTo>
                    <a:lnTo>
                      <a:pt x="11077" y="0"/>
                    </a:lnTo>
                    <a:lnTo>
                      <a:pt x="6646" y="745"/>
                    </a:lnTo>
                    <a:lnTo>
                      <a:pt x="3323" y="3724"/>
                    </a:lnTo>
                    <a:lnTo>
                      <a:pt x="554" y="6703"/>
                    </a:lnTo>
                    <a:lnTo>
                      <a:pt x="0" y="8193"/>
                    </a:lnTo>
                    <a:lnTo>
                      <a:pt x="0" y="12662"/>
                    </a:lnTo>
                    <a:lnTo>
                      <a:pt x="554" y="14897"/>
                    </a:lnTo>
                    <a:lnTo>
                      <a:pt x="3323" y="17876"/>
                    </a:lnTo>
                    <a:lnTo>
                      <a:pt x="6646" y="20855"/>
                    </a:lnTo>
                    <a:lnTo>
                      <a:pt x="1107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4" name="AutoShape 116" descr="AutoShape 158"/>
              <p:cNvSpPr>
                <a:spLocks/>
              </p:cNvSpPr>
              <p:nvPr/>
            </p:nvSpPr>
            <p:spPr bwMode="auto">
              <a:xfrm>
                <a:off x="4929430" y="2240537"/>
                <a:ext cx="12702" cy="12705"/>
              </a:xfrm>
              <a:custGeom>
                <a:avLst/>
                <a:gdLst>
                  <a:gd name="T0" fmla="*/ 32 w 21600"/>
                  <a:gd name="T1" fmla="*/ 32 h 21600"/>
                  <a:gd name="T2" fmla="*/ 32 w 21600"/>
                  <a:gd name="T3" fmla="*/ 32 h 21600"/>
                  <a:gd name="T4" fmla="*/ 32 w 21600"/>
                  <a:gd name="T5" fmla="*/ 32 h 21600"/>
                  <a:gd name="T6" fmla="*/ 3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50" y="21600"/>
                    </a:moveTo>
                    <a:lnTo>
                      <a:pt x="6750" y="20855"/>
                    </a:lnTo>
                    <a:lnTo>
                      <a:pt x="2700" y="17876"/>
                    </a:lnTo>
                    <a:lnTo>
                      <a:pt x="0" y="14897"/>
                    </a:lnTo>
                    <a:lnTo>
                      <a:pt x="0" y="6703"/>
                    </a:lnTo>
                    <a:lnTo>
                      <a:pt x="2700" y="3724"/>
                    </a:lnTo>
                    <a:lnTo>
                      <a:pt x="6750" y="745"/>
                    </a:lnTo>
                    <a:lnTo>
                      <a:pt x="9450" y="0"/>
                    </a:lnTo>
                    <a:lnTo>
                      <a:pt x="14850" y="745"/>
                    </a:lnTo>
                    <a:lnTo>
                      <a:pt x="18900" y="3724"/>
                    </a:lnTo>
                    <a:lnTo>
                      <a:pt x="21600" y="6703"/>
                    </a:lnTo>
                    <a:lnTo>
                      <a:pt x="21600" y="14897"/>
                    </a:lnTo>
                    <a:lnTo>
                      <a:pt x="18900" y="17876"/>
                    </a:lnTo>
                    <a:lnTo>
                      <a:pt x="14850" y="20855"/>
                    </a:lnTo>
                    <a:lnTo>
                      <a:pt x="945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5" name="AutoShape 117" descr="AutoShape 159"/>
              <p:cNvSpPr>
                <a:spLocks/>
              </p:cNvSpPr>
              <p:nvPr/>
            </p:nvSpPr>
            <p:spPr bwMode="auto">
              <a:xfrm>
                <a:off x="4955533" y="2234694"/>
                <a:ext cx="21170" cy="20541"/>
              </a:xfrm>
              <a:custGeom>
                <a:avLst/>
                <a:gdLst>
                  <a:gd name="T0" fmla="*/ 8657 w 21600"/>
                  <a:gd name="T1" fmla="*/ 6213 h 21600"/>
                  <a:gd name="T2" fmla="*/ 8657 w 21600"/>
                  <a:gd name="T3" fmla="*/ 6213 h 21600"/>
                  <a:gd name="T4" fmla="*/ 8657 w 21600"/>
                  <a:gd name="T5" fmla="*/ 6213 h 21600"/>
                  <a:gd name="T6" fmla="*/ 8657 w 21600"/>
                  <a:gd name="T7" fmla="*/ 62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98" y="7200"/>
                    </a:moveTo>
                    <a:lnTo>
                      <a:pt x="12409" y="0"/>
                    </a:lnTo>
                    <a:lnTo>
                      <a:pt x="21600" y="7200"/>
                    </a:lnTo>
                    <a:lnTo>
                      <a:pt x="20221" y="21600"/>
                    </a:lnTo>
                    <a:lnTo>
                      <a:pt x="0" y="13950"/>
                    </a:lnTo>
                    <a:lnTo>
                      <a:pt x="2298" y="72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6" name="AutoShape 118" descr="AutoShape 160"/>
              <p:cNvSpPr>
                <a:spLocks/>
              </p:cNvSpPr>
              <p:nvPr/>
            </p:nvSpPr>
            <p:spPr bwMode="auto">
              <a:xfrm>
                <a:off x="4985163" y="2269350"/>
                <a:ext cx="28225" cy="15405"/>
              </a:xfrm>
              <a:custGeom>
                <a:avLst/>
                <a:gdLst>
                  <a:gd name="T0" fmla="*/ 204840 w 21600"/>
                  <a:gd name="T1" fmla="*/ 262 h 21600"/>
                  <a:gd name="T2" fmla="*/ 204840 w 21600"/>
                  <a:gd name="T3" fmla="*/ 262 h 21600"/>
                  <a:gd name="T4" fmla="*/ 204840 w 21600"/>
                  <a:gd name="T5" fmla="*/ 262 h 21600"/>
                  <a:gd name="T6" fmla="*/ 204840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63" y="1851"/>
                    </a:moveTo>
                    <a:lnTo>
                      <a:pt x="0" y="21600"/>
                    </a:lnTo>
                    <a:lnTo>
                      <a:pt x="17573" y="12343"/>
                    </a:lnTo>
                    <a:lnTo>
                      <a:pt x="21600" y="0"/>
                    </a:lnTo>
                    <a:lnTo>
                      <a:pt x="2563" y="18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7" name="AutoShape 119" descr="AutoShape 161"/>
              <p:cNvSpPr>
                <a:spLocks/>
              </p:cNvSpPr>
              <p:nvPr/>
            </p:nvSpPr>
            <p:spPr bwMode="auto">
              <a:xfrm>
                <a:off x="5004920" y="2242395"/>
                <a:ext cx="47978" cy="20540"/>
              </a:xfrm>
              <a:custGeom>
                <a:avLst/>
                <a:gdLst>
                  <a:gd name="T0" fmla="*/ 70128408 w 21600"/>
                  <a:gd name="T1" fmla="*/ 6210 h 21600"/>
                  <a:gd name="T2" fmla="*/ 70128408 w 21600"/>
                  <a:gd name="T3" fmla="*/ 6210 h 21600"/>
                  <a:gd name="T4" fmla="*/ 70128408 w 21600"/>
                  <a:gd name="T5" fmla="*/ 6210 h 21600"/>
                  <a:gd name="T6" fmla="*/ 70128408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287"/>
                    </a:moveTo>
                    <a:lnTo>
                      <a:pt x="11744" y="0"/>
                    </a:lnTo>
                    <a:lnTo>
                      <a:pt x="21600" y="8922"/>
                    </a:lnTo>
                    <a:lnTo>
                      <a:pt x="14260" y="21600"/>
                    </a:lnTo>
                    <a:lnTo>
                      <a:pt x="1887" y="16435"/>
                    </a:lnTo>
                    <a:lnTo>
                      <a:pt x="0" y="32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8" name="AutoShape 120" descr="AutoShape 162"/>
              <p:cNvSpPr>
                <a:spLocks/>
              </p:cNvSpPr>
              <p:nvPr/>
            </p:nvSpPr>
            <p:spPr bwMode="auto">
              <a:xfrm>
                <a:off x="5067004" y="2269349"/>
                <a:ext cx="25402" cy="17974"/>
              </a:xfrm>
              <a:custGeom>
                <a:avLst/>
                <a:gdLst>
                  <a:gd name="T0" fmla="*/ 64266 w 21600"/>
                  <a:gd name="T1" fmla="*/ 1430 h 21600"/>
                  <a:gd name="T2" fmla="*/ 64266 w 21600"/>
                  <a:gd name="T3" fmla="*/ 1430 h 21600"/>
                  <a:gd name="T4" fmla="*/ 64266 w 21600"/>
                  <a:gd name="T5" fmla="*/ 1430 h 21600"/>
                  <a:gd name="T6" fmla="*/ 64266 w 21600"/>
                  <a:gd name="T7" fmla="*/ 1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7855" y="1620"/>
                    </a:lnTo>
                    <a:lnTo>
                      <a:pt x="0" y="21600"/>
                    </a:lnTo>
                    <a:lnTo>
                      <a:pt x="10996" y="21600"/>
                    </a:lnTo>
                    <a:lnTo>
                      <a:pt x="21600" y="864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39" name="AutoShape 121" descr="AutoShape 163"/>
              <p:cNvSpPr>
                <a:spLocks/>
              </p:cNvSpPr>
              <p:nvPr/>
            </p:nvSpPr>
            <p:spPr bwMode="auto">
              <a:xfrm>
                <a:off x="4752346" y="1903531"/>
                <a:ext cx="239878" cy="246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65" y="10556"/>
                    </a:moveTo>
                    <a:lnTo>
                      <a:pt x="550" y="10443"/>
                    </a:lnTo>
                    <a:lnTo>
                      <a:pt x="0" y="13223"/>
                    </a:lnTo>
                    <a:lnTo>
                      <a:pt x="1395" y="14012"/>
                    </a:lnTo>
                    <a:lnTo>
                      <a:pt x="1564" y="16078"/>
                    </a:lnTo>
                    <a:lnTo>
                      <a:pt x="3170" y="16341"/>
                    </a:lnTo>
                    <a:lnTo>
                      <a:pt x="3508" y="18895"/>
                    </a:lnTo>
                    <a:lnTo>
                      <a:pt x="4523" y="19046"/>
                    </a:lnTo>
                    <a:lnTo>
                      <a:pt x="5368" y="20097"/>
                    </a:lnTo>
                    <a:lnTo>
                      <a:pt x="8243" y="20698"/>
                    </a:lnTo>
                    <a:lnTo>
                      <a:pt x="9173" y="19496"/>
                    </a:lnTo>
                    <a:lnTo>
                      <a:pt x="10906" y="19797"/>
                    </a:lnTo>
                    <a:lnTo>
                      <a:pt x="11878" y="21600"/>
                    </a:lnTo>
                    <a:lnTo>
                      <a:pt x="14372" y="21412"/>
                    </a:lnTo>
                    <a:lnTo>
                      <a:pt x="14879" y="19947"/>
                    </a:lnTo>
                    <a:lnTo>
                      <a:pt x="15894" y="18482"/>
                    </a:lnTo>
                    <a:lnTo>
                      <a:pt x="15894" y="16829"/>
                    </a:lnTo>
                    <a:lnTo>
                      <a:pt x="17584" y="15514"/>
                    </a:lnTo>
                    <a:lnTo>
                      <a:pt x="18430" y="12659"/>
                    </a:lnTo>
                    <a:lnTo>
                      <a:pt x="20078" y="12058"/>
                    </a:lnTo>
                    <a:lnTo>
                      <a:pt x="20078" y="10255"/>
                    </a:lnTo>
                    <a:lnTo>
                      <a:pt x="18218" y="9091"/>
                    </a:lnTo>
                    <a:lnTo>
                      <a:pt x="18092" y="6086"/>
                    </a:lnTo>
                    <a:lnTo>
                      <a:pt x="19782" y="5034"/>
                    </a:lnTo>
                    <a:lnTo>
                      <a:pt x="21600" y="3719"/>
                    </a:lnTo>
                    <a:lnTo>
                      <a:pt x="21135" y="1916"/>
                    </a:lnTo>
                    <a:lnTo>
                      <a:pt x="18810" y="1503"/>
                    </a:lnTo>
                    <a:lnTo>
                      <a:pt x="17458" y="1014"/>
                    </a:lnTo>
                    <a:lnTo>
                      <a:pt x="15133" y="0"/>
                    </a:lnTo>
                    <a:lnTo>
                      <a:pt x="14752" y="1503"/>
                    </a:lnTo>
                    <a:lnTo>
                      <a:pt x="13273" y="2254"/>
                    </a:lnTo>
                    <a:lnTo>
                      <a:pt x="12723" y="4320"/>
                    </a:lnTo>
                    <a:lnTo>
                      <a:pt x="11117" y="5034"/>
                    </a:lnTo>
                    <a:lnTo>
                      <a:pt x="9257" y="6198"/>
                    </a:lnTo>
                    <a:lnTo>
                      <a:pt x="8285" y="8001"/>
                    </a:lnTo>
                    <a:lnTo>
                      <a:pt x="5876" y="7851"/>
                    </a:lnTo>
                    <a:lnTo>
                      <a:pt x="5411" y="9504"/>
                    </a:lnTo>
                    <a:lnTo>
                      <a:pt x="4565" y="1055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0" name="AutoShape 122" descr="AutoShape 164"/>
              <p:cNvSpPr>
                <a:spLocks/>
              </p:cNvSpPr>
              <p:nvPr/>
            </p:nvSpPr>
            <p:spPr bwMode="auto">
              <a:xfrm>
                <a:off x="4968231" y="2017771"/>
                <a:ext cx="142519" cy="1655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82" y="2839"/>
                    </a:moveTo>
                    <a:lnTo>
                      <a:pt x="4816" y="6346"/>
                    </a:lnTo>
                    <a:lnTo>
                      <a:pt x="3116" y="7905"/>
                    </a:lnTo>
                    <a:lnTo>
                      <a:pt x="2620" y="10522"/>
                    </a:lnTo>
                    <a:lnTo>
                      <a:pt x="0" y="11858"/>
                    </a:lnTo>
                    <a:lnTo>
                      <a:pt x="0" y="16478"/>
                    </a:lnTo>
                    <a:lnTo>
                      <a:pt x="2904" y="17592"/>
                    </a:lnTo>
                    <a:lnTo>
                      <a:pt x="3399" y="20654"/>
                    </a:lnTo>
                    <a:lnTo>
                      <a:pt x="6232" y="21099"/>
                    </a:lnTo>
                    <a:lnTo>
                      <a:pt x="7294" y="16089"/>
                    </a:lnTo>
                    <a:lnTo>
                      <a:pt x="9561" y="15643"/>
                    </a:lnTo>
                    <a:lnTo>
                      <a:pt x="9277" y="19540"/>
                    </a:lnTo>
                    <a:lnTo>
                      <a:pt x="11827" y="20264"/>
                    </a:lnTo>
                    <a:lnTo>
                      <a:pt x="12677" y="21600"/>
                    </a:lnTo>
                    <a:lnTo>
                      <a:pt x="15510" y="21099"/>
                    </a:lnTo>
                    <a:lnTo>
                      <a:pt x="15155" y="18260"/>
                    </a:lnTo>
                    <a:lnTo>
                      <a:pt x="11260" y="12581"/>
                    </a:lnTo>
                    <a:lnTo>
                      <a:pt x="13172" y="11245"/>
                    </a:lnTo>
                    <a:lnTo>
                      <a:pt x="15155" y="8351"/>
                    </a:lnTo>
                    <a:lnTo>
                      <a:pt x="13810" y="7237"/>
                    </a:lnTo>
                    <a:lnTo>
                      <a:pt x="11473" y="8184"/>
                    </a:lnTo>
                    <a:lnTo>
                      <a:pt x="9277" y="9019"/>
                    </a:lnTo>
                    <a:lnTo>
                      <a:pt x="7932" y="5734"/>
                    </a:lnTo>
                    <a:lnTo>
                      <a:pt x="7294" y="2672"/>
                    </a:lnTo>
                    <a:lnTo>
                      <a:pt x="8994" y="3062"/>
                    </a:lnTo>
                    <a:lnTo>
                      <a:pt x="10977" y="4175"/>
                    </a:lnTo>
                    <a:lnTo>
                      <a:pt x="14376" y="3786"/>
                    </a:lnTo>
                    <a:lnTo>
                      <a:pt x="16005" y="4621"/>
                    </a:lnTo>
                    <a:lnTo>
                      <a:pt x="19688" y="3786"/>
                    </a:lnTo>
                    <a:lnTo>
                      <a:pt x="21600" y="2839"/>
                    </a:lnTo>
                    <a:lnTo>
                      <a:pt x="20750" y="0"/>
                    </a:lnTo>
                    <a:lnTo>
                      <a:pt x="18767" y="0"/>
                    </a:lnTo>
                    <a:lnTo>
                      <a:pt x="17422" y="1948"/>
                    </a:lnTo>
                    <a:lnTo>
                      <a:pt x="10198" y="1503"/>
                    </a:lnTo>
                    <a:lnTo>
                      <a:pt x="6020" y="1726"/>
                    </a:lnTo>
                    <a:lnTo>
                      <a:pt x="5382" y="283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1" name="AutoShape 123" descr="AutoShape 165"/>
              <p:cNvSpPr>
                <a:spLocks/>
              </p:cNvSpPr>
              <p:nvPr/>
            </p:nvSpPr>
            <p:spPr bwMode="auto">
              <a:xfrm>
                <a:off x="4601366" y="1731536"/>
                <a:ext cx="121352" cy="975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993" y="18064"/>
                    </a:moveTo>
                    <a:lnTo>
                      <a:pt x="4034" y="19688"/>
                    </a:lnTo>
                    <a:lnTo>
                      <a:pt x="3362" y="12425"/>
                    </a:lnTo>
                    <a:lnTo>
                      <a:pt x="0" y="9462"/>
                    </a:lnTo>
                    <a:lnTo>
                      <a:pt x="1681" y="4205"/>
                    </a:lnTo>
                    <a:lnTo>
                      <a:pt x="5379" y="0"/>
                    </a:lnTo>
                    <a:lnTo>
                      <a:pt x="8993" y="2581"/>
                    </a:lnTo>
                    <a:lnTo>
                      <a:pt x="12943" y="1912"/>
                    </a:lnTo>
                    <a:lnTo>
                      <a:pt x="15633" y="5257"/>
                    </a:lnTo>
                    <a:lnTo>
                      <a:pt x="19667" y="1912"/>
                    </a:lnTo>
                    <a:lnTo>
                      <a:pt x="21348" y="3345"/>
                    </a:lnTo>
                    <a:lnTo>
                      <a:pt x="21600" y="11756"/>
                    </a:lnTo>
                    <a:lnTo>
                      <a:pt x="18995" y="14050"/>
                    </a:lnTo>
                    <a:lnTo>
                      <a:pt x="15296" y="18064"/>
                    </a:lnTo>
                    <a:lnTo>
                      <a:pt x="11682" y="21600"/>
                    </a:lnTo>
                    <a:lnTo>
                      <a:pt x="8993" y="18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2" name="AutoShape 124" descr="AutoShape 166"/>
              <p:cNvSpPr>
                <a:spLocks/>
              </p:cNvSpPr>
              <p:nvPr/>
            </p:nvSpPr>
            <p:spPr bwMode="auto">
              <a:xfrm>
                <a:off x="4597130" y="1535147"/>
                <a:ext cx="162272" cy="3388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8"/>
                    </a:moveTo>
                    <a:lnTo>
                      <a:pt x="1681" y="3027"/>
                    </a:lnTo>
                    <a:lnTo>
                      <a:pt x="6598" y="3791"/>
                    </a:lnTo>
                    <a:lnTo>
                      <a:pt x="7096" y="4636"/>
                    </a:lnTo>
                    <a:lnTo>
                      <a:pt x="6412" y="6027"/>
                    </a:lnTo>
                    <a:lnTo>
                      <a:pt x="8341" y="7036"/>
                    </a:lnTo>
                    <a:lnTo>
                      <a:pt x="12823" y="9818"/>
                    </a:lnTo>
                    <a:lnTo>
                      <a:pt x="15251" y="10582"/>
                    </a:lnTo>
                    <a:lnTo>
                      <a:pt x="15251" y="13064"/>
                    </a:lnTo>
                    <a:lnTo>
                      <a:pt x="16496" y="13473"/>
                    </a:lnTo>
                    <a:lnTo>
                      <a:pt x="16682" y="15873"/>
                    </a:lnTo>
                    <a:lnTo>
                      <a:pt x="14753" y="16527"/>
                    </a:lnTo>
                    <a:lnTo>
                      <a:pt x="12014" y="17673"/>
                    </a:lnTo>
                    <a:lnTo>
                      <a:pt x="9337" y="18682"/>
                    </a:lnTo>
                    <a:lnTo>
                      <a:pt x="10520" y="19418"/>
                    </a:lnTo>
                    <a:lnTo>
                      <a:pt x="9026" y="20291"/>
                    </a:lnTo>
                    <a:lnTo>
                      <a:pt x="10084" y="21600"/>
                    </a:lnTo>
                    <a:lnTo>
                      <a:pt x="15251" y="19827"/>
                    </a:lnTo>
                    <a:lnTo>
                      <a:pt x="19670" y="18136"/>
                    </a:lnTo>
                    <a:lnTo>
                      <a:pt x="20853" y="17373"/>
                    </a:lnTo>
                    <a:lnTo>
                      <a:pt x="21600" y="14127"/>
                    </a:lnTo>
                    <a:lnTo>
                      <a:pt x="20168" y="11345"/>
                    </a:lnTo>
                    <a:lnTo>
                      <a:pt x="15998" y="9382"/>
                    </a:lnTo>
                    <a:lnTo>
                      <a:pt x="11080" y="6900"/>
                    </a:lnTo>
                    <a:lnTo>
                      <a:pt x="11080" y="5182"/>
                    </a:lnTo>
                    <a:lnTo>
                      <a:pt x="12512" y="4418"/>
                    </a:lnTo>
                    <a:lnTo>
                      <a:pt x="15998" y="3382"/>
                    </a:lnTo>
                    <a:lnTo>
                      <a:pt x="11765" y="655"/>
                    </a:lnTo>
                    <a:lnTo>
                      <a:pt x="7345" y="0"/>
                    </a:lnTo>
                    <a:lnTo>
                      <a:pt x="4420" y="0"/>
                    </a:lnTo>
                    <a:lnTo>
                      <a:pt x="0" y="11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3" name="AutoShape 125" descr="AutoShape 167"/>
              <p:cNvSpPr>
                <a:spLocks/>
              </p:cNvSpPr>
              <p:nvPr/>
            </p:nvSpPr>
            <p:spPr bwMode="auto">
              <a:xfrm>
                <a:off x="5292770" y="2088366"/>
                <a:ext cx="213069" cy="1745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72" y="4097"/>
                    </a:moveTo>
                    <a:lnTo>
                      <a:pt x="16630" y="3192"/>
                    </a:lnTo>
                    <a:lnTo>
                      <a:pt x="12138" y="1064"/>
                    </a:lnTo>
                    <a:lnTo>
                      <a:pt x="10800" y="0"/>
                    </a:lnTo>
                    <a:lnTo>
                      <a:pt x="8363" y="638"/>
                    </a:lnTo>
                    <a:lnTo>
                      <a:pt x="6069" y="3405"/>
                    </a:lnTo>
                    <a:lnTo>
                      <a:pt x="3441" y="5054"/>
                    </a:lnTo>
                    <a:lnTo>
                      <a:pt x="956" y="5480"/>
                    </a:lnTo>
                    <a:lnTo>
                      <a:pt x="0" y="5852"/>
                    </a:lnTo>
                    <a:lnTo>
                      <a:pt x="956" y="7767"/>
                    </a:lnTo>
                    <a:lnTo>
                      <a:pt x="3250" y="7342"/>
                    </a:lnTo>
                    <a:lnTo>
                      <a:pt x="6260" y="9257"/>
                    </a:lnTo>
                    <a:lnTo>
                      <a:pt x="8363" y="10747"/>
                    </a:lnTo>
                    <a:lnTo>
                      <a:pt x="10370" y="12822"/>
                    </a:lnTo>
                    <a:lnTo>
                      <a:pt x="10609" y="15535"/>
                    </a:lnTo>
                    <a:lnTo>
                      <a:pt x="10035" y="16812"/>
                    </a:lnTo>
                    <a:lnTo>
                      <a:pt x="8172" y="17663"/>
                    </a:lnTo>
                    <a:lnTo>
                      <a:pt x="8506" y="19738"/>
                    </a:lnTo>
                    <a:lnTo>
                      <a:pt x="11326" y="19525"/>
                    </a:lnTo>
                    <a:lnTo>
                      <a:pt x="14002" y="19525"/>
                    </a:lnTo>
                    <a:lnTo>
                      <a:pt x="14958" y="20802"/>
                    </a:lnTo>
                    <a:lnTo>
                      <a:pt x="16821" y="21600"/>
                    </a:lnTo>
                    <a:lnTo>
                      <a:pt x="19450" y="20642"/>
                    </a:lnTo>
                    <a:lnTo>
                      <a:pt x="20596" y="18301"/>
                    </a:lnTo>
                    <a:lnTo>
                      <a:pt x="21600" y="16546"/>
                    </a:lnTo>
                    <a:lnTo>
                      <a:pt x="18972" y="409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4" name="AutoShape 126" descr="AutoShape 168"/>
              <p:cNvSpPr>
                <a:spLocks/>
              </p:cNvSpPr>
              <p:nvPr/>
            </p:nvSpPr>
            <p:spPr bwMode="auto">
              <a:xfrm>
                <a:off x="5151666" y="1994666"/>
                <a:ext cx="38101" cy="70600"/>
              </a:xfrm>
              <a:custGeom>
                <a:avLst/>
                <a:gdLst>
                  <a:gd name="T0" fmla="*/ 5555814 w 21600"/>
                  <a:gd name="T1" fmla="*/ 2147483646 h 21600"/>
                  <a:gd name="T2" fmla="*/ 5555814 w 21600"/>
                  <a:gd name="T3" fmla="*/ 2147483646 h 21600"/>
                  <a:gd name="T4" fmla="*/ 5555814 w 21600"/>
                  <a:gd name="T5" fmla="*/ 2147483646 h 21600"/>
                  <a:gd name="T6" fmla="*/ 5555814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37" y="8771"/>
                    </a:moveTo>
                    <a:lnTo>
                      <a:pt x="0" y="11258"/>
                    </a:lnTo>
                    <a:lnTo>
                      <a:pt x="3554" y="17542"/>
                    </a:lnTo>
                    <a:lnTo>
                      <a:pt x="16132" y="21600"/>
                    </a:lnTo>
                    <a:lnTo>
                      <a:pt x="20506" y="12960"/>
                    </a:lnTo>
                    <a:lnTo>
                      <a:pt x="21600" y="5629"/>
                    </a:lnTo>
                    <a:lnTo>
                      <a:pt x="17225" y="0"/>
                    </a:lnTo>
                    <a:lnTo>
                      <a:pt x="10937" y="2618"/>
                    </a:lnTo>
                    <a:lnTo>
                      <a:pt x="10937" y="877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5" name="AutoShape 127" descr="AutoShape 169"/>
              <p:cNvSpPr>
                <a:spLocks/>
              </p:cNvSpPr>
              <p:nvPr/>
            </p:nvSpPr>
            <p:spPr bwMode="auto">
              <a:xfrm>
                <a:off x="5181299" y="2114037"/>
                <a:ext cx="53622" cy="24391"/>
              </a:xfrm>
              <a:custGeom>
                <a:avLst/>
                <a:gdLst>
                  <a:gd name="T0" fmla="*/ 238342995 w 21600"/>
                  <a:gd name="T1" fmla="*/ 41112 h 21600"/>
                  <a:gd name="T2" fmla="*/ 238342995 w 21600"/>
                  <a:gd name="T3" fmla="*/ 41112 h 21600"/>
                  <a:gd name="T4" fmla="*/ 238342995 w 21600"/>
                  <a:gd name="T5" fmla="*/ 41112 h 21600"/>
                  <a:gd name="T6" fmla="*/ 238342995 w 21600"/>
                  <a:gd name="T7" fmla="*/ 411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314" y="4320"/>
                    </a:moveTo>
                    <a:lnTo>
                      <a:pt x="9836" y="0"/>
                    </a:lnTo>
                    <a:lnTo>
                      <a:pt x="16200" y="0"/>
                    </a:lnTo>
                    <a:lnTo>
                      <a:pt x="20636" y="12175"/>
                    </a:lnTo>
                    <a:lnTo>
                      <a:pt x="21600" y="21600"/>
                    </a:lnTo>
                    <a:lnTo>
                      <a:pt x="14464" y="15316"/>
                    </a:lnTo>
                    <a:lnTo>
                      <a:pt x="7714" y="12175"/>
                    </a:lnTo>
                    <a:lnTo>
                      <a:pt x="0" y="15316"/>
                    </a:lnTo>
                    <a:lnTo>
                      <a:pt x="2314" y="432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6" name="AutoShape 128" descr="AutoShape 170"/>
              <p:cNvSpPr>
                <a:spLocks/>
              </p:cNvSpPr>
              <p:nvPr/>
            </p:nvSpPr>
            <p:spPr bwMode="auto">
              <a:xfrm>
                <a:off x="5103691" y="2091643"/>
                <a:ext cx="39514" cy="12705"/>
              </a:xfrm>
              <a:custGeom>
                <a:avLst/>
                <a:gdLst>
                  <a:gd name="T0" fmla="*/ 8292734 w 21600"/>
                  <a:gd name="T1" fmla="*/ 32 h 21600"/>
                  <a:gd name="T2" fmla="*/ 8292734 w 21600"/>
                  <a:gd name="T3" fmla="*/ 32 h 21600"/>
                  <a:gd name="T4" fmla="*/ 8292734 w 21600"/>
                  <a:gd name="T5" fmla="*/ 32 h 21600"/>
                  <a:gd name="T6" fmla="*/ 8292734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6429" y="21600"/>
                    </a:lnTo>
                    <a:lnTo>
                      <a:pt x="3343" y="17788"/>
                    </a:lnTo>
                    <a:lnTo>
                      <a:pt x="771" y="15247"/>
                    </a:lnTo>
                    <a:lnTo>
                      <a:pt x="0" y="11435"/>
                    </a:lnTo>
                    <a:lnTo>
                      <a:pt x="257" y="8894"/>
                    </a:lnTo>
                    <a:lnTo>
                      <a:pt x="771" y="6353"/>
                    </a:lnTo>
                    <a:lnTo>
                      <a:pt x="3343" y="3812"/>
                    </a:lnTo>
                    <a:lnTo>
                      <a:pt x="6429" y="0"/>
                    </a:lnTo>
                    <a:lnTo>
                      <a:pt x="14914" y="0"/>
                    </a:lnTo>
                    <a:lnTo>
                      <a:pt x="18514" y="3812"/>
                    </a:lnTo>
                    <a:lnTo>
                      <a:pt x="20829" y="6353"/>
                    </a:lnTo>
                    <a:lnTo>
                      <a:pt x="21343" y="8894"/>
                    </a:lnTo>
                    <a:lnTo>
                      <a:pt x="21600" y="11435"/>
                    </a:lnTo>
                    <a:lnTo>
                      <a:pt x="20829" y="15247"/>
                    </a:lnTo>
                    <a:lnTo>
                      <a:pt x="18514" y="17788"/>
                    </a:lnTo>
                    <a:lnTo>
                      <a:pt x="14914" y="21600"/>
                    </a:lnTo>
                    <a:lnTo>
                      <a:pt x="108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7" name="AutoShape 129" descr="AutoShape 171"/>
              <p:cNvSpPr>
                <a:spLocks/>
              </p:cNvSpPr>
              <p:nvPr/>
            </p:nvSpPr>
            <p:spPr bwMode="auto">
              <a:xfrm>
                <a:off x="5304058" y="2072965"/>
                <a:ext cx="53623" cy="33376"/>
              </a:xfrm>
              <a:custGeom>
                <a:avLst/>
                <a:gdLst>
                  <a:gd name="T0" fmla="*/ 238390478 w 21600"/>
                  <a:gd name="T1" fmla="*/ 1294803 h 21600"/>
                  <a:gd name="T2" fmla="*/ 238390478 w 21600"/>
                  <a:gd name="T3" fmla="*/ 1294803 h 21600"/>
                  <a:gd name="T4" fmla="*/ 238390478 w 21600"/>
                  <a:gd name="T5" fmla="*/ 1294803 h 21600"/>
                  <a:gd name="T6" fmla="*/ 238390478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337" y="20463"/>
                    </a:moveTo>
                    <a:lnTo>
                      <a:pt x="0" y="21600"/>
                    </a:lnTo>
                    <a:lnTo>
                      <a:pt x="1516" y="11084"/>
                    </a:lnTo>
                    <a:lnTo>
                      <a:pt x="5305" y="0"/>
                    </a:lnTo>
                    <a:lnTo>
                      <a:pt x="14211" y="2274"/>
                    </a:lnTo>
                    <a:lnTo>
                      <a:pt x="21600" y="5684"/>
                    </a:lnTo>
                    <a:lnTo>
                      <a:pt x="19516" y="13642"/>
                    </a:lnTo>
                    <a:lnTo>
                      <a:pt x="13642" y="21600"/>
                    </a:lnTo>
                    <a:lnTo>
                      <a:pt x="8337" y="2046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8" name="AutoShape 130" descr="AutoShape 172"/>
              <p:cNvSpPr>
                <a:spLocks/>
              </p:cNvSpPr>
              <p:nvPr/>
            </p:nvSpPr>
            <p:spPr bwMode="auto">
              <a:xfrm>
                <a:off x="4735414" y="1608310"/>
                <a:ext cx="40924" cy="55197"/>
              </a:xfrm>
              <a:custGeom>
                <a:avLst/>
                <a:gdLst>
                  <a:gd name="T0" fmla="*/ 12195225 w 21600"/>
                  <a:gd name="T1" fmla="*/ 327711655 h 21600"/>
                  <a:gd name="T2" fmla="*/ 12195225 w 21600"/>
                  <a:gd name="T3" fmla="*/ 327711655 h 21600"/>
                  <a:gd name="T4" fmla="*/ 12195225 w 21600"/>
                  <a:gd name="T5" fmla="*/ 327711655 h 21600"/>
                  <a:gd name="T6" fmla="*/ 12195225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52" y="4521"/>
                    </a:moveTo>
                    <a:lnTo>
                      <a:pt x="0" y="11721"/>
                    </a:lnTo>
                    <a:lnTo>
                      <a:pt x="993" y="21600"/>
                    </a:lnTo>
                    <a:lnTo>
                      <a:pt x="10924" y="21600"/>
                    </a:lnTo>
                    <a:lnTo>
                      <a:pt x="21600" y="12391"/>
                    </a:lnTo>
                    <a:lnTo>
                      <a:pt x="14648" y="0"/>
                    </a:lnTo>
                    <a:lnTo>
                      <a:pt x="6952" y="45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49" name="AutoShape 131" descr="AutoShape 173"/>
              <p:cNvSpPr>
                <a:spLocks/>
              </p:cNvSpPr>
              <p:nvPr/>
            </p:nvSpPr>
            <p:spPr bwMode="auto">
              <a:xfrm>
                <a:off x="4893447" y="1921503"/>
                <a:ext cx="26813" cy="32092"/>
              </a:xfrm>
              <a:custGeom>
                <a:avLst/>
                <a:gdLst>
                  <a:gd name="T0" fmla="*/ 116466 w 21600"/>
                  <a:gd name="T1" fmla="*/ 840998 h 21600"/>
                  <a:gd name="T2" fmla="*/ 116466 w 21600"/>
                  <a:gd name="T3" fmla="*/ 840998 h 21600"/>
                  <a:gd name="T4" fmla="*/ 116466 w 21600"/>
                  <a:gd name="T5" fmla="*/ 840998 h 21600"/>
                  <a:gd name="T6" fmla="*/ 116466 w 21600"/>
                  <a:gd name="T7" fmla="*/ 8409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14" y="0"/>
                    </a:moveTo>
                    <a:lnTo>
                      <a:pt x="5014" y="5760"/>
                    </a:lnTo>
                    <a:lnTo>
                      <a:pt x="0" y="21600"/>
                    </a:lnTo>
                    <a:lnTo>
                      <a:pt x="16586" y="15264"/>
                    </a:lnTo>
                    <a:lnTo>
                      <a:pt x="21600" y="7200"/>
                    </a:lnTo>
                    <a:lnTo>
                      <a:pt x="185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0" name="AutoShape 132" descr="AutoShape 174"/>
              <p:cNvSpPr>
                <a:spLocks/>
              </p:cNvSpPr>
              <p:nvPr/>
            </p:nvSpPr>
            <p:spPr bwMode="auto">
              <a:xfrm>
                <a:off x="3338493" y="1134672"/>
                <a:ext cx="423311" cy="35170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 y="0"/>
                    </a:moveTo>
                    <a:lnTo>
                      <a:pt x="0" y="550"/>
                    </a:lnTo>
                    <a:lnTo>
                      <a:pt x="503" y="2097"/>
                    </a:lnTo>
                    <a:lnTo>
                      <a:pt x="1055" y="3644"/>
                    </a:lnTo>
                    <a:lnTo>
                      <a:pt x="1343" y="5217"/>
                    </a:lnTo>
                    <a:lnTo>
                      <a:pt x="1486" y="6160"/>
                    </a:lnTo>
                    <a:lnTo>
                      <a:pt x="2637" y="6370"/>
                    </a:lnTo>
                    <a:lnTo>
                      <a:pt x="2445" y="7628"/>
                    </a:lnTo>
                    <a:lnTo>
                      <a:pt x="1702" y="8231"/>
                    </a:lnTo>
                    <a:lnTo>
                      <a:pt x="1702" y="9489"/>
                    </a:lnTo>
                    <a:lnTo>
                      <a:pt x="2709" y="9987"/>
                    </a:lnTo>
                    <a:lnTo>
                      <a:pt x="2925" y="11036"/>
                    </a:lnTo>
                    <a:lnTo>
                      <a:pt x="3692" y="11246"/>
                    </a:lnTo>
                    <a:lnTo>
                      <a:pt x="4435" y="11036"/>
                    </a:lnTo>
                    <a:lnTo>
                      <a:pt x="4627" y="12058"/>
                    </a:lnTo>
                    <a:lnTo>
                      <a:pt x="4267" y="13212"/>
                    </a:lnTo>
                    <a:lnTo>
                      <a:pt x="4915" y="13500"/>
                    </a:lnTo>
                    <a:lnTo>
                      <a:pt x="5010" y="14653"/>
                    </a:lnTo>
                    <a:lnTo>
                      <a:pt x="5490" y="15178"/>
                    </a:lnTo>
                    <a:lnTo>
                      <a:pt x="6521" y="14968"/>
                    </a:lnTo>
                    <a:lnTo>
                      <a:pt x="6593" y="14470"/>
                    </a:lnTo>
                    <a:lnTo>
                      <a:pt x="7168" y="15571"/>
                    </a:lnTo>
                    <a:lnTo>
                      <a:pt x="7480" y="17249"/>
                    </a:lnTo>
                    <a:lnTo>
                      <a:pt x="8415" y="17563"/>
                    </a:lnTo>
                    <a:lnTo>
                      <a:pt x="8319" y="18271"/>
                    </a:lnTo>
                    <a:lnTo>
                      <a:pt x="9278" y="18376"/>
                    </a:lnTo>
                    <a:lnTo>
                      <a:pt x="9829" y="19346"/>
                    </a:lnTo>
                    <a:lnTo>
                      <a:pt x="13161" y="19529"/>
                    </a:lnTo>
                    <a:lnTo>
                      <a:pt x="13617" y="18585"/>
                    </a:lnTo>
                    <a:lnTo>
                      <a:pt x="14288" y="18900"/>
                    </a:lnTo>
                    <a:lnTo>
                      <a:pt x="14672" y="20787"/>
                    </a:lnTo>
                    <a:lnTo>
                      <a:pt x="15822" y="21600"/>
                    </a:lnTo>
                    <a:lnTo>
                      <a:pt x="19131" y="21364"/>
                    </a:lnTo>
                    <a:lnTo>
                      <a:pt x="19778" y="21600"/>
                    </a:lnTo>
                    <a:lnTo>
                      <a:pt x="20066" y="20447"/>
                    </a:lnTo>
                    <a:lnTo>
                      <a:pt x="20929" y="20158"/>
                    </a:lnTo>
                    <a:lnTo>
                      <a:pt x="21600" y="19215"/>
                    </a:lnTo>
                    <a:lnTo>
                      <a:pt x="21192" y="18481"/>
                    </a:lnTo>
                    <a:lnTo>
                      <a:pt x="20353" y="18376"/>
                    </a:lnTo>
                    <a:lnTo>
                      <a:pt x="20066" y="17039"/>
                    </a:lnTo>
                    <a:lnTo>
                      <a:pt x="18819" y="16410"/>
                    </a:lnTo>
                    <a:lnTo>
                      <a:pt x="18939" y="15283"/>
                    </a:lnTo>
                    <a:lnTo>
                      <a:pt x="19490" y="14470"/>
                    </a:lnTo>
                    <a:lnTo>
                      <a:pt x="19131" y="13002"/>
                    </a:lnTo>
                    <a:lnTo>
                      <a:pt x="17788" y="13002"/>
                    </a:lnTo>
                    <a:lnTo>
                      <a:pt x="18076" y="10092"/>
                    </a:lnTo>
                    <a:lnTo>
                      <a:pt x="17788" y="8231"/>
                    </a:lnTo>
                    <a:lnTo>
                      <a:pt x="18172" y="5531"/>
                    </a:lnTo>
                    <a:lnTo>
                      <a:pt x="16661" y="4718"/>
                    </a:lnTo>
                    <a:lnTo>
                      <a:pt x="14935" y="3382"/>
                    </a:lnTo>
                    <a:lnTo>
                      <a:pt x="13713" y="3277"/>
                    </a:lnTo>
                    <a:lnTo>
                      <a:pt x="11819" y="2831"/>
                    </a:lnTo>
                    <a:lnTo>
                      <a:pt x="11363" y="3906"/>
                    </a:lnTo>
                    <a:lnTo>
                      <a:pt x="10213" y="4378"/>
                    </a:lnTo>
                    <a:lnTo>
                      <a:pt x="9062" y="4823"/>
                    </a:lnTo>
                    <a:lnTo>
                      <a:pt x="8511" y="5452"/>
                    </a:lnTo>
                    <a:lnTo>
                      <a:pt x="7168" y="5217"/>
                    </a:lnTo>
                    <a:lnTo>
                      <a:pt x="5945" y="4194"/>
                    </a:lnTo>
                    <a:lnTo>
                      <a:pt x="4915" y="3382"/>
                    </a:lnTo>
                    <a:lnTo>
                      <a:pt x="4531" y="1835"/>
                    </a:lnTo>
                    <a:lnTo>
                      <a:pt x="4171" y="236"/>
                    </a:lnTo>
                    <a:lnTo>
                      <a:pt x="3500" y="682"/>
                    </a:lnTo>
                    <a:lnTo>
                      <a:pt x="3212" y="1678"/>
                    </a:lnTo>
                    <a:lnTo>
                      <a:pt x="1798" y="1678"/>
                    </a:lnTo>
                    <a:lnTo>
                      <a:pt x="1295" y="682"/>
                    </a:lnTo>
                    <a:lnTo>
                      <a:pt x="38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1" name="AutoShape 133" descr="AutoShape 175"/>
              <p:cNvSpPr>
                <a:spLocks/>
              </p:cNvSpPr>
              <p:nvPr/>
            </p:nvSpPr>
            <p:spPr bwMode="auto">
              <a:xfrm>
                <a:off x="3486651" y="1463268"/>
                <a:ext cx="21170" cy="33376"/>
              </a:xfrm>
              <a:custGeom>
                <a:avLst/>
                <a:gdLst>
                  <a:gd name="T0" fmla="*/ 8657 w 21600"/>
                  <a:gd name="T1" fmla="*/ 1294803 h 21600"/>
                  <a:gd name="T2" fmla="*/ 8657 w 21600"/>
                  <a:gd name="T3" fmla="*/ 1294803 h 21600"/>
                  <a:gd name="T4" fmla="*/ 8657 w 21600"/>
                  <a:gd name="T5" fmla="*/ 1294803 h 21600"/>
                  <a:gd name="T6" fmla="*/ 8657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80" y="21600"/>
                    </a:moveTo>
                    <a:lnTo>
                      <a:pt x="3360" y="16132"/>
                    </a:lnTo>
                    <a:lnTo>
                      <a:pt x="0" y="0"/>
                    </a:lnTo>
                    <a:lnTo>
                      <a:pt x="14880" y="3008"/>
                    </a:lnTo>
                    <a:lnTo>
                      <a:pt x="21600" y="9023"/>
                    </a:lnTo>
                    <a:lnTo>
                      <a:pt x="1488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2" name="AutoShape 134" descr="AutoShape 176"/>
              <p:cNvSpPr>
                <a:spLocks/>
              </p:cNvSpPr>
              <p:nvPr/>
            </p:nvSpPr>
            <p:spPr bwMode="auto">
              <a:xfrm>
                <a:off x="3486651" y="1463268"/>
                <a:ext cx="21170" cy="33376"/>
              </a:xfrm>
              <a:custGeom>
                <a:avLst/>
                <a:gdLst>
                  <a:gd name="T0" fmla="*/ 8657 w 21600"/>
                  <a:gd name="T1" fmla="*/ 1294803 h 21600"/>
                  <a:gd name="T2" fmla="*/ 8657 w 21600"/>
                  <a:gd name="T3" fmla="*/ 1294803 h 21600"/>
                  <a:gd name="T4" fmla="*/ 8657 w 21600"/>
                  <a:gd name="T5" fmla="*/ 1294803 h 21600"/>
                  <a:gd name="T6" fmla="*/ 8657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80" y="21600"/>
                    </a:moveTo>
                    <a:lnTo>
                      <a:pt x="3360" y="16132"/>
                    </a:lnTo>
                    <a:lnTo>
                      <a:pt x="0" y="0"/>
                    </a:lnTo>
                    <a:lnTo>
                      <a:pt x="14880" y="3008"/>
                    </a:lnTo>
                    <a:lnTo>
                      <a:pt x="21600" y="9023"/>
                    </a:lnTo>
                    <a:lnTo>
                      <a:pt x="14880" y="2160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3" name="AutoShape 135" descr="AutoShape 177"/>
              <p:cNvSpPr>
                <a:spLocks/>
              </p:cNvSpPr>
              <p:nvPr/>
            </p:nvSpPr>
            <p:spPr bwMode="auto">
              <a:xfrm>
                <a:off x="3526161" y="1500491"/>
                <a:ext cx="160861" cy="1886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86" y="5180"/>
                    </a:moveTo>
                    <a:lnTo>
                      <a:pt x="10172" y="7917"/>
                    </a:lnTo>
                    <a:lnTo>
                      <a:pt x="8226" y="14074"/>
                    </a:lnTo>
                    <a:lnTo>
                      <a:pt x="0" y="15443"/>
                    </a:lnTo>
                    <a:lnTo>
                      <a:pt x="1319" y="18130"/>
                    </a:lnTo>
                    <a:lnTo>
                      <a:pt x="3014" y="21600"/>
                    </a:lnTo>
                    <a:lnTo>
                      <a:pt x="7974" y="21014"/>
                    </a:lnTo>
                    <a:lnTo>
                      <a:pt x="9733" y="18717"/>
                    </a:lnTo>
                    <a:lnTo>
                      <a:pt x="12181" y="18130"/>
                    </a:lnTo>
                    <a:lnTo>
                      <a:pt x="13688" y="16811"/>
                    </a:lnTo>
                    <a:lnTo>
                      <a:pt x="16891" y="16176"/>
                    </a:lnTo>
                    <a:lnTo>
                      <a:pt x="17393" y="11924"/>
                    </a:lnTo>
                    <a:lnTo>
                      <a:pt x="18649" y="10409"/>
                    </a:lnTo>
                    <a:lnTo>
                      <a:pt x="20847" y="9432"/>
                    </a:lnTo>
                    <a:lnTo>
                      <a:pt x="21600" y="5180"/>
                    </a:lnTo>
                    <a:lnTo>
                      <a:pt x="19088" y="4594"/>
                    </a:lnTo>
                    <a:lnTo>
                      <a:pt x="18900" y="2492"/>
                    </a:lnTo>
                    <a:lnTo>
                      <a:pt x="12558" y="1075"/>
                    </a:lnTo>
                    <a:lnTo>
                      <a:pt x="11930" y="0"/>
                    </a:lnTo>
                    <a:lnTo>
                      <a:pt x="7786" y="518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4" name="AutoShape 136" descr="AutoShape 178"/>
              <p:cNvSpPr>
                <a:spLocks/>
              </p:cNvSpPr>
              <p:nvPr/>
            </p:nvSpPr>
            <p:spPr bwMode="auto">
              <a:xfrm>
                <a:off x="3227023" y="1203986"/>
                <a:ext cx="210245" cy="2169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78" y="21600"/>
                    </a:moveTo>
                    <a:lnTo>
                      <a:pt x="15270" y="20877"/>
                    </a:lnTo>
                    <a:lnTo>
                      <a:pt x="12805" y="19559"/>
                    </a:lnTo>
                    <a:lnTo>
                      <a:pt x="10921" y="16583"/>
                    </a:lnTo>
                    <a:lnTo>
                      <a:pt x="9181" y="16030"/>
                    </a:lnTo>
                    <a:lnTo>
                      <a:pt x="7635" y="13861"/>
                    </a:lnTo>
                    <a:lnTo>
                      <a:pt x="5170" y="13989"/>
                    </a:lnTo>
                    <a:lnTo>
                      <a:pt x="3624" y="13011"/>
                    </a:lnTo>
                    <a:lnTo>
                      <a:pt x="2126" y="12033"/>
                    </a:lnTo>
                    <a:lnTo>
                      <a:pt x="1353" y="12203"/>
                    </a:lnTo>
                    <a:lnTo>
                      <a:pt x="0" y="10162"/>
                    </a:lnTo>
                    <a:lnTo>
                      <a:pt x="2319" y="8972"/>
                    </a:lnTo>
                    <a:lnTo>
                      <a:pt x="5170" y="7271"/>
                    </a:lnTo>
                    <a:lnTo>
                      <a:pt x="5509" y="5485"/>
                    </a:lnTo>
                    <a:lnTo>
                      <a:pt x="5557" y="2891"/>
                    </a:lnTo>
                    <a:lnTo>
                      <a:pt x="7152" y="1743"/>
                    </a:lnTo>
                    <a:lnTo>
                      <a:pt x="8505" y="553"/>
                    </a:lnTo>
                    <a:lnTo>
                      <a:pt x="10534" y="0"/>
                    </a:lnTo>
                    <a:lnTo>
                      <a:pt x="11501" y="1361"/>
                    </a:lnTo>
                    <a:lnTo>
                      <a:pt x="14207" y="1573"/>
                    </a:lnTo>
                    <a:lnTo>
                      <a:pt x="14497" y="3104"/>
                    </a:lnTo>
                    <a:lnTo>
                      <a:pt x="16816" y="3444"/>
                    </a:lnTo>
                    <a:lnTo>
                      <a:pt x="16430" y="5485"/>
                    </a:lnTo>
                    <a:lnTo>
                      <a:pt x="14932" y="6463"/>
                    </a:lnTo>
                    <a:lnTo>
                      <a:pt x="14932" y="8504"/>
                    </a:lnTo>
                    <a:lnTo>
                      <a:pt x="16961" y="9312"/>
                    </a:lnTo>
                    <a:lnTo>
                      <a:pt x="17396" y="11013"/>
                    </a:lnTo>
                    <a:lnTo>
                      <a:pt x="18942" y="11353"/>
                    </a:lnTo>
                    <a:lnTo>
                      <a:pt x="20440" y="11013"/>
                    </a:lnTo>
                    <a:lnTo>
                      <a:pt x="20827" y="12671"/>
                    </a:lnTo>
                    <a:lnTo>
                      <a:pt x="20102" y="14542"/>
                    </a:lnTo>
                    <a:lnTo>
                      <a:pt x="21407" y="15009"/>
                    </a:lnTo>
                    <a:lnTo>
                      <a:pt x="21600" y="16880"/>
                    </a:lnTo>
                    <a:lnTo>
                      <a:pt x="19667" y="17391"/>
                    </a:lnTo>
                    <a:lnTo>
                      <a:pt x="18314" y="17731"/>
                    </a:lnTo>
                    <a:lnTo>
                      <a:pt x="18121" y="20580"/>
                    </a:lnTo>
                    <a:lnTo>
                      <a:pt x="16478"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5" name="AutoShape 137" descr="AutoShape 180"/>
              <p:cNvSpPr>
                <a:spLocks/>
              </p:cNvSpPr>
              <p:nvPr/>
            </p:nvSpPr>
            <p:spPr bwMode="auto">
              <a:xfrm>
                <a:off x="2422736" y="1836787"/>
                <a:ext cx="35278" cy="94987"/>
              </a:xfrm>
              <a:custGeom>
                <a:avLst/>
                <a:gdLst>
                  <a:gd name="T0" fmla="*/ 2382211 w 21600"/>
                  <a:gd name="T1" fmla="*/ 2147483646 h 21600"/>
                  <a:gd name="T2" fmla="*/ 2382211 w 21600"/>
                  <a:gd name="T3" fmla="*/ 2147483646 h 21600"/>
                  <a:gd name="T4" fmla="*/ 2382211 w 21600"/>
                  <a:gd name="T5" fmla="*/ 2147483646 h 21600"/>
                  <a:gd name="T6" fmla="*/ 2382211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019" y="21600"/>
                    </a:moveTo>
                    <a:lnTo>
                      <a:pt x="8581" y="15762"/>
                    </a:lnTo>
                    <a:lnTo>
                      <a:pt x="6214" y="9632"/>
                    </a:lnTo>
                    <a:lnTo>
                      <a:pt x="7101" y="5838"/>
                    </a:lnTo>
                    <a:lnTo>
                      <a:pt x="1775" y="4573"/>
                    </a:lnTo>
                    <a:lnTo>
                      <a:pt x="0" y="292"/>
                    </a:lnTo>
                    <a:lnTo>
                      <a:pt x="6510" y="0"/>
                    </a:lnTo>
                    <a:lnTo>
                      <a:pt x="12427" y="3016"/>
                    </a:lnTo>
                    <a:lnTo>
                      <a:pt x="15682" y="9146"/>
                    </a:lnTo>
                    <a:lnTo>
                      <a:pt x="17162" y="14886"/>
                    </a:lnTo>
                    <a:lnTo>
                      <a:pt x="21600" y="20627"/>
                    </a:lnTo>
                    <a:lnTo>
                      <a:pt x="13019"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6" name="AutoShape 138" descr="AutoShape 181"/>
              <p:cNvSpPr>
                <a:spLocks/>
              </p:cNvSpPr>
              <p:nvPr/>
            </p:nvSpPr>
            <p:spPr bwMode="auto">
              <a:xfrm>
                <a:off x="2192737" y="1879145"/>
                <a:ext cx="97368" cy="1001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694"/>
                    </a:moveTo>
                    <a:lnTo>
                      <a:pt x="4591" y="0"/>
                    </a:lnTo>
                    <a:lnTo>
                      <a:pt x="7409" y="5099"/>
                    </a:lnTo>
                    <a:lnTo>
                      <a:pt x="11270" y="6118"/>
                    </a:lnTo>
                    <a:lnTo>
                      <a:pt x="12522" y="10105"/>
                    </a:lnTo>
                    <a:lnTo>
                      <a:pt x="15443" y="10846"/>
                    </a:lnTo>
                    <a:lnTo>
                      <a:pt x="16278" y="15574"/>
                    </a:lnTo>
                    <a:lnTo>
                      <a:pt x="21600" y="17428"/>
                    </a:lnTo>
                    <a:lnTo>
                      <a:pt x="20661" y="19746"/>
                    </a:lnTo>
                    <a:lnTo>
                      <a:pt x="17843" y="21600"/>
                    </a:lnTo>
                    <a:lnTo>
                      <a:pt x="11896" y="20117"/>
                    </a:lnTo>
                    <a:lnTo>
                      <a:pt x="0" y="769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7" name="AutoShape 139" descr="AutoShape 183"/>
              <p:cNvSpPr>
                <a:spLocks/>
              </p:cNvSpPr>
              <p:nvPr/>
            </p:nvSpPr>
            <p:spPr bwMode="auto">
              <a:xfrm>
                <a:off x="3129661" y="2284752"/>
                <a:ext cx="69145" cy="1501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723"/>
                    </a:moveTo>
                    <a:lnTo>
                      <a:pt x="740" y="8492"/>
                    </a:lnTo>
                    <a:lnTo>
                      <a:pt x="4734" y="7138"/>
                    </a:lnTo>
                    <a:lnTo>
                      <a:pt x="2811" y="3815"/>
                    </a:lnTo>
                    <a:lnTo>
                      <a:pt x="3403" y="0"/>
                    </a:lnTo>
                    <a:lnTo>
                      <a:pt x="6953" y="615"/>
                    </a:lnTo>
                    <a:lnTo>
                      <a:pt x="12279" y="1908"/>
                    </a:lnTo>
                    <a:lnTo>
                      <a:pt x="13463" y="4677"/>
                    </a:lnTo>
                    <a:lnTo>
                      <a:pt x="11984" y="7138"/>
                    </a:lnTo>
                    <a:lnTo>
                      <a:pt x="10948" y="9169"/>
                    </a:lnTo>
                    <a:lnTo>
                      <a:pt x="13907" y="10646"/>
                    </a:lnTo>
                    <a:lnTo>
                      <a:pt x="15830" y="11631"/>
                    </a:lnTo>
                    <a:lnTo>
                      <a:pt x="18641" y="13354"/>
                    </a:lnTo>
                    <a:lnTo>
                      <a:pt x="20416" y="15262"/>
                    </a:lnTo>
                    <a:lnTo>
                      <a:pt x="21600" y="17846"/>
                    </a:lnTo>
                    <a:lnTo>
                      <a:pt x="17162" y="19138"/>
                    </a:lnTo>
                    <a:lnTo>
                      <a:pt x="15090" y="21231"/>
                    </a:lnTo>
                    <a:lnTo>
                      <a:pt x="10504" y="21600"/>
                    </a:lnTo>
                    <a:lnTo>
                      <a:pt x="7545" y="20308"/>
                    </a:lnTo>
                    <a:lnTo>
                      <a:pt x="9912" y="17415"/>
                    </a:lnTo>
                    <a:lnTo>
                      <a:pt x="10208" y="15262"/>
                    </a:lnTo>
                    <a:lnTo>
                      <a:pt x="4882" y="14646"/>
                    </a:lnTo>
                    <a:lnTo>
                      <a:pt x="0" y="137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8" name="AutoShape 140" descr="AutoShape 184"/>
              <p:cNvSpPr>
                <a:spLocks/>
              </p:cNvSpPr>
              <p:nvPr/>
            </p:nvSpPr>
            <p:spPr bwMode="auto">
              <a:xfrm>
                <a:off x="2975859" y="2406692"/>
                <a:ext cx="158040" cy="168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204" y="0"/>
                    </a:moveTo>
                    <a:lnTo>
                      <a:pt x="12114" y="1374"/>
                    </a:lnTo>
                    <a:lnTo>
                      <a:pt x="9422" y="1704"/>
                    </a:lnTo>
                    <a:lnTo>
                      <a:pt x="9166" y="3463"/>
                    </a:lnTo>
                    <a:lnTo>
                      <a:pt x="8012" y="4122"/>
                    </a:lnTo>
                    <a:lnTo>
                      <a:pt x="6538" y="4507"/>
                    </a:lnTo>
                    <a:lnTo>
                      <a:pt x="6153" y="6266"/>
                    </a:lnTo>
                    <a:lnTo>
                      <a:pt x="4423" y="6815"/>
                    </a:lnTo>
                    <a:lnTo>
                      <a:pt x="1795" y="6815"/>
                    </a:lnTo>
                    <a:lnTo>
                      <a:pt x="0" y="7365"/>
                    </a:lnTo>
                    <a:lnTo>
                      <a:pt x="1154" y="11157"/>
                    </a:lnTo>
                    <a:lnTo>
                      <a:pt x="1474" y="13081"/>
                    </a:lnTo>
                    <a:lnTo>
                      <a:pt x="3077" y="13795"/>
                    </a:lnTo>
                    <a:lnTo>
                      <a:pt x="3718" y="15884"/>
                    </a:lnTo>
                    <a:lnTo>
                      <a:pt x="5512" y="15939"/>
                    </a:lnTo>
                    <a:lnTo>
                      <a:pt x="6409" y="18687"/>
                    </a:lnTo>
                    <a:lnTo>
                      <a:pt x="7691" y="18907"/>
                    </a:lnTo>
                    <a:lnTo>
                      <a:pt x="10576" y="20006"/>
                    </a:lnTo>
                    <a:lnTo>
                      <a:pt x="12499" y="20776"/>
                    </a:lnTo>
                    <a:lnTo>
                      <a:pt x="13396" y="21600"/>
                    </a:lnTo>
                    <a:lnTo>
                      <a:pt x="16536" y="21600"/>
                    </a:lnTo>
                    <a:lnTo>
                      <a:pt x="17177" y="19676"/>
                    </a:lnTo>
                    <a:lnTo>
                      <a:pt x="18780" y="18742"/>
                    </a:lnTo>
                    <a:lnTo>
                      <a:pt x="18716" y="15389"/>
                    </a:lnTo>
                    <a:lnTo>
                      <a:pt x="20574" y="14345"/>
                    </a:lnTo>
                    <a:lnTo>
                      <a:pt x="21600" y="13026"/>
                    </a:lnTo>
                    <a:lnTo>
                      <a:pt x="20446" y="10773"/>
                    </a:lnTo>
                    <a:lnTo>
                      <a:pt x="20318" y="8904"/>
                    </a:lnTo>
                    <a:lnTo>
                      <a:pt x="21344" y="5441"/>
                    </a:lnTo>
                    <a:lnTo>
                      <a:pt x="19805" y="2968"/>
                    </a:lnTo>
                    <a:lnTo>
                      <a:pt x="15639" y="2253"/>
                    </a:lnTo>
                    <a:lnTo>
                      <a:pt x="14357" y="330"/>
                    </a:lnTo>
                    <a:lnTo>
                      <a:pt x="132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59" name="AutoShape 141" descr="AutoShape 185"/>
              <p:cNvSpPr>
                <a:spLocks/>
              </p:cNvSpPr>
              <p:nvPr/>
            </p:nvSpPr>
            <p:spPr bwMode="auto">
              <a:xfrm>
                <a:off x="2089733" y="1429897"/>
                <a:ext cx="222947" cy="310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86" y="0"/>
                    </a:moveTo>
                    <a:lnTo>
                      <a:pt x="15266" y="1909"/>
                    </a:lnTo>
                    <a:lnTo>
                      <a:pt x="14400" y="2745"/>
                    </a:lnTo>
                    <a:lnTo>
                      <a:pt x="9387" y="3013"/>
                    </a:lnTo>
                    <a:lnTo>
                      <a:pt x="9387" y="7578"/>
                    </a:lnTo>
                    <a:lnTo>
                      <a:pt x="7565" y="7250"/>
                    </a:lnTo>
                    <a:lnTo>
                      <a:pt x="6289" y="7966"/>
                    </a:lnTo>
                    <a:lnTo>
                      <a:pt x="5787" y="9099"/>
                    </a:lnTo>
                    <a:lnTo>
                      <a:pt x="5605" y="11128"/>
                    </a:lnTo>
                    <a:lnTo>
                      <a:pt x="3782" y="11128"/>
                    </a:lnTo>
                    <a:lnTo>
                      <a:pt x="729" y="10860"/>
                    </a:lnTo>
                    <a:lnTo>
                      <a:pt x="0" y="10651"/>
                    </a:lnTo>
                    <a:lnTo>
                      <a:pt x="0" y="14768"/>
                    </a:lnTo>
                    <a:lnTo>
                      <a:pt x="501" y="15245"/>
                    </a:lnTo>
                    <a:lnTo>
                      <a:pt x="547" y="18408"/>
                    </a:lnTo>
                    <a:lnTo>
                      <a:pt x="2415" y="18169"/>
                    </a:lnTo>
                    <a:lnTo>
                      <a:pt x="3327" y="19004"/>
                    </a:lnTo>
                    <a:lnTo>
                      <a:pt x="4739" y="19333"/>
                    </a:lnTo>
                    <a:lnTo>
                      <a:pt x="6334" y="20884"/>
                    </a:lnTo>
                    <a:lnTo>
                      <a:pt x="7792" y="21600"/>
                    </a:lnTo>
                    <a:lnTo>
                      <a:pt x="9889" y="19750"/>
                    </a:lnTo>
                    <a:lnTo>
                      <a:pt x="11484" y="20317"/>
                    </a:lnTo>
                    <a:lnTo>
                      <a:pt x="18866" y="20675"/>
                    </a:lnTo>
                    <a:lnTo>
                      <a:pt x="21600" y="20436"/>
                    </a:lnTo>
                    <a:lnTo>
                      <a:pt x="21463" y="18766"/>
                    </a:lnTo>
                    <a:lnTo>
                      <a:pt x="19777" y="18438"/>
                    </a:lnTo>
                    <a:lnTo>
                      <a:pt x="19959" y="7966"/>
                    </a:lnTo>
                    <a:lnTo>
                      <a:pt x="18866" y="7011"/>
                    </a:lnTo>
                    <a:lnTo>
                      <a:pt x="18866" y="4982"/>
                    </a:lnTo>
                    <a:lnTo>
                      <a:pt x="20370" y="4773"/>
                    </a:lnTo>
                    <a:lnTo>
                      <a:pt x="20370" y="3431"/>
                    </a:lnTo>
                    <a:lnTo>
                      <a:pt x="16086"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0" name="AutoShape 142" descr="AutoShape 186"/>
              <p:cNvSpPr>
                <a:spLocks/>
              </p:cNvSpPr>
              <p:nvPr/>
            </p:nvSpPr>
            <p:spPr bwMode="auto">
              <a:xfrm>
                <a:off x="2675309" y="1979263"/>
                <a:ext cx="152395" cy="1963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9851"/>
                    </a:moveTo>
                    <a:lnTo>
                      <a:pt x="1070" y="18811"/>
                    </a:lnTo>
                    <a:lnTo>
                      <a:pt x="2073" y="17015"/>
                    </a:lnTo>
                    <a:lnTo>
                      <a:pt x="669" y="16259"/>
                    </a:lnTo>
                    <a:lnTo>
                      <a:pt x="401" y="15077"/>
                    </a:lnTo>
                    <a:lnTo>
                      <a:pt x="2474" y="14416"/>
                    </a:lnTo>
                    <a:lnTo>
                      <a:pt x="4079" y="14085"/>
                    </a:lnTo>
                    <a:lnTo>
                      <a:pt x="5684" y="15597"/>
                    </a:lnTo>
                    <a:lnTo>
                      <a:pt x="8225" y="14888"/>
                    </a:lnTo>
                    <a:lnTo>
                      <a:pt x="10098" y="12809"/>
                    </a:lnTo>
                    <a:lnTo>
                      <a:pt x="9630" y="10729"/>
                    </a:lnTo>
                    <a:lnTo>
                      <a:pt x="8025" y="9737"/>
                    </a:lnTo>
                    <a:lnTo>
                      <a:pt x="7089" y="8224"/>
                    </a:lnTo>
                    <a:lnTo>
                      <a:pt x="7891" y="7090"/>
                    </a:lnTo>
                    <a:lnTo>
                      <a:pt x="7289" y="5672"/>
                    </a:lnTo>
                    <a:lnTo>
                      <a:pt x="5082" y="5625"/>
                    </a:lnTo>
                    <a:lnTo>
                      <a:pt x="5082" y="3639"/>
                    </a:lnTo>
                    <a:lnTo>
                      <a:pt x="14645" y="2789"/>
                    </a:lnTo>
                    <a:lnTo>
                      <a:pt x="15849" y="1465"/>
                    </a:lnTo>
                    <a:lnTo>
                      <a:pt x="17454" y="284"/>
                    </a:lnTo>
                    <a:lnTo>
                      <a:pt x="19728" y="0"/>
                    </a:lnTo>
                    <a:lnTo>
                      <a:pt x="21600" y="473"/>
                    </a:lnTo>
                    <a:lnTo>
                      <a:pt x="20864" y="3261"/>
                    </a:lnTo>
                    <a:lnTo>
                      <a:pt x="19928" y="3828"/>
                    </a:lnTo>
                    <a:lnTo>
                      <a:pt x="19594" y="10682"/>
                    </a:lnTo>
                    <a:lnTo>
                      <a:pt x="19059" y="11485"/>
                    </a:lnTo>
                    <a:lnTo>
                      <a:pt x="17654" y="12525"/>
                    </a:lnTo>
                    <a:lnTo>
                      <a:pt x="17253" y="15408"/>
                    </a:lnTo>
                    <a:lnTo>
                      <a:pt x="14913" y="15597"/>
                    </a:lnTo>
                    <a:lnTo>
                      <a:pt x="14645" y="19048"/>
                    </a:lnTo>
                    <a:lnTo>
                      <a:pt x="11302" y="19993"/>
                    </a:lnTo>
                    <a:lnTo>
                      <a:pt x="10633" y="20749"/>
                    </a:lnTo>
                    <a:lnTo>
                      <a:pt x="8225" y="20749"/>
                    </a:lnTo>
                    <a:lnTo>
                      <a:pt x="6687" y="20088"/>
                    </a:lnTo>
                    <a:lnTo>
                      <a:pt x="4748" y="20749"/>
                    </a:lnTo>
                    <a:lnTo>
                      <a:pt x="3143" y="21269"/>
                    </a:lnTo>
                    <a:lnTo>
                      <a:pt x="1806" y="21600"/>
                    </a:lnTo>
                    <a:lnTo>
                      <a:pt x="1806" y="20466"/>
                    </a:lnTo>
                    <a:lnTo>
                      <a:pt x="0" y="198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1" name="AutoShape 143" descr="AutoShape 187"/>
              <p:cNvSpPr>
                <a:spLocks/>
              </p:cNvSpPr>
              <p:nvPr/>
            </p:nvSpPr>
            <p:spPr bwMode="auto">
              <a:xfrm>
                <a:off x="2686598" y="1949740"/>
                <a:ext cx="417669" cy="4210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11" y="11944"/>
                    </a:moveTo>
                    <a:lnTo>
                      <a:pt x="97" y="12164"/>
                    </a:lnTo>
                    <a:lnTo>
                      <a:pt x="0" y="12604"/>
                    </a:lnTo>
                    <a:lnTo>
                      <a:pt x="536" y="12714"/>
                    </a:lnTo>
                    <a:lnTo>
                      <a:pt x="2119" y="12802"/>
                    </a:lnTo>
                    <a:lnTo>
                      <a:pt x="3287" y="12428"/>
                    </a:lnTo>
                    <a:lnTo>
                      <a:pt x="5357" y="12648"/>
                    </a:lnTo>
                    <a:lnTo>
                      <a:pt x="5796" y="14363"/>
                    </a:lnTo>
                    <a:lnTo>
                      <a:pt x="6258" y="14517"/>
                    </a:lnTo>
                    <a:lnTo>
                      <a:pt x="6380" y="15155"/>
                    </a:lnTo>
                    <a:lnTo>
                      <a:pt x="8328" y="15133"/>
                    </a:lnTo>
                    <a:lnTo>
                      <a:pt x="8426" y="13989"/>
                    </a:lnTo>
                    <a:lnTo>
                      <a:pt x="8961" y="13615"/>
                    </a:lnTo>
                    <a:lnTo>
                      <a:pt x="9522" y="14825"/>
                    </a:lnTo>
                    <a:lnTo>
                      <a:pt x="10009" y="14517"/>
                    </a:lnTo>
                    <a:lnTo>
                      <a:pt x="10739" y="14385"/>
                    </a:lnTo>
                    <a:lnTo>
                      <a:pt x="11177" y="14979"/>
                    </a:lnTo>
                    <a:lnTo>
                      <a:pt x="11251" y="17245"/>
                    </a:lnTo>
                    <a:lnTo>
                      <a:pt x="11251" y="18081"/>
                    </a:lnTo>
                    <a:lnTo>
                      <a:pt x="11932" y="18609"/>
                    </a:lnTo>
                    <a:lnTo>
                      <a:pt x="13247" y="18609"/>
                    </a:lnTo>
                    <a:lnTo>
                      <a:pt x="14441" y="18719"/>
                    </a:lnTo>
                    <a:lnTo>
                      <a:pt x="14782" y="19774"/>
                    </a:lnTo>
                    <a:lnTo>
                      <a:pt x="15293" y="19950"/>
                    </a:lnTo>
                    <a:lnTo>
                      <a:pt x="15634" y="19356"/>
                    </a:lnTo>
                    <a:lnTo>
                      <a:pt x="16510" y="19158"/>
                    </a:lnTo>
                    <a:lnTo>
                      <a:pt x="16632" y="19554"/>
                    </a:lnTo>
                    <a:lnTo>
                      <a:pt x="17533" y="19994"/>
                    </a:lnTo>
                    <a:lnTo>
                      <a:pt x="17777" y="21072"/>
                    </a:lnTo>
                    <a:lnTo>
                      <a:pt x="18239" y="21600"/>
                    </a:lnTo>
                    <a:lnTo>
                      <a:pt x="19457" y="21556"/>
                    </a:lnTo>
                    <a:lnTo>
                      <a:pt x="19725" y="20896"/>
                    </a:lnTo>
                    <a:lnTo>
                      <a:pt x="19554" y="19686"/>
                    </a:lnTo>
                    <a:lnTo>
                      <a:pt x="18775" y="19598"/>
                    </a:lnTo>
                    <a:lnTo>
                      <a:pt x="18288" y="19158"/>
                    </a:lnTo>
                    <a:lnTo>
                      <a:pt x="18580" y="16123"/>
                    </a:lnTo>
                    <a:lnTo>
                      <a:pt x="19019" y="15419"/>
                    </a:lnTo>
                    <a:lnTo>
                      <a:pt x="19895" y="15067"/>
                    </a:lnTo>
                    <a:lnTo>
                      <a:pt x="20066" y="14473"/>
                    </a:lnTo>
                    <a:lnTo>
                      <a:pt x="20163" y="13945"/>
                    </a:lnTo>
                    <a:lnTo>
                      <a:pt x="20066" y="13242"/>
                    </a:lnTo>
                    <a:lnTo>
                      <a:pt x="19822" y="12604"/>
                    </a:lnTo>
                    <a:lnTo>
                      <a:pt x="19628" y="12098"/>
                    </a:lnTo>
                    <a:lnTo>
                      <a:pt x="19725" y="11130"/>
                    </a:lnTo>
                    <a:lnTo>
                      <a:pt x="19457" y="10426"/>
                    </a:lnTo>
                    <a:lnTo>
                      <a:pt x="19019" y="10074"/>
                    </a:lnTo>
                    <a:lnTo>
                      <a:pt x="19214" y="8996"/>
                    </a:lnTo>
                    <a:lnTo>
                      <a:pt x="18532" y="9084"/>
                    </a:lnTo>
                    <a:lnTo>
                      <a:pt x="18483" y="8468"/>
                    </a:lnTo>
                    <a:lnTo>
                      <a:pt x="18897" y="8116"/>
                    </a:lnTo>
                    <a:lnTo>
                      <a:pt x="18775" y="7479"/>
                    </a:lnTo>
                    <a:lnTo>
                      <a:pt x="19457" y="7171"/>
                    </a:lnTo>
                    <a:lnTo>
                      <a:pt x="19725" y="4751"/>
                    </a:lnTo>
                    <a:lnTo>
                      <a:pt x="20894" y="4355"/>
                    </a:lnTo>
                    <a:lnTo>
                      <a:pt x="21576" y="4047"/>
                    </a:lnTo>
                    <a:lnTo>
                      <a:pt x="21600" y="3453"/>
                    </a:lnTo>
                    <a:lnTo>
                      <a:pt x="20894" y="3343"/>
                    </a:lnTo>
                    <a:lnTo>
                      <a:pt x="20894" y="2859"/>
                    </a:lnTo>
                    <a:lnTo>
                      <a:pt x="20650" y="1650"/>
                    </a:lnTo>
                    <a:lnTo>
                      <a:pt x="20577" y="1474"/>
                    </a:lnTo>
                    <a:lnTo>
                      <a:pt x="19895" y="1298"/>
                    </a:lnTo>
                    <a:lnTo>
                      <a:pt x="19481" y="792"/>
                    </a:lnTo>
                    <a:lnTo>
                      <a:pt x="16949" y="594"/>
                    </a:lnTo>
                    <a:lnTo>
                      <a:pt x="16510" y="44"/>
                    </a:lnTo>
                    <a:lnTo>
                      <a:pt x="15877" y="0"/>
                    </a:lnTo>
                    <a:lnTo>
                      <a:pt x="14587" y="264"/>
                    </a:lnTo>
                    <a:lnTo>
                      <a:pt x="13613" y="132"/>
                    </a:lnTo>
                    <a:lnTo>
                      <a:pt x="13515" y="506"/>
                    </a:lnTo>
                    <a:lnTo>
                      <a:pt x="11226" y="726"/>
                    </a:lnTo>
                    <a:lnTo>
                      <a:pt x="11080" y="1188"/>
                    </a:lnTo>
                    <a:lnTo>
                      <a:pt x="9156" y="1342"/>
                    </a:lnTo>
                    <a:lnTo>
                      <a:pt x="8767" y="660"/>
                    </a:lnTo>
                    <a:lnTo>
                      <a:pt x="8060" y="374"/>
                    </a:lnTo>
                    <a:lnTo>
                      <a:pt x="7573" y="968"/>
                    </a:lnTo>
                    <a:lnTo>
                      <a:pt x="7038" y="1210"/>
                    </a:lnTo>
                    <a:lnTo>
                      <a:pt x="6624" y="1518"/>
                    </a:lnTo>
                    <a:lnTo>
                      <a:pt x="7306" y="1738"/>
                    </a:lnTo>
                    <a:lnTo>
                      <a:pt x="7038" y="3035"/>
                    </a:lnTo>
                    <a:lnTo>
                      <a:pt x="6697" y="3299"/>
                    </a:lnTo>
                    <a:lnTo>
                      <a:pt x="6575" y="6489"/>
                    </a:lnTo>
                    <a:lnTo>
                      <a:pt x="6380" y="6863"/>
                    </a:lnTo>
                    <a:lnTo>
                      <a:pt x="5869" y="7347"/>
                    </a:lnTo>
                    <a:lnTo>
                      <a:pt x="5723" y="8688"/>
                    </a:lnTo>
                    <a:lnTo>
                      <a:pt x="4870" y="8776"/>
                    </a:lnTo>
                    <a:lnTo>
                      <a:pt x="4773" y="10382"/>
                    </a:lnTo>
                    <a:lnTo>
                      <a:pt x="3555" y="10822"/>
                    </a:lnTo>
                    <a:lnTo>
                      <a:pt x="3312" y="11174"/>
                    </a:lnTo>
                    <a:lnTo>
                      <a:pt x="2435" y="11174"/>
                    </a:lnTo>
                    <a:lnTo>
                      <a:pt x="1875" y="10866"/>
                    </a:lnTo>
                    <a:lnTo>
                      <a:pt x="1169" y="11174"/>
                    </a:lnTo>
                    <a:lnTo>
                      <a:pt x="584" y="11416"/>
                    </a:lnTo>
                    <a:lnTo>
                      <a:pt x="97" y="11570"/>
                    </a:lnTo>
                    <a:lnTo>
                      <a:pt x="390" y="11900"/>
                    </a:lnTo>
                    <a:lnTo>
                      <a:pt x="511" y="1194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2" name="AutoShape 144" descr="AutoShape 189"/>
              <p:cNvSpPr>
                <a:spLocks/>
              </p:cNvSpPr>
              <p:nvPr/>
            </p:nvSpPr>
            <p:spPr bwMode="auto">
              <a:xfrm>
                <a:off x="2675310" y="2192336"/>
                <a:ext cx="266687" cy="2746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76" y="268"/>
                    </a:moveTo>
                    <a:lnTo>
                      <a:pt x="1714" y="436"/>
                    </a:lnTo>
                    <a:lnTo>
                      <a:pt x="4190" y="570"/>
                    </a:lnTo>
                    <a:lnTo>
                      <a:pt x="6019" y="0"/>
                    </a:lnTo>
                    <a:lnTo>
                      <a:pt x="9257" y="335"/>
                    </a:lnTo>
                    <a:lnTo>
                      <a:pt x="9943" y="2952"/>
                    </a:lnTo>
                    <a:lnTo>
                      <a:pt x="10667" y="3186"/>
                    </a:lnTo>
                    <a:lnTo>
                      <a:pt x="10857" y="4159"/>
                    </a:lnTo>
                    <a:lnTo>
                      <a:pt x="13905" y="4125"/>
                    </a:lnTo>
                    <a:lnTo>
                      <a:pt x="14057" y="2381"/>
                    </a:lnTo>
                    <a:lnTo>
                      <a:pt x="14895" y="1811"/>
                    </a:lnTo>
                    <a:lnTo>
                      <a:pt x="15771" y="3656"/>
                    </a:lnTo>
                    <a:lnTo>
                      <a:pt x="16533" y="3186"/>
                    </a:lnTo>
                    <a:lnTo>
                      <a:pt x="17676" y="2985"/>
                    </a:lnTo>
                    <a:lnTo>
                      <a:pt x="18362" y="3891"/>
                    </a:lnTo>
                    <a:lnTo>
                      <a:pt x="18476" y="7345"/>
                    </a:lnTo>
                    <a:lnTo>
                      <a:pt x="18476" y="8620"/>
                    </a:lnTo>
                    <a:lnTo>
                      <a:pt x="19543" y="9425"/>
                    </a:lnTo>
                    <a:lnTo>
                      <a:pt x="21600" y="9425"/>
                    </a:lnTo>
                    <a:lnTo>
                      <a:pt x="21371" y="13014"/>
                    </a:lnTo>
                    <a:lnTo>
                      <a:pt x="19771" y="13014"/>
                    </a:lnTo>
                    <a:lnTo>
                      <a:pt x="19162" y="12075"/>
                    </a:lnTo>
                    <a:lnTo>
                      <a:pt x="18476" y="12108"/>
                    </a:lnTo>
                    <a:lnTo>
                      <a:pt x="18438" y="13014"/>
                    </a:lnTo>
                    <a:lnTo>
                      <a:pt x="17295" y="13114"/>
                    </a:lnTo>
                    <a:lnTo>
                      <a:pt x="17219" y="17206"/>
                    </a:lnTo>
                    <a:lnTo>
                      <a:pt x="17410" y="18548"/>
                    </a:lnTo>
                    <a:lnTo>
                      <a:pt x="18743" y="20091"/>
                    </a:lnTo>
                    <a:lnTo>
                      <a:pt x="18781" y="20862"/>
                    </a:lnTo>
                    <a:lnTo>
                      <a:pt x="16838" y="21600"/>
                    </a:lnTo>
                    <a:lnTo>
                      <a:pt x="15390" y="21399"/>
                    </a:lnTo>
                    <a:lnTo>
                      <a:pt x="11695" y="20963"/>
                    </a:lnTo>
                    <a:lnTo>
                      <a:pt x="11086" y="20124"/>
                    </a:lnTo>
                    <a:lnTo>
                      <a:pt x="6629" y="20258"/>
                    </a:lnTo>
                    <a:lnTo>
                      <a:pt x="3581" y="19990"/>
                    </a:lnTo>
                    <a:lnTo>
                      <a:pt x="1752" y="19219"/>
                    </a:lnTo>
                    <a:lnTo>
                      <a:pt x="38" y="19822"/>
                    </a:lnTo>
                    <a:lnTo>
                      <a:pt x="0" y="17206"/>
                    </a:lnTo>
                    <a:lnTo>
                      <a:pt x="1943" y="14255"/>
                    </a:lnTo>
                    <a:lnTo>
                      <a:pt x="2895" y="12242"/>
                    </a:lnTo>
                    <a:lnTo>
                      <a:pt x="3086" y="11739"/>
                    </a:lnTo>
                    <a:lnTo>
                      <a:pt x="3924" y="11538"/>
                    </a:lnTo>
                    <a:lnTo>
                      <a:pt x="4305" y="9995"/>
                    </a:lnTo>
                    <a:lnTo>
                      <a:pt x="3124" y="8385"/>
                    </a:lnTo>
                    <a:lnTo>
                      <a:pt x="2743" y="6306"/>
                    </a:lnTo>
                    <a:lnTo>
                      <a:pt x="2476" y="4025"/>
                    </a:lnTo>
                    <a:lnTo>
                      <a:pt x="1562" y="3555"/>
                    </a:lnTo>
                    <a:lnTo>
                      <a:pt x="1562" y="1207"/>
                    </a:lnTo>
                    <a:lnTo>
                      <a:pt x="610" y="1207"/>
                    </a:lnTo>
                    <a:lnTo>
                      <a:pt x="876" y="26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3" name="AutoShape 145" descr="AutoShape 191"/>
              <p:cNvSpPr>
                <a:spLocks/>
              </p:cNvSpPr>
              <p:nvPr/>
            </p:nvSpPr>
            <p:spPr bwMode="auto">
              <a:xfrm>
                <a:off x="3149416" y="1954876"/>
                <a:ext cx="170738" cy="205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557" y="21600"/>
                    </a:moveTo>
                    <a:lnTo>
                      <a:pt x="11428" y="19845"/>
                    </a:lnTo>
                    <a:lnTo>
                      <a:pt x="11129" y="18135"/>
                    </a:lnTo>
                    <a:lnTo>
                      <a:pt x="8257" y="17505"/>
                    </a:lnTo>
                    <a:lnTo>
                      <a:pt x="2752" y="14040"/>
                    </a:lnTo>
                    <a:lnTo>
                      <a:pt x="658" y="14040"/>
                    </a:lnTo>
                    <a:lnTo>
                      <a:pt x="0" y="12735"/>
                    </a:lnTo>
                    <a:lnTo>
                      <a:pt x="539" y="10440"/>
                    </a:lnTo>
                    <a:lnTo>
                      <a:pt x="2034" y="8100"/>
                    </a:lnTo>
                    <a:lnTo>
                      <a:pt x="2034" y="4185"/>
                    </a:lnTo>
                    <a:lnTo>
                      <a:pt x="539" y="2160"/>
                    </a:lnTo>
                    <a:lnTo>
                      <a:pt x="4129" y="0"/>
                    </a:lnTo>
                    <a:lnTo>
                      <a:pt x="7060" y="495"/>
                    </a:lnTo>
                    <a:lnTo>
                      <a:pt x="9514" y="1935"/>
                    </a:lnTo>
                    <a:lnTo>
                      <a:pt x="9873" y="3330"/>
                    </a:lnTo>
                    <a:lnTo>
                      <a:pt x="15736" y="3015"/>
                    </a:lnTo>
                    <a:lnTo>
                      <a:pt x="15736" y="2115"/>
                    </a:lnTo>
                    <a:lnTo>
                      <a:pt x="19446" y="1935"/>
                    </a:lnTo>
                    <a:lnTo>
                      <a:pt x="20403" y="2700"/>
                    </a:lnTo>
                    <a:lnTo>
                      <a:pt x="21600" y="3330"/>
                    </a:lnTo>
                    <a:lnTo>
                      <a:pt x="20164" y="4365"/>
                    </a:lnTo>
                    <a:lnTo>
                      <a:pt x="19386" y="5670"/>
                    </a:lnTo>
                    <a:lnTo>
                      <a:pt x="19984" y="14625"/>
                    </a:lnTo>
                    <a:lnTo>
                      <a:pt x="21002" y="15210"/>
                    </a:lnTo>
                    <a:lnTo>
                      <a:pt x="19805" y="16065"/>
                    </a:lnTo>
                    <a:lnTo>
                      <a:pt x="18967" y="17460"/>
                    </a:lnTo>
                    <a:lnTo>
                      <a:pt x="16933" y="18765"/>
                    </a:lnTo>
                    <a:lnTo>
                      <a:pt x="16514" y="20160"/>
                    </a:lnTo>
                    <a:lnTo>
                      <a:pt x="1555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4" name="AutoShape 146" descr="AutoShape 192"/>
              <p:cNvSpPr>
                <a:spLocks/>
              </p:cNvSpPr>
              <p:nvPr/>
            </p:nvSpPr>
            <p:spPr bwMode="auto">
              <a:xfrm>
                <a:off x="3132484" y="1613446"/>
                <a:ext cx="301965" cy="3735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83" y="21600"/>
                    </a:moveTo>
                    <a:lnTo>
                      <a:pt x="12712" y="21253"/>
                    </a:lnTo>
                    <a:lnTo>
                      <a:pt x="12175" y="20832"/>
                    </a:lnTo>
                    <a:lnTo>
                      <a:pt x="10096" y="20931"/>
                    </a:lnTo>
                    <a:lnTo>
                      <a:pt x="10096" y="21427"/>
                    </a:lnTo>
                    <a:lnTo>
                      <a:pt x="6809" y="21600"/>
                    </a:lnTo>
                    <a:lnTo>
                      <a:pt x="6607" y="20832"/>
                    </a:lnTo>
                    <a:lnTo>
                      <a:pt x="5232" y="20039"/>
                    </a:lnTo>
                    <a:lnTo>
                      <a:pt x="3589" y="19767"/>
                    </a:lnTo>
                    <a:lnTo>
                      <a:pt x="3723" y="19098"/>
                    </a:lnTo>
                    <a:lnTo>
                      <a:pt x="2985" y="18182"/>
                    </a:lnTo>
                    <a:lnTo>
                      <a:pt x="2448" y="17909"/>
                    </a:lnTo>
                    <a:lnTo>
                      <a:pt x="1744" y="17463"/>
                    </a:lnTo>
                    <a:lnTo>
                      <a:pt x="1643" y="16572"/>
                    </a:lnTo>
                    <a:lnTo>
                      <a:pt x="839" y="16448"/>
                    </a:lnTo>
                    <a:lnTo>
                      <a:pt x="0" y="15283"/>
                    </a:lnTo>
                    <a:lnTo>
                      <a:pt x="1576" y="15209"/>
                    </a:lnTo>
                    <a:lnTo>
                      <a:pt x="1979" y="12658"/>
                    </a:lnTo>
                    <a:lnTo>
                      <a:pt x="3253" y="12608"/>
                    </a:lnTo>
                    <a:lnTo>
                      <a:pt x="3488" y="10007"/>
                    </a:lnTo>
                    <a:lnTo>
                      <a:pt x="5434" y="9784"/>
                    </a:lnTo>
                    <a:lnTo>
                      <a:pt x="5232" y="6663"/>
                    </a:lnTo>
                    <a:lnTo>
                      <a:pt x="4159" y="6490"/>
                    </a:lnTo>
                    <a:lnTo>
                      <a:pt x="4226" y="5623"/>
                    </a:lnTo>
                    <a:lnTo>
                      <a:pt x="5601" y="5648"/>
                    </a:lnTo>
                    <a:lnTo>
                      <a:pt x="5467" y="4706"/>
                    </a:lnTo>
                    <a:lnTo>
                      <a:pt x="4897" y="3592"/>
                    </a:lnTo>
                    <a:lnTo>
                      <a:pt x="4763" y="2130"/>
                    </a:lnTo>
                    <a:lnTo>
                      <a:pt x="5802" y="0"/>
                    </a:lnTo>
                    <a:lnTo>
                      <a:pt x="6406" y="917"/>
                    </a:lnTo>
                    <a:lnTo>
                      <a:pt x="7211" y="1957"/>
                    </a:lnTo>
                    <a:lnTo>
                      <a:pt x="7949" y="2626"/>
                    </a:lnTo>
                    <a:lnTo>
                      <a:pt x="8888" y="4038"/>
                    </a:lnTo>
                    <a:lnTo>
                      <a:pt x="9492" y="4954"/>
                    </a:lnTo>
                    <a:lnTo>
                      <a:pt x="9593" y="5994"/>
                    </a:lnTo>
                    <a:lnTo>
                      <a:pt x="11538" y="6391"/>
                    </a:lnTo>
                    <a:lnTo>
                      <a:pt x="12309" y="7828"/>
                    </a:lnTo>
                    <a:lnTo>
                      <a:pt x="13517" y="9537"/>
                    </a:lnTo>
                    <a:lnTo>
                      <a:pt x="13114" y="10354"/>
                    </a:lnTo>
                    <a:lnTo>
                      <a:pt x="12846" y="12534"/>
                    </a:lnTo>
                    <a:lnTo>
                      <a:pt x="14557" y="12707"/>
                    </a:lnTo>
                    <a:lnTo>
                      <a:pt x="15764" y="13475"/>
                    </a:lnTo>
                    <a:lnTo>
                      <a:pt x="18280" y="15358"/>
                    </a:lnTo>
                    <a:lnTo>
                      <a:pt x="20124" y="15259"/>
                    </a:lnTo>
                    <a:lnTo>
                      <a:pt x="21600" y="16324"/>
                    </a:lnTo>
                    <a:lnTo>
                      <a:pt x="19990" y="17315"/>
                    </a:lnTo>
                    <a:lnTo>
                      <a:pt x="19755" y="18875"/>
                    </a:lnTo>
                    <a:lnTo>
                      <a:pt x="18145" y="20039"/>
                    </a:lnTo>
                    <a:lnTo>
                      <a:pt x="16166" y="20461"/>
                    </a:lnTo>
                    <a:lnTo>
                      <a:pt x="14557" y="20461"/>
                    </a:lnTo>
                    <a:lnTo>
                      <a:pt x="1338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5" name="AutoShape 147" descr="AutoShape 194"/>
              <p:cNvSpPr>
                <a:spLocks/>
              </p:cNvSpPr>
              <p:nvPr/>
            </p:nvSpPr>
            <p:spPr bwMode="auto">
              <a:xfrm>
                <a:off x="3301806" y="1789295"/>
                <a:ext cx="230002" cy="3106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93" y="3064"/>
                    </a:moveTo>
                    <a:lnTo>
                      <a:pt x="4790" y="3987"/>
                    </a:lnTo>
                    <a:lnTo>
                      <a:pt x="8117" y="6248"/>
                    </a:lnTo>
                    <a:lnTo>
                      <a:pt x="10556" y="6129"/>
                    </a:lnTo>
                    <a:lnTo>
                      <a:pt x="12508" y="7408"/>
                    </a:lnTo>
                    <a:lnTo>
                      <a:pt x="10379" y="8598"/>
                    </a:lnTo>
                    <a:lnTo>
                      <a:pt x="10068" y="10473"/>
                    </a:lnTo>
                    <a:lnTo>
                      <a:pt x="7939" y="11871"/>
                    </a:lnTo>
                    <a:lnTo>
                      <a:pt x="5322" y="12377"/>
                    </a:lnTo>
                    <a:lnTo>
                      <a:pt x="3193" y="12377"/>
                    </a:lnTo>
                    <a:lnTo>
                      <a:pt x="1641" y="13745"/>
                    </a:lnTo>
                    <a:lnTo>
                      <a:pt x="577" y="14430"/>
                    </a:lnTo>
                    <a:lnTo>
                      <a:pt x="0" y="15293"/>
                    </a:lnTo>
                    <a:lnTo>
                      <a:pt x="444" y="21213"/>
                    </a:lnTo>
                    <a:lnTo>
                      <a:pt x="1198" y="21600"/>
                    </a:lnTo>
                    <a:lnTo>
                      <a:pt x="2661" y="20261"/>
                    </a:lnTo>
                    <a:lnTo>
                      <a:pt x="3947" y="18833"/>
                    </a:lnTo>
                    <a:lnTo>
                      <a:pt x="6209" y="17762"/>
                    </a:lnTo>
                    <a:lnTo>
                      <a:pt x="10068" y="15382"/>
                    </a:lnTo>
                    <a:lnTo>
                      <a:pt x="13749" y="12942"/>
                    </a:lnTo>
                    <a:lnTo>
                      <a:pt x="16012" y="10830"/>
                    </a:lnTo>
                    <a:lnTo>
                      <a:pt x="16854" y="8271"/>
                    </a:lnTo>
                    <a:lnTo>
                      <a:pt x="18096" y="6248"/>
                    </a:lnTo>
                    <a:lnTo>
                      <a:pt x="19870" y="4701"/>
                    </a:lnTo>
                    <a:lnTo>
                      <a:pt x="20580" y="3064"/>
                    </a:lnTo>
                    <a:lnTo>
                      <a:pt x="21600" y="2231"/>
                    </a:lnTo>
                    <a:lnTo>
                      <a:pt x="20358" y="1428"/>
                    </a:lnTo>
                    <a:lnTo>
                      <a:pt x="18806" y="0"/>
                    </a:lnTo>
                    <a:lnTo>
                      <a:pt x="16677" y="1309"/>
                    </a:lnTo>
                    <a:lnTo>
                      <a:pt x="14415" y="1547"/>
                    </a:lnTo>
                    <a:lnTo>
                      <a:pt x="13129" y="2053"/>
                    </a:lnTo>
                    <a:lnTo>
                      <a:pt x="11754" y="2648"/>
                    </a:lnTo>
                    <a:lnTo>
                      <a:pt x="7629" y="2469"/>
                    </a:lnTo>
                    <a:lnTo>
                      <a:pt x="5234" y="1904"/>
                    </a:lnTo>
                    <a:lnTo>
                      <a:pt x="3193" y="3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6" name="AutoShape 148" descr="AutoShape 195"/>
              <p:cNvSpPr>
                <a:spLocks/>
              </p:cNvSpPr>
              <p:nvPr/>
            </p:nvSpPr>
            <p:spPr bwMode="auto">
              <a:xfrm>
                <a:off x="2627334" y="1301538"/>
                <a:ext cx="327362" cy="3555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73" y="104"/>
                    </a:moveTo>
                    <a:lnTo>
                      <a:pt x="3854" y="727"/>
                    </a:lnTo>
                    <a:lnTo>
                      <a:pt x="4724" y="805"/>
                    </a:lnTo>
                    <a:lnTo>
                      <a:pt x="7894" y="1246"/>
                    </a:lnTo>
                    <a:lnTo>
                      <a:pt x="8329" y="2259"/>
                    </a:lnTo>
                    <a:lnTo>
                      <a:pt x="10598" y="2518"/>
                    </a:lnTo>
                    <a:lnTo>
                      <a:pt x="10691" y="3141"/>
                    </a:lnTo>
                    <a:lnTo>
                      <a:pt x="12680" y="3531"/>
                    </a:lnTo>
                    <a:lnTo>
                      <a:pt x="13923" y="3920"/>
                    </a:lnTo>
                    <a:lnTo>
                      <a:pt x="14296" y="3323"/>
                    </a:lnTo>
                    <a:lnTo>
                      <a:pt x="14296" y="1636"/>
                    </a:lnTo>
                    <a:lnTo>
                      <a:pt x="14918" y="1142"/>
                    </a:lnTo>
                    <a:lnTo>
                      <a:pt x="15508" y="415"/>
                    </a:lnTo>
                    <a:lnTo>
                      <a:pt x="16068" y="0"/>
                    </a:lnTo>
                    <a:lnTo>
                      <a:pt x="17498" y="52"/>
                    </a:lnTo>
                    <a:lnTo>
                      <a:pt x="18368" y="779"/>
                    </a:lnTo>
                    <a:lnTo>
                      <a:pt x="19114" y="1324"/>
                    </a:lnTo>
                    <a:lnTo>
                      <a:pt x="20388" y="1272"/>
                    </a:lnTo>
                    <a:lnTo>
                      <a:pt x="21600" y="1636"/>
                    </a:lnTo>
                    <a:lnTo>
                      <a:pt x="21476" y="2830"/>
                    </a:lnTo>
                    <a:lnTo>
                      <a:pt x="21569" y="17187"/>
                    </a:lnTo>
                    <a:lnTo>
                      <a:pt x="21414" y="19237"/>
                    </a:lnTo>
                    <a:lnTo>
                      <a:pt x="20450" y="19471"/>
                    </a:lnTo>
                    <a:lnTo>
                      <a:pt x="20699" y="21600"/>
                    </a:lnTo>
                    <a:lnTo>
                      <a:pt x="19704" y="21522"/>
                    </a:lnTo>
                    <a:lnTo>
                      <a:pt x="17404" y="19938"/>
                    </a:lnTo>
                    <a:lnTo>
                      <a:pt x="16379" y="19497"/>
                    </a:lnTo>
                    <a:lnTo>
                      <a:pt x="14234" y="18614"/>
                    </a:lnTo>
                    <a:lnTo>
                      <a:pt x="13488" y="17550"/>
                    </a:lnTo>
                    <a:lnTo>
                      <a:pt x="11033" y="17238"/>
                    </a:lnTo>
                    <a:lnTo>
                      <a:pt x="10567" y="16200"/>
                    </a:lnTo>
                    <a:lnTo>
                      <a:pt x="9324" y="15837"/>
                    </a:lnTo>
                    <a:lnTo>
                      <a:pt x="9199" y="15395"/>
                    </a:lnTo>
                    <a:lnTo>
                      <a:pt x="7863" y="15265"/>
                    </a:lnTo>
                    <a:lnTo>
                      <a:pt x="6962" y="15006"/>
                    </a:lnTo>
                    <a:lnTo>
                      <a:pt x="5283" y="14876"/>
                    </a:lnTo>
                    <a:lnTo>
                      <a:pt x="5128" y="14279"/>
                    </a:lnTo>
                    <a:lnTo>
                      <a:pt x="3294" y="14279"/>
                    </a:lnTo>
                    <a:lnTo>
                      <a:pt x="3046" y="13033"/>
                    </a:lnTo>
                    <a:lnTo>
                      <a:pt x="839" y="12747"/>
                    </a:lnTo>
                    <a:lnTo>
                      <a:pt x="93" y="12124"/>
                    </a:lnTo>
                    <a:lnTo>
                      <a:pt x="0" y="10696"/>
                    </a:lnTo>
                    <a:lnTo>
                      <a:pt x="342" y="2700"/>
                    </a:lnTo>
                    <a:lnTo>
                      <a:pt x="1709" y="2155"/>
                    </a:lnTo>
                    <a:lnTo>
                      <a:pt x="2455" y="1999"/>
                    </a:lnTo>
                    <a:lnTo>
                      <a:pt x="2673" y="1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7" name="AutoShape 149" descr="AutoShape 197"/>
              <p:cNvSpPr>
                <a:spLocks/>
              </p:cNvSpPr>
              <p:nvPr/>
            </p:nvSpPr>
            <p:spPr bwMode="auto">
              <a:xfrm>
                <a:off x="2888375" y="1550549"/>
                <a:ext cx="324540" cy="43256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70" y="5325"/>
                    </a:moveTo>
                    <a:lnTo>
                      <a:pt x="3313" y="8212"/>
                    </a:lnTo>
                    <a:lnTo>
                      <a:pt x="2407" y="8426"/>
                    </a:lnTo>
                    <a:lnTo>
                      <a:pt x="1563" y="9495"/>
                    </a:lnTo>
                    <a:lnTo>
                      <a:pt x="1157" y="10522"/>
                    </a:lnTo>
                    <a:lnTo>
                      <a:pt x="156" y="10565"/>
                    </a:lnTo>
                    <a:lnTo>
                      <a:pt x="0" y="11185"/>
                    </a:lnTo>
                    <a:lnTo>
                      <a:pt x="1032" y="11484"/>
                    </a:lnTo>
                    <a:lnTo>
                      <a:pt x="1282" y="12254"/>
                    </a:lnTo>
                    <a:lnTo>
                      <a:pt x="1907" y="12468"/>
                    </a:lnTo>
                    <a:lnTo>
                      <a:pt x="2001" y="12939"/>
                    </a:lnTo>
                    <a:lnTo>
                      <a:pt x="1688" y="13281"/>
                    </a:lnTo>
                    <a:lnTo>
                      <a:pt x="2344" y="13987"/>
                    </a:lnTo>
                    <a:lnTo>
                      <a:pt x="3032" y="14949"/>
                    </a:lnTo>
                    <a:lnTo>
                      <a:pt x="2876" y="15804"/>
                    </a:lnTo>
                    <a:lnTo>
                      <a:pt x="3532" y="16018"/>
                    </a:lnTo>
                    <a:lnTo>
                      <a:pt x="3626" y="16553"/>
                    </a:lnTo>
                    <a:lnTo>
                      <a:pt x="4626" y="16446"/>
                    </a:lnTo>
                    <a:lnTo>
                      <a:pt x="5001" y="17366"/>
                    </a:lnTo>
                    <a:lnTo>
                      <a:pt x="6314" y="17537"/>
                    </a:lnTo>
                    <a:lnTo>
                      <a:pt x="6533" y="18627"/>
                    </a:lnTo>
                    <a:lnTo>
                      <a:pt x="7377" y="18841"/>
                    </a:lnTo>
                    <a:lnTo>
                      <a:pt x="7721" y="19226"/>
                    </a:lnTo>
                    <a:lnTo>
                      <a:pt x="7940" y="19504"/>
                    </a:lnTo>
                    <a:lnTo>
                      <a:pt x="7784" y="19996"/>
                    </a:lnTo>
                    <a:lnTo>
                      <a:pt x="8346" y="20531"/>
                    </a:lnTo>
                    <a:lnTo>
                      <a:pt x="11597" y="20723"/>
                    </a:lnTo>
                    <a:lnTo>
                      <a:pt x="12129" y="21215"/>
                    </a:lnTo>
                    <a:lnTo>
                      <a:pt x="13004" y="21386"/>
                    </a:lnTo>
                    <a:lnTo>
                      <a:pt x="13098" y="21557"/>
                    </a:lnTo>
                    <a:lnTo>
                      <a:pt x="14598" y="21557"/>
                    </a:lnTo>
                    <a:lnTo>
                      <a:pt x="16005" y="21600"/>
                    </a:lnTo>
                    <a:lnTo>
                      <a:pt x="17661" y="21236"/>
                    </a:lnTo>
                    <a:lnTo>
                      <a:pt x="19537" y="20210"/>
                    </a:lnTo>
                    <a:lnTo>
                      <a:pt x="19662" y="19632"/>
                    </a:lnTo>
                    <a:lnTo>
                      <a:pt x="18974" y="18841"/>
                    </a:lnTo>
                    <a:lnTo>
                      <a:pt x="18474" y="18606"/>
                    </a:lnTo>
                    <a:lnTo>
                      <a:pt x="17818" y="18221"/>
                    </a:lnTo>
                    <a:lnTo>
                      <a:pt x="17724" y="17451"/>
                    </a:lnTo>
                    <a:lnTo>
                      <a:pt x="16974" y="17344"/>
                    </a:lnTo>
                    <a:lnTo>
                      <a:pt x="16192" y="16339"/>
                    </a:lnTo>
                    <a:lnTo>
                      <a:pt x="17661" y="16275"/>
                    </a:lnTo>
                    <a:lnTo>
                      <a:pt x="18036" y="14072"/>
                    </a:lnTo>
                    <a:lnTo>
                      <a:pt x="19224" y="14029"/>
                    </a:lnTo>
                    <a:lnTo>
                      <a:pt x="19443" y="11784"/>
                    </a:lnTo>
                    <a:lnTo>
                      <a:pt x="21256" y="11591"/>
                    </a:lnTo>
                    <a:lnTo>
                      <a:pt x="21069" y="8897"/>
                    </a:lnTo>
                    <a:lnTo>
                      <a:pt x="20068" y="8747"/>
                    </a:lnTo>
                    <a:lnTo>
                      <a:pt x="20131" y="7998"/>
                    </a:lnTo>
                    <a:lnTo>
                      <a:pt x="21412" y="8020"/>
                    </a:lnTo>
                    <a:lnTo>
                      <a:pt x="21287" y="7207"/>
                    </a:lnTo>
                    <a:lnTo>
                      <a:pt x="20756" y="6245"/>
                    </a:lnTo>
                    <a:lnTo>
                      <a:pt x="20631" y="4983"/>
                    </a:lnTo>
                    <a:lnTo>
                      <a:pt x="21600" y="3144"/>
                    </a:lnTo>
                    <a:lnTo>
                      <a:pt x="21506" y="2203"/>
                    </a:lnTo>
                    <a:lnTo>
                      <a:pt x="20756" y="1005"/>
                    </a:lnTo>
                    <a:lnTo>
                      <a:pt x="18912" y="0"/>
                    </a:lnTo>
                    <a:lnTo>
                      <a:pt x="16442" y="1369"/>
                    </a:lnTo>
                    <a:lnTo>
                      <a:pt x="15567" y="855"/>
                    </a:lnTo>
                    <a:lnTo>
                      <a:pt x="6314" y="855"/>
                    </a:lnTo>
                    <a:lnTo>
                      <a:pt x="5220" y="1369"/>
                    </a:lnTo>
                    <a:lnTo>
                      <a:pt x="4345" y="1690"/>
                    </a:lnTo>
                    <a:lnTo>
                      <a:pt x="4189" y="3379"/>
                    </a:lnTo>
                    <a:lnTo>
                      <a:pt x="3220" y="3571"/>
                    </a:lnTo>
                    <a:lnTo>
                      <a:pt x="3470" y="532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8" name="AutoShape 150" descr="AutoShape 199"/>
              <p:cNvSpPr>
                <a:spLocks/>
              </p:cNvSpPr>
              <p:nvPr/>
            </p:nvSpPr>
            <p:spPr bwMode="auto">
              <a:xfrm>
                <a:off x="2610404" y="2012637"/>
                <a:ext cx="136874" cy="1463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14" y="0"/>
                    </a:moveTo>
                    <a:lnTo>
                      <a:pt x="10577" y="378"/>
                    </a:lnTo>
                    <a:lnTo>
                      <a:pt x="8714" y="1763"/>
                    </a:lnTo>
                    <a:lnTo>
                      <a:pt x="8714" y="3275"/>
                    </a:lnTo>
                    <a:lnTo>
                      <a:pt x="7821" y="5353"/>
                    </a:lnTo>
                    <a:lnTo>
                      <a:pt x="4246" y="5542"/>
                    </a:lnTo>
                    <a:lnTo>
                      <a:pt x="3426" y="4723"/>
                    </a:lnTo>
                    <a:lnTo>
                      <a:pt x="3426" y="8564"/>
                    </a:lnTo>
                    <a:lnTo>
                      <a:pt x="596" y="9572"/>
                    </a:lnTo>
                    <a:lnTo>
                      <a:pt x="0" y="10454"/>
                    </a:lnTo>
                    <a:lnTo>
                      <a:pt x="1639" y="11083"/>
                    </a:lnTo>
                    <a:lnTo>
                      <a:pt x="1564" y="13791"/>
                    </a:lnTo>
                    <a:lnTo>
                      <a:pt x="5735" y="17192"/>
                    </a:lnTo>
                    <a:lnTo>
                      <a:pt x="9012" y="20403"/>
                    </a:lnTo>
                    <a:lnTo>
                      <a:pt x="10353" y="21600"/>
                    </a:lnTo>
                    <a:lnTo>
                      <a:pt x="11545" y="20215"/>
                    </a:lnTo>
                    <a:lnTo>
                      <a:pt x="12662" y="17822"/>
                    </a:lnTo>
                    <a:lnTo>
                      <a:pt x="11098" y="16814"/>
                    </a:lnTo>
                    <a:lnTo>
                      <a:pt x="10800" y="15240"/>
                    </a:lnTo>
                    <a:lnTo>
                      <a:pt x="13109" y="14358"/>
                    </a:lnTo>
                    <a:lnTo>
                      <a:pt x="14897" y="13917"/>
                    </a:lnTo>
                    <a:lnTo>
                      <a:pt x="16684" y="15932"/>
                    </a:lnTo>
                    <a:lnTo>
                      <a:pt x="19514" y="14988"/>
                    </a:lnTo>
                    <a:lnTo>
                      <a:pt x="21600" y="12217"/>
                    </a:lnTo>
                    <a:lnTo>
                      <a:pt x="21079" y="9446"/>
                    </a:lnTo>
                    <a:lnTo>
                      <a:pt x="19291" y="8124"/>
                    </a:lnTo>
                    <a:lnTo>
                      <a:pt x="18248" y="6108"/>
                    </a:lnTo>
                    <a:lnTo>
                      <a:pt x="19142" y="4597"/>
                    </a:lnTo>
                    <a:lnTo>
                      <a:pt x="18472" y="2708"/>
                    </a:lnTo>
                    <a:lnTo>
                      <a:pt x="16014" y="2645"/>
                    </a:lnTo>
                    <a:lnTo>
                      <a:pt x="160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69" name="AutoShape 151" descr="AutoShape 200"/>
              <p:cNvSpPr>
                <a:spLocks/>
              </p:cNvSpPr>
              <p:nvPr/>
            </p:nvSpPr>
            <p:spPr bwMode="auto">
              <a:xfrm>
                <a:off x="3156471" y="1265598"/>
                <a:ext cx="31046" cy="43646"/>
              </a:xfrm>
              <a:custGeom>
                <a:avLst/>
                <a:gdLst>
                  <a:gd name="T0" fmla="*/ 584107 w 21600"/>
                  <a:gd name="T1" fmla="*/ 24764417 h 21600"/>
                  <a:gd name="T2" fmla="*/ 584107 w 21600"/>
                  <a:gd name="T3" fmla="*/ 24764417 h 21600"/>
                  <a:gd name="T4" fmla="*/ 584107 w 21600"/>
                  <a:gd name="T5" fmla="*/ 24764417 h 21600"/>
                  <a:gd name="T6" fmla="*/ 584107 w 21600"/>
                  <a:gd name="T7" fmla="*/ 2476441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3745" y="16567"/>
                    </a:lnTo>
                    <a:lnTo>
                      <a:pt x="21600" y="5662"/>
                    </a:lnTo>
                    <a:lnTo>
                      <a:pt x="8836" y="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0" name="AutoShape 152" descr="AutoShape 205"/>
              <p:cNvSpPr>
                <a:spLocks/>
              </p:cNvSpPr>
              <p:nvPr/>
            </p:nvSpPr>
            <p:spPr bwMode="auto">
              <a:xfrm>
                <a:off x="4971055" y="1633982"/>
                <a:ext cx="74788" cy="1052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181" y="0"/>
                    </a:moveTo>
                    <a:lnTo>
                      <a:pt x="6329" y="4584"/>
                    </a:lnTo>
                    <a:lnTo>
                      <a:pt x="4265" y="10491"/>
                    </a:lnTo>
                    <a:lnTo>
                      <a:pt x="0" y="12872"/>
                    </a:lnTo>
                    <a:lnTo>
                      <a:pt x="963" y="18514"/>
                    </a:lnTo>
                    <a:lnTo>
                      <a:pt x="5916" y="19220"/>
                    </a:lnTo>
                    <a:lnTo>
                      <a:pt x="8668" y="21600"/>
                    </a:lnTo>
                    <a:lnTo>
                      <a:pt x="15134" y="21336"/>
                    </a:lnTo>
                    <a:lnTo>
                      <a:pt x="21600" y="19837"/>
                    </a:lnTo>
                    <a:lnTo>
                      <a:pt x="19536" y="14282"/>
                    </a:lnTo>
                    <a:lnTo>
                      <a:pt x="20499" y="10491"/>
                    </a:lnTo>
                    <a:lnTo>
                      <a:pt x="20499" y="7670"/>
                    </a:lnTo>
                    <a:lnTo>
                      <a:pt x="18436" y="2821"/>
                    </a:lnTo>
                    <a:lnTo>
                      <a:pt x="16785" y="353"/>
                    </a:lnTo>
                    <a:lnTo>
                      <a:pt x="10181"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1" name="AutoShape 153" descr="AutoShape 206"/>
              <p:cNvSpPr>
                <a:spLocks/>
              </p:cNvSpPr>
              <p:nvPr/>
            </p:nvSpPr>
            <p:spPr bwMode="auto">
              <a:xfrm>
                <a:off x="4989397" y="1758491"/>
                <a:ext cx="42335" cy="33376"/>
              </a:xfrm>
              <a:custGeom>
                <a:avLst/>
                <a:gdLst>
                  <a:gd name="T0" fmla="*/ 17706745 w 21600"/>
                  <a:gd name="T1" fmla="*/ 1294803 h 21600"/>
                  <a:gd name="T2" fmla="*/ 17706745 w 21600"/>
                  <a:gd name="T3" fmla="*/ 1294803 h 21600"/>
                  <a:gd name="T4" fmla="*/ 17706745 w 21600"/>
                  <a:gd name="T5" fmla="*/ 1294803 h 21600"/>
                  <a:gd name="T6" fmla="*/ 17706745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18" y="4922"/>
                    </a:moveTo>
                    <a:lnTo>
                      <a:pt x="982" y="0"/>
                    </a:lnTo>
                    <a:lnTo>
                      <a:pt x="0" y="10663"/>
                    </a:lnTo>
                    <a:lnTo>
                      <a:pt x="6627" y="19413"/>
                    </a:lnTo>
                    <a:lnTo>
                      <a:pt x="13500" y="21600"/>
                    </a:lnTo>
                    <a:lnTo>
                      <a:pt x="14973" y="21327"/>
                    </a:lnTo>
                    <a:lnTo>
                      <a:pt x="16691" y="21053"/>
                    </a:lnTo>
                    <a:lnTo>
                      <a:pt x="19636" y="19413"/>
                    </a:lnTo>
                    <a:lnTo>
                      <a:pt x="20864" y="18046"/>
                    </a:lnTo>
                    <a:lnTo>
                      <a:pt x="21109" y="17225"/>
                    </a:lnTo>
                    <a:lnTo>
                      <a:pt x="21600" y="16132"/>
                    </a:lnTo>
                    <a:lnTo>
                      <a:pt x="21600" y="15311"/>
                    </a:lnTo>
                    <a:lnTo>
                      <a:pt x="21109" y="13944"/>
                    </a:lnTo>
                    <a:lnTo>
                      <a:pt x="20373" y="11757"/>
                    </a:lnTo>
                    <a:lnTo>
                      <a:pt x="19145" y="9570"/>
                    </a:lnTo>
                    <a:lnTo>
                      <a:pt x="17918" y="8203"/>
                    </a:lnTo>
                    <a:lnTo>
                      <a:pt x="16200" y="6835"/>
                    </a:lnTo>
                    <a:lnTo>
                      <a:pt x="13500" y="5195"/>
                    </a:lnTo>
                    <a:lnTo>
                      <a:pt x="12518" y="49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2" name="AutoShape 154" descr="AutoShape 207"/>
              <p:cNvSpPr>
                <a:spLocks/>
              </p:cNvSpPr>
              <p:nvPr/>
            </p:nvSpPr>
            <p:spPr bwMode="auto">
              <a:xfrm>
                <a:off x="4989397" y="1758491"/>
                <a:ext cx="42335" cy="33376"/>
              </a:xfrm>
              <a:custGeom>
                <a:avLst/>
                <a:gdLst>
                  <a:gd name="T0" fmla="*/ 17706745 w 21600"/>
                  <a:gd name="T1" fmla="*/ 1294803 h 21600"/>
                  <a:gd name="T2" fmla="*/ 17706745 w 21600"/>
                  <a:gd name="T3" fmla="*/ 1294803 h 21600"/>
                  <a:gd name="T4" fmla="*/ 17706745 w 21600"/>
                  <a:gd name="T5" fmla="*/ 1294803 h 21600"/>
                  <a:gd name="T6" fmla="*/ 17706745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18" y="4922"/>
                    </a:moveTo>
                    <a:lnTo>
                      <a:pt x="982" y="0"/>
                    </a:lnTo>
                    <a:lnTo>
                      <a:pt x="0" y="10663"/>
                    </a:lnTo>
                    <a:lnTo>
                      <a:pt x="6627" y="19413"/>
                    </a:lnTo>
                    <a:lnTo>
                      <a:pt x="13500" y="21600"/>
                    </a:lnTo>
                    <a:lnTo>
                      <a:pt x="14973" y="21327"/>
                    </a:lnTo>
                    <a:lnTo>
                      <a:pt x="16691" y="21053"/>
                    </a:lnTo>
                    <a:lnTo>
                      <a:pt x="19636" y="19413"/>
                    </a:lnTo>
                    <a:lnTo>
                      <a:pt x="20864" y="18046"/>
                    </a:lnTo>
                    <a:lnTo>
                      <a:pt x="21109" y="17225"/>
                    </a:lnTo>
                    <a:lnTo>
                      <a:pt x="21600" y="16132"/>
                    </a:lnTo>
                    <a:lnTo>
                      <a:pt x="21600" y="15311"/>
                    </a:lnTo>
                    <a:lnTo>
                      <a:pt x="21109" y="13944"/>
                    </a:lnTo>
                    <a:lnTo>
                      <a:pt x="20373" y="11757"/>
                    </a:lnTo>
                    <a:lnTo>
                      <a:pt x="19145" y="9570"/>
                    </a:lnTo>
                    <a:lnTo>
                      <a:pt x="17918" y="8203"/>
                    </a:lnTo>
                    <a:lnTo>
                      <a:pt x="16200" y="6835"/>
                    </a:lnTo>
                    <a:lnTo>
                      <a:pt x="13500" y="5195"/>
                    </a:lnTo>
                    <a:lnTo>
                      <a:pt x="12518" y="4922"/>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3" name="AutoShape 155" descr="AutoShape 208"/>
              <p:cNvSpPr>
                <a:spLocks/>
              </p:cNvSpPr>
              <p:nvPr/>
            </p:nvSpPr>
            <p:spPr bwMode="auto">
              <a:xfrm>
                <a:off x="5047250" y="1746937"/>
                <a:ext cx="45157" cy="29525"/>
              </a:xfrm>
              <a:custGeom>
                <a:avLst/>
                <a:gdLst>
                  <a:gd name="T0" fmla="*/ 36008434 w 21600"/>
                  <a:gd name="T1" fmla="*/ 336168 h 21600"/>
                  <a:gd name="T2" fmla="*/ 36008434 w 21600"/>
                  <a:gd name="T3" fmla="*/ 336168 h 21600"/>
                  <a:gd name="T4" fmla="*/ 36008434 w 21600"/>
                  <a:gd name="T5" fmla="*/ 336168 h 21600"/>
                  <a:gd name="T6" fmla="*/ 36008434 w 21600"/>
                  <a:gd name="T7" fmla="*/ 336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9" y="2469"/>
                    </a:moveTo>
                    <a:lnTo>
                      <a:pt x="0" y="14194"/>
                    </a:lnTo>
                    <a:lnTo>
                      <a:pt x="7123" y="20366"/>
                    </a:lnTo>
                    <a:lnTo>
                      <a:pt x="21600" y="21600"/>
                    </a:lnTo>
                    <a:lnTo>
                      <a:pt x="21600" y="9566"/>
                    </a:lnTo>
                    <a:lnTo>
                      <a:pt x="10570" y="0"/>
                    </a:lnTo>
                    <a:lnTo>
                      <a:pt x="919" y="246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4" name="AutoShape 156" descr="AutoShape 209"/>
              <p:cNvSpPr>
                <a:spLocks/>
              </p:cNvSpPr>
              <p:nvPr/>
            </p:nvSpPr>
            <p:spPr bwMode="auto">
              <a:xfrm>
                <a:off x="5047250" y="1746937"/>
                <a:ext cx="45157" cy="29525"/>
              </a:xfrm>
              <a:custGeom>
                <a:avLst/>
                <a:gdLst>
                  <a:gd name="T0" fmla="*/ 36008434 w 21600"/>
                  <a:gd name="T1" fmla="*/ 336168 h 21600"/>
                  <a:gd name="T2" fmla="*/ 36008434 w 21600"/>
                  <a:gd name="T3" fmla="*/ 336168 h 21600"/>
                  <a:gd name="T4" fmla="*/ 36008434 w 21600"/>
                  <a:gd name="T5" fmla="*/ 336168 h 21600"/>
                  <a:gd name="T6" fmla="*/ 36008434 w 21600"/>
                  <a:gd name="T7" fmla="*/ 336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9" y="2469"/>
                    </a:moveTo>
                    <a:lnTo>
                      <a:pt x="0" y="14194"/>
                    </a:lnTo>
                    <a:lnTo>
                      <a:pt x="7123" y="20366"/>
                    </a:lnTo>
                    <a:lnTo>
                      <a:pt x="21600" y="21600"/>
                    </a:lnTo>
                    <a:lnTo>
                      <a:pt x="21600" y="9566"/>
                    </a:lnTo>
                    <a:lnTo>
                      <a:pt x="10570" y="0"/>
                    </a:lnTo>
                    <a:lnTo>
                      <a:pt x="919" y="2469"/>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5" name="AutoShape 157" descr="AutoShape 210"/>
              <p:cNvSpPr>
                <a:spLocks/>
              </p:cNvSpPr>
              <p:nvPr/>
            </p:nvSpPr>
            <p:spPr bwMode="auto">
              <a:xfrm>
                <a:off x="5040195" y="1796996"/>
                <a:ext cx="29636" cy="26959"/>
              </a:xfrm>
              <a:custGeom>
                <a:avLst/>
                <a:gdLst>
                  <a:gd name="T0" fmla="*/ 350310 w 21600"/>
                  <a:gd name="T1" fmla="*/ 123646 h 21600"/>
                  <a:gd name="T2" fmla="*/ 350310 w 21600"/>
                  <a:gd name="T3" fmla="*/ 123646 h 21600"/>
                  <a:gd name="T4" fmla="*/ 350310 w 21600"/>
                  <a:gd name="T5" fmla="*/ 123646 h 21600"/>
                  <a:gd name="T6" fmla="*/ 350310 w 21600"/>
                  <a:gd name="T7" fmla="*/ 12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9" y="0"/>
                    </a:moveTo>
                    <a:lnTo>
                      <a:pt x="0" y="12194"/>
                    </a:lnTo>
                    <a:lnTo>
                      <a:pt x="5574" y="21600"/>
                    </a:lnTo>
                    <a:lnTo>
                      <a:pt x="21600" y="16374"/>
                    </a:lnTo>
                    <a:lnTo>
                      <a:pt x="17768" y="3832"/>
                    </a:lnTo>
                    <a:lnTo>
                      <a:pt x="4529"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6" name="AutoShape 158" descr="AutoShape 211"/>
              <p:cNvSpPr>
                <a:spLocks/>
              </p:cNvSpPr>
              <p:nvPr/>
            </p:nvSpPr>
            <p:spPr bwMode="auto">
              <a:xfrm>
                <a:off x="5040195" y="1796996"/>
                <a:ext cx="29636" cy="26959"/>
              </a:xfrm>
              <a:custGeom>
                <a:avLst/>
                <a:gdLst>
                  <a:gd name="T0" fmla="*/ 350310 w 21600"/>
                  <a:gd name="T1" fmla="*/ 123646 h 21600"/>
                  <a:gd name="T2" fmla="*/ 350310 w 21600"/>
                  <a:gd name="T3" fmla="*/ 123646 h 21600"/>
                  <a:gd name="T4" fmla="*/ 350310 w 21600"/>
                  <a:gd name="T5" fmla="*/ 123646 h 21600"/>
                  <a:gd name="T6" fmla="*/ 350310 w 21600"/>
                  <a:gd name="T7" fmla="*/ 12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9" y="0"/>
                    </a:moveTo>
                    <a:lnTo>
                      <a:pt x="0" y="12194"/>
                    </a:lnTo>
                    <a:lnTo>
                      <a:pt x="5574" y="21600"/>
                    </a:lnTo>
                    <a:lnTo>
                      <a:pt x="21600" y="16374"/>
                    </a:lnTo>
                    <a:lnTo>
                      <a:pt x="17768" y="3832"/>
                    </a:lnTo>
                    <a:lnTo>
                      <a:pt x="4529"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7" name="AutoShape 159" descr="AutoShape 212"/>
              <p:cNvSpPr>
                <a:spLocks/>
              </p:cNvSpPr>
              <p:nvPr/>
            </p:nvSpPr>
            <p:spPr bwMode="auto">
              <a:xfrm>
                <a:off x="5095225" y="1791862"/>
                <a:ext cx="26812" cy="16690"/>
              </a:xfrm>
              <a:custGeom>
                <a:avLst/>
                <a:gdLst>
                  <a:gd name="T0" fmla="*/ 116426 w 21600"/>
                  <a:gd name="T1" fmla="*/ 633 h 21600"/>
                  <a:gd name="T2" fmla="*/ 116426 w 21600"/>
                  <a:gd name="T3" fmla="*/ 633 h 21600"/>
                  <a:gd name="T4" fmla="*/ 116426 w 21600"/>
                  <a:gd name="T5" fmla="*/ 633 h 21600"/>
                  <a:gd name="T6" fmla="*/ 116426 w 21600"/>
                  <a:gd name="T7" fmla="*/ 6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646"/>
                    </a:moveTo>
                    <a:lnTo>
                      <a:pt x="3142" y="21600"/>
                    </a:lnTo>
                    <a:lnTo>
                      <a:pt x="12567" y="21600"/>
                    </a:lnTo>
                    <a:lnTo>
                      <a:pt x="20029" y="15508"/>
                    </a:lnTo>
                    <a:lnTo>
                      <a:pt x="21600" y="0"/>
                    </a:lnTo>
                    <a:lnTo>
                      <a:pt x="9033" y="0"/>
                    </a:lnTo>
                    <a:lnTo>
                      <a:pt x="0" y="664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8" name="AutoShape 160" descr="AutoShape 213"/>
              <p:cNvSpPr>
                <a:spLocks/>
              </p:cNvSpPr>
              <p:nvPr/>
            </p:nvSpPr>
            <p:spPr bwMode="auto">
              <a:xfrm>
                <a:off x="5071236" y="1844489"/>
                <a:ext cx="70556" cy="872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104" y="0"/>
                    </a:moveTo>
                    <a:lnTo>
                      <a:pt x="6768" y="3355"/>
                    </a:lnTo>
                    <a:lnTo>
                      <a:pt x="0" y="8703"/>
                    </a:lnTo>
                    <a:lnTo>
                      <a:pt x="3312" y="12478"/>
                    </a:lnTo>
                    <a:lnTo>
                      <a:pt x="8496" y="17406"/>
                    </a:lnTo>
                    <a:lnTo>
                      <a:pt x="13680" y="21600"/>
                    </a:lnTo>
                    <a:lnTo>
                      <a:pt x="17568" y="17406"/>
                    </a:lnTo>
                    <a:lnTo>
                      <a:pt x="21600" y="14889"/>
                    </a:lnTo>
                    <a:lnTo>
                      <a:pt x="21600" y="5767"/>
                    </a:lnTo>
                    <a:lnTo>
                      <a:pt x="18720" y="2097"/>
                    </a:lnTo>
                    <a:lnTo>
                      <a:pt x="131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79" name="AutoShape 161" descr="AutoShape 214"/>
              <p:cNvSpPr>
                <a:spLocks/>
              </p:cNvSpPr>
              <p:nvPr/>
            </p:nvSpPr>
            <p:spPr bwMode="auto">
              <a:xfrm>
                <a:off x="5031727" y="1849622"/>
                <a:ext cx="39513" cy="48779"/>
              </a:xfrm>
              <a:custGeom>
                <a:avLst/>
                <a:gdLst>
                  <a:gd name="T0" fmla="*/ 8290707 w 21600"/>
                  <a:gd name="T1" fmla="*/ 84140399 h 21600"/>
                  <a:gd name="T2" fmla="*/ 8290707 w 21600"/>
                  <a:gd name="T3" fmla="*/ 84140399 h 21600"/>
                  <a:gd name="T4" fmla="*/ 8290707 w 21600"/>
                  <a:gd name="T5" fmla="*/ 84140399 h 21600"/>
                  <a:gd name="T6" fmla="*/ 8290707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14" y="0"/>
                    </a:moveTo>
                    <a:lnTo>
                      <a:pt x="7200" y="6499"/>
                    </a:lnTo>
                    <a:lnTo>
                      <a:pt x="2314" y="15674"/>
                    </a:lnTo>
                    <a:lnTo>
                      <a:pt x="0" y="21600"/>
                    </a:lnTo>
                    <a:lnTo>
                      <a:pt x="11314" y="18542"/>
                    </a:lnTo>
                    <a:lnTo>
                      <a:pt x="17486" y="11087"/>
                    </a:lnTo>
                    <a:lnTo>
                      <a:pt x="21600" y="2676"/>
                    </a:lnTo>
                    <a:lnTo>
                      <a:pt x="149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0" name="AutoShape 162" descr="AutoShape 215"/>
              <p:cNvSpPr>
                <a:spLocks/>
              </p:cNvSpPr>
              <p:nvPr/>
            </p:nvSpPr>
            <p:spPr bwMode="auto">
              <a:xfrm>
                <a:off x="5031727" y="1849622"/>
                <a:ext cx="39513" cy="48779"/>
              </a:xfrm>
              <a:custGeom>
                <a:avLst/>
                <a:gdLst>
                  <a:gd name="T0" fmla="*/ 8290707 w 21600"/>
                  <a:gd name="T1" fmla="*/ 84140399 h 21600"/>
                  <a:gd name="T2" fmla="*/ 8290707 w 21600"/>
                  <a:gd name="T3" fmla="*/ 84140399 h 21600"/>
                  <a:gd name="T4" fmla="*/ 8290707 w 21600"/>
                  <a:gd name="T5" fmla="*/ 84140399 h 21600"/>
                  <a:gd name="T6" fmla="*/ 8290707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14" y="0"/>
                    </a:moveTo>
                    <a:lnTo>
                      <a:pt x="7200" y="6499"/>
                    </a:lnTo>
                    <a:lnTo>
                      <a:pt x="2314" y="15674"/>
                    </a:lnTo>
                    <a:lnTo>
                      <a:pt x="0" y="21600"/>
                    </a:lnTo>
                    <a:lnTo>
                      <a:pt x="11314" y="18542"/>
                    </a:lnTo>
                    <a:lnTo>
                      <a:pt x="17486" y="11087"/>
                    </a:lnTo>
                    <a:lnTo>
                      <a:pt x="21600" y="2676"/>
                    </a:lnTo>
                    <a:lnTo>
                      <a:pt x="14914"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1" name="AutoShape 163" descr="AutoShape 216"/>
              <p:cNvSpPr>
                <a:spLocks/>
              </p:cNvSpPr>
              <p:nvPr/>
            </p:nvSpPr>
            <p:spPr bwMode="auto">
              <a:xfrm>
                <a:off x="5075472" y="1821383"/>
                <a:ext cx="15526" cy="16690"/>
              </a:xfrm>
              <a:custGeom>
                <a:avLst/>
                <a:gdLst>
                  <a:gd name="T0" fmla="*/ 285 w 21600"/>
                  <a:gd name="T1" fmla="*/ 633 h 21600"/>
                  <a:gd name="T2" fmla="*/ 285 w 21600"/>
                  <a:gd name="T3" fmla="*/ 633 h 21600"/>
                  <a:gd name="T4" fmla="*/ 285 w 21600"/>
                  <a:gd name="T5" fmla="*/ 633 h 21600"/>
                  <a:gd name="T6" fmla="*/ 285 w 21600"/>
                  <a:gd name="T7" fmla="*/ 6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165" y="21600"/>
                    </a:moveTo>
                    <a:lnTo>
                      <a:pt x="8259" y="21600"/>
                    </a:lnTo>
                    <a:lnTo>
                      <a:pt x="6353" y="21046"/>
                    </a:lnTo>
                    <a:lnTo>
                      <a:pt x="3176" y="18277"/>
                    </a:lnTo>
                    <a:lnTo>
                      <a:pt x="635" y="14954"/>
                    </a:lnTo>
                    <a:lnTo>
                      <a:pt x="0" y="10523"/>
                    </a:lnTo>
                    <a:lnTo>
                      <a:pt x="635" y="6646"/>
                    </a:lnTo>
                    <a:lnTo>
                      <a:pt x="3176" y="2769"/>
                    </a:lnTo>
                    <a:lnTo>
                      <a:pt x="6353" y="1108"/>
                    </a:lnTo>
                    <a:lnTo>
                      <a:pt x="8259" y="0"/>
                    </a:lnTo>
                    <a:lnTo>
                      <a:pt x="12706" y="0"/>
                    </a:lnTo>
                    <a:lnTo>
                      <a:pt x="14612" y="1108"/>
                    </a:lnTo>
                    <a:lnTo>
                      <a:pt x="18424" y="2769"/>
                    </a:lnTo>
                    <a:lnTo>
                      <a:pt x="20329" y="6646"/>
                    </a:lnTo>
                    <a:lnTo>
                      <a:pt x="21600" y="10523"/>
                    </a:lnTo>
                    <a:lnTo>
                      <a:pt x="20329" y="14954"/>
                    </a:lnTo>
                    <a:lnTo>
                      <a:pt x="18424" y="18277"/>
                    </a:lnTo>
                    <a:lnTo>
                      <a:pt x="14612" y="21046"/>
                    </a:lnTo>
                    <a:lnTo>
                      <a:pt x="12706" y="21600"/>
                    </a:lnTo>
                    <a:lnTo>
                      <a:pt x="10165"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2" name="AutoShape 164" descr="AutoShape 217"/>
              <p:cNvSpPr>
                <a:spLocks/>
              </p:cNvSpPr>
              <p:nvPr/>
            </p:nvSpPr>
            <p:spPr bwMode="auto">
              <a:xfrm>
                <a:off x="2243533" y="1834219"/>
                <a:ext cx="138287" cy="1257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323" y="21600"/>
                    </a:moveTo>
                    <a:lnTo>
                      <a:pt x="3551" y="20121"/>
                    </a:lnTo>
                    <a:lnTo>
                      <a:pt x="2959" y="16348"/>
                    </a:lnTo>
                    <a:lnTo>
                      <a:pt x="888" y="15756"/>
                    </a:lnTo>
                    <a:lnTo>
                      <a:pt x="0" y="12575"/>
                    </a:lnTo>
                    <a:lnTo>
                      <a:pt x="888" y="8137"/>
                    </a:lnTo>
                    <a:lnTo>
                      <a:pt x="4734" y="5548"/>
                    </a:lnTo>
                    <a:lnTo>
                      <a:pt x="2293" y="3477"/>
                    </a:lnTo>
                    <a:lnTo>
                      <a:pt x="3551" y="888"/>
                    </a:lnTo>
                    <a:lnTo>
                      <a:pt x="6362" y="518"/>
                    </a:lnTo>
                    <a:lnTo>
                      <a:pt x="10504" y="0"/>
                    </a:lnTo>
                    <a:lnTo>
                      <a:pt x="12649" y="1479"/>
                    </a:lnTo>
                    <a:lnTo>
                      <a:pt x="19307" y="1701"/>
                    </a:lnTo>
                    <a:lnTo>
                      <a:pt x="19603" y="4956"/>
                    </a:lnTo>
                    <a:lnTo>
                      <a:pt x="21600" y="6066"/>
                    </a:lnTo>
                    <a:lnTo>
                      <a:pt x="21378" y="8803"/>
                    </a:lnTo>
                    <a:lnTo>
                      <a:pt x="19603" y="9099"/>
                    </a:lnTo>
                    <a:lnTo>
                      <a:pt x="19011" y="14277"/>
                    </a:lnTo>
                    <a:lnTo>
                      <a:pt x="19603" y="19825"/>
                    </a:lnTo>
                    <a:lnTo>
                      <a:pt x="11244" y="20047"/>
                    </a:lnTo>
                    <a:lnTo>
                      <a:pt x="732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3" name="AutoShape 165" descr="AutoShape 219"/>
              <p:cNvSpPr>
                <a:spLocks/>
              </p:cNvSpPr>
              <p:nvPr/>
            </p:nvSpPr>
            <p:spPr bwMode="auto">
              <a:xfrm>
                <a:off x="3310274" y="1057660"/>
                <a:ext cx="80432" cy="10397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9556"/>
                    </a:moveTo>
                    <a:lnTo>
                      <a:pt x="17026" y="21600"/>
                    </a:lnTo>
                    <a:lnTo>
                      <a:pt x="14358" y="18222"/>
                    </a:lnTo>
                    <a:lnTo>
                      <a:pt x="9529" y="15911"/>
                    </a:lnTo>
                    <a:lnTo>
                      <a:pt x="4955" y="12800"/>
                    </a:lnTo>
                    <a:lnTo>
                      <a:pt x="0" y="7111"/>
                    </a:lnTo>
                    <a:lnTo>
                      <a:pt x="6099" y="4978"/>
                    </a:lnTo>
                    <a:lnTo>
                      <a:pt x="9911" y="0"/>
                    </a:lnTo>
                    <a:lnTo>
                      <a:pt x="11816" y="6044"/>
                    </a:lnTo>
                    <a:lnTo>
                      <a:pt x="16391" y="12178"/>
                    </a:lnTo>
                    <a:lnTo>
                      <a:pt x="21600" y="1955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4" name="AutoShape 166" descr="AutoShape 225"/>
              <p:cNvSpPr>
                <a:spLocks/>
              </p:cNvSpPr>
              <p:nvPr/>
            </p:nvSpPr>
            <p:spPr bwMode="auto">
              <a:xfrm>
                <a:off x="2631566" y="2034457"/>
                <a:ext cx="33869" cy="15406"/>
              </a:xfrm>
              <a:custGeom>
                <a:avLst/>
                <a:gdLst>
                  <a:gd name="T0" fmla="*/ 1521491 w 21600"/>
                  <a:gd name="T1" fmla="*/ 262 h 21600"/>
                  <a:gd name="T2" fmla="*/ 1521491 w 21600"/>
                  <a:gd name="T3" fmla="*/ 262 h 21600"/>
                  <a:gd name="T4" fmla="*/ 1521491 w 21600"/>
                  <a:gd name="T5" fmla="*/ 262 h 21600"/>
                  <a:gd name="T6" fmla="*/ 1521491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825" y="3000"/>
                    </a:lnTo>
                    <a:lnTo>
                      <a:pt x="0" y="13800"/>
                    </a:lnTo>
                    <a:lnTo>
                      <a:pt x="3346" y="21600"/>
                    </a:lnTo>
                    <a:lnTo>
                      <a:pt x="17949" y="1980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5" name="AutoShape 167" descr="AutoShape 226"/>
              <p:cNvSpPr>
                <a:spLocks/>
              </p:cNvSpPr>
              <p:nvPr/>
            </p:nvSpPr>
            <p:spPr bwMode="auto">
              <a:xfrm>
                <a:off x="3043589" y="2089649"/>
                <a:ext cx="39514" cy="37227"/>
              </a:xfrm>
              <a:custGeom>
                <a:avLst/>
                <a:gdLst>
                  <a:gd name="T0" fmla="*/ 8292734 w 21600"/>
                  <a:gd name="T1" fmla="*/ 4304186 h 21600"/>
                  <a:gd name="T2" fmla="*/ 8292734 w 21600"/>
                  <a:gd name="T3" fmla="*/ 4304186 h 21600"/>
                  <a:gd name="T4" fmla="*/ 8292734 w 21600"/>
                  <a:gd name="T5" fmla="*/ 4304186 h 21600"/>
                  <a:gd name="T6" fmla="*/ 8292734 w 21600"/>
                  <a:gd name="T7" fmla="*/ 430418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10" y="0"/>
                    </a:moveTo>
                    <a:lnTo>
                      <a:pt x="3123" y="3476"/>
                    </a:lnTo>
                    <a:lnTo>
                      <a:pt x="4424" y="10676"/>
                    </a:lnTo>
                    <a:lnTo>
                      <a:pt x="0" y="14648"/>
                    </a:lnTo>
                    <a:lnTo>
                      <a:pt x="520" y="21600"/>
                    </a:lnTo>
                    <a:lnTo>
                      <a:pt x="7807" y="20607"/>
                    </a:lnTo>
                    <a:lnTo>
                      <a:pt x="17696" y="20607"/>
                    </a:lnTo>
                    <a:lnTo>
                      <a:pt x="21600" y="15641"/>
                    </a:lnTo>
                    <a:lnTo>
                      <a:pt x="18998" y="2731"/>
                    </a:lnTo>
                    <a:lnTo>
                      <a:pt x="1041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6" name="AutoShape 168" descr="AutoShape 227"/>
              <p:cNvSpPr>
                <a:spLocks/>
              </p:cNvSpPr>
              <p:nvPr/>
            </p:nvSpPr>
            <p:spPr bwMode="auto">
              <a:xfrm>
                <a:off x="2888377" y="2230841"/>
                <a:ext cx="256812" cy="2336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626" y="79"/>
                    </a:moveTo>
                    <a:lnTo>
                      <a:pt x="15349" y="1149"/>
                    </a:lnTo>
                    <a:lnTo>
                      <a:pt x="13925" y="1783"/>
                    </a:lnTo>
                    <a:lnTo>
                      <a:pt x="13213" y="3052"/>
                    </a:lnTo>
                    <a:lnTo>
                      <a:pt x="12738" y="8521"/>
                    </a:lnTo>
                    <a:lnTo>
                      <a:pt x="13530" y="9314"/>
                    </a:lnTo>
                    <a:lnTo>
                      <a:pt x="14796" y="9472"/>
                    </a:lnTo>
                    <a:lnTo>
                      <a:pt x="15073" y="11652"/>
                    </a:lnTo>
                    <a:lnTo>
                      <a:pt x="14637" y="12841"/>
                    </a:lnTo>
                    <a:lnTo>
                      <a:pt x="12659" y="12920"/>
                    </a:lnTo>
                    <a:lnTo>
                      <a:pt x="11908" y="11969"/>
                    </a:lnTo>
                    <a:lnTo>
                      <a:pt x="11512" y="10027"/>
                    </a:lnTo>
                    <a:lnTo>
                      <a:pt x="10048" y="9234"/>
                    </a:lnTo>
                    <a:lnTo>
                      <a:pt x="9851" y="8521"/>
                    </a:lnTo>
                    <a:lnTo>
                      <a:pt x="8426" y="8878"/>
                    </a:lnTo>
                    <a:lnTo>
                      <a:pt x="7873" y="9948"/>
                    </a:lnTo>
                    <a:lnTo>
                      <a:pt x="7042" y="9631"/>
                    </a:lnTo>
                    <a:lnTo>
                      <a:pt x="6488" y="7728"/>
                    </a:lnTo>
                    <a:lnTo>
                      <a:pt x="4549" y="7530"/>
                    </a:lnTo>
                    <a:lnTo>
                      <a:pt x="4312" y="11771"/>
                    </a:lnTo>
                    <a:lnTo>
                      <a:pt x="2651" y="11771"/>
                    </a:lnTo>
                    <a:lnTo>
                      <a:pt x="2018" y="10661"/>
                    </a:lnTo>
                    <a:lnTo>
                      <a:pt x="1305" y="10701"/>
                    </a:lnTo>
                    <a:lnTo>
                      <a:pt x="1266" y="11771"/>
                    </a:lnTo>
                    <a:lnTo>
                      <a:pt x="79" y="11890"/>
                    </a:lnTo>
                    <a:lnTo>
                      <a:pt x="0" y="16725"/>
                    </a:lnTo>
                    <a:lnTo>
                      <a:pt x="198" y="18310"/>
                    </a:lnTo>
                    <a:lnTo>
                      <a:pt x="1582" y="20134"/>
                    </a:lnTo>
                    <a:lnTo>
                      <a:pt x="1622" y="21045"/>
                    </a:lnTo>
                    <a:lnTo>
                      <a:pt x="2571" y="21323"/>
                    </a:lnTo>
                    <a:lnTo>
                      <a:pt x="7319" y="21600"/>
                    </a:lnTo>
                    <a:lnTo>
                      <a:pt x="8426" y="21204"/>
                    </a:lnTo>
                    <a:lnTo>
                      <a:pt x="10048" y="21204"/>
                    </a:lnTo>
                    <a:lnTo>
                      <a:pt x="11116" y="20807"/>
                    </a:lnTo>
                    <a:lnTo>
                      <a:pt x="11354" y="19539"/>
                    </a:lnTo>
                    <a:lnTo>
                      <a:pt x="12264" y="19262"/>
                    </a:lnTo>
                    <a:lnTo>
                      <a:pt x="12976" y="18786"/>
                    </a:lnTo>
                    <a:lnTo>
                      <a:pt x="13134" y="17518"/>
                    </a:lnTo>
                    <a:lnTo>
                      <a:pt x="14796" y="17280"/>
                    </a:lnTo>
                    <a:lnTo>
                      <a:pt x="15468" y="16289"/>
                    </a:lnTo>
                    <a:lnTo>
                      <a:pt x="18356" y="15655"/>
                    </a:lnTo>
                    <a:lnTo>
                      <a:pt x="18870" y="14506"/>
                    </a:lnTo>
                    <a:lnTo>
                      <a:pt x="20334" y="13792"/>
                    </a:lnTo>
                    <a:lnTo>
                      <a:pt x="20532" y="10423"/>
                    </a:lnTo>
                    <a:lnTo>
                      <a:pt x="21600" y="9552"/>
                    </a:lnTo>
                    <a:lnTo>
                      <a:pt x="21086" y="7411"/>
                    </a:lnTo>
                    <a:lnTo>
                      <a:pt x="21244" y="4954"/>
                    </a:lnTo>
                    <a:lnTo>
                      <a:pt x="20097" y="3210"/>
                    </a:lnTo>
                    <a:lnTo>
                      <a:pt x="18475" y="2338"/>
                    </a:lnTo>
                    <a:lnTo>
                      <a:pt x="17248" y="991"/>
                    </a:lnTo>
                    <a:lnTo>
                      <a:pt x="16971" y="0"/>
                    </a:lnTo>
                    <a:lnTo>
                      <a:pt x="15626" y="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7" name="AutoShape 169" descr="AutoShape 228"/>
              <p:cNvSpPr>
                <a:spLocks/>
              </p:cNvSpPr>
              <p:nvPr/>
            </p:nvSpPr>
            <p:spPr bwMode="auto">
              <a:xfrm>
                <a:off x="4128670" y="1847056"/>
                <a:ext cx="42334" cy="80868"/>
              </a:xfrm>
              <a:custGeom>
                <a:avLst/>
                <a:gdLst>
                  <a:gd name="T0" fmla="*/ 17701560 w 21600"/>
                  <a:gd name="T1" fmla="*/ 2147483646 h 21600"/>
                  <a:gd name="T2" fmla="*/ 17701560 w 21600"/>
                  <a:gd name="T3" fmla="*/ 2147483646 h 21600"/>
                  <a:gd name="T4" fmla="*/ 17701560 w 21600"/>
                  <a:gd name="T5" fmla="*/ 2147483646 h 21600"/>
                  <a:gd name="T6" fmla="*/ 1770156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40" y="0"/>
                    </a:moveTo>
                    <a:lnTo>
                      <a:pt x="960" y="6366"/>
                    </a:lnTo>
                    <a:lnTo>
                      <a:pt x="0" y="14438"/>
                    </a:lnTo>
                    <a:lnTo>
                      <a:pt x="6720" y="21600"/>
                    </a:lnTo>
                    <a:lnTo>
                      <a:pt x="21600" y="20349"/>
                    </a:lnTo>
                    <a:lnTo>
                      <a:pt x="21600" y="7162"/>
                    </a:lnTo>
                    <a:lnTo>
                      <a:pt x="16800" y="4093"/>
                    </a:lnTo>
                    <a:lnTo>
                      <a:pt x="744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8" name="AutoShape 170" descr="AutoShape 229"/>
              <p:cNvSpPr>
                <a:spLocks/>
              </p:cNvSpPr>
              <p:nvPr/>
            </p:nvSpPr>
            <p:spPr bwMode="auto">
              <a:xfrm>
                <a:off x="2311264" y="1731534"/>
                <a:ext cx="169329" cy="1129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923"/>
                    </a:moveTo>
                    <a:lnTo>
                      <a:pt x="20820" y="14865"/>
                    </a:lnTo>
                    <a:lnTo>
                      <a:pt x="17820" y="16179"/>
                    </a:lnTo>
                    <a:lnTo>
                      <a:pt x="15660" y="20122"/>
                    </a:lnTo>
                    <a:lnTo>
                      <a:pt x="14340" y="20368"/>
                    </a:lnTo>
                    <a:lnTo>
                      <a:pt x="12060" y="19793"/>
                    </a:lnTo>
                    <a:lnTo>
                      <a:pt x="10140" y="18151"/>
                    </a:lnTo>
                    <a:lnTo>
                      <a:pt x="8520" y="18151"/>
                    </a:lnTo>
                    <a:lnTo>
                      <a:pt x="7140" y="21600"/>
                    </a:lnTo>
                    <a:lnTo>
                      <a:pt x="1740" y="21354"/>
                    </a:lnTo>
                    <a:lnTo>
                      <a:pt x="0" y="19711"/>
                    </a:lnTo>
                    <a:lnTo>
                      <a:pt x="900" y="14619"/>
                    </a:lnTo>
                    <a:lnTo>
                      <a:pt x="2760" y="11005"/>
                    </a:lnTo>
                    <a:lnTo>
                      <a:pt x="3720" y="8131"/>
                    </a:lnTo>
                    <a:lnTo>
                      <a:pt x="4440" y="6160"/>
                    </a:lnTo>
                    <a:lnTo>
                      <a:pt x="8040" y="4517"/>
                    </a:lnTo>
                    <a:lnTo>
                      <a:pt x="9420" y="2546"/>
                    </a:lnTo>
                    <a:lnTo>
                      <a:pt x="10800" y="0"/>
                    </a:lnTo>
                    <a:lnTo>
                      <a:pt x="15420" y="329"/>
                    </a:lnTo>
                    <a:lnTo>
                      <a:pt x="16380" y="2464"/>
                    </a:lnTo>
                    <a:lnTo>
                      <a:pt x="18060" y="3778"/>
                    </a:lnTo>
                    <a:lnTo>
                      <a:pt x="18300" y="7720"/>
                    </a:lnTo>
                    <a:lnTo>
                      <a:pt x="20160" y="8049"/>
                    </a:lnTo>
                    <a:lnTo>
                      <a:pt x="21600" y="109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89" name="AutoShape 171" descr="AutoShape 230"/>
              <p:cNvSpPr>
                <a:spLocks/>
              </p:cNvSpPr>
              <p:nvPr/>
            </p:nvSpPr>
            <p:spPr bwMode="auto">
              <a:xfrm>
                <a:off x="2106666" y="1782876"/>
                <a:ext cx="167916" cy="1245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773"/>
                    </a:moveTo>
                    <a:lnTo>
                      <a:pt x="1452" y="1405"/>
                    </a:lnTo>
                    <a:lnTo>
                      <a:pt x="4780" y="0"/>
                    </a:lnTo>
                    <a:lnTo>
                      <a:pt x="8652" y="814"/>
                    </a:lnTo>
                    <a:lnTo>
                      <a:pt x="11738" y="814"/>
                    </a:lnTo>
                    <a:lnTo>
                      <a:pt x="14521" y="1775"/>
                    </a:lnTo>
                    <a:lnTo>
                      <a:pt x="17667" y="2663"/>
                    </a:lnTo>
                    <a:lnTo>
                      <a:pt x="19845" y="5252"/>
                    </a:lnTo>
                    <a:lnTo>
                      <a:pt x="20632" y="9912"/>
                    </a:lnTo>
                    <a:lnTo>
                      <a:pt x="19603" y="12501"/>
                    </a:lnTo>
                    <a:lnTo>
                      <a:pt x="21600" y="14573"/>
                    </a:lnTo>
                    <a:lnTo>
                      <a:pt x="18454" y="17162"/>
                    </a:lnTo>
                    <a:lnTo>
                      <a:pt x="17728" y="21600"/>
                    </a:lnTo>
                    <a:lnTo>
                      <a:pt x="15489" y="20786"/>
                    </a:lnTo>
                    <a:lnTo>
                      <a:pt x="13855" y="16718"/>
                    </a:lnTo>
                    <a:lnTo>
                      <a:pt x="13069" y="12871"/>
                    </a:lnTo>
                    <a:lnTo>
                      <a:pt x="10044" y="10874"/>
                    </a:lnTo>
                    <a:lnTo>
                      <a:pt x="7624" y="12353"/>
                    </a:lnTo>
                    <a:lnTo>
                      <a:pt x="4719" y="13167"/>
                    </a:lnTo>
                    <a:lnTo>
                      <a:pt x="1392" y="8803"/>
                    </a:lnTo>
                    <a:lnTo>
                      <a:pt x="0" y="377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0" name="AutoShape 172" descr="AutoShape 231"/>
              <p:cNvSpPr>
                <a:spLocks/>
              </p:cNvSpPr>
              <p:nvPr/>
            </p:nvSpPr>
            <p:spPr bwMode="auto">
              <a:xfrm>
                <a:off x="2364883" y="1826518"/>
                <a:ext cx="79022" cy="12707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29" y="20943"/>
                    </a:moveTo>
                    <a:lnTo>
                      <a:pt x="0" y="15470"/>
                    </a:lnTo>
                    <a:lnTo>
                      <a:pt x="1029" y="10362"/>
                    </a:lnTo>
                    <a:lnTo>
                      <a:pt x="4114" y="10070"/>
                    </a:lnTo>
                    <a:lnTo>
                      <a:pt x="4500" y="7370"/>
                    </a:lnTo>
                    <a:lnTo>
                      <a:pt x="1029" y="6276"/>
                    </a:lnTo>
                    <a:lnTo>
                      <a:pt x="514" y="3065"/>
                    </a:lnTo>
                    <a:lnTo>
                      <a:pt x="3471" y="0"/>
                    </a:lnTo>
                    <a:lnTo>
                      <a:pt x="6943" y="0"/>
                    </a:lnTo>
                    <a:lnTo>
                      <a:pt x="11057" y="1459"/>
                    </a:lnTo>
                    <a:lnTo>
                      <a:pt x="15943" y="1970"/>
                    </a:lnTo>
                    <a:lnTo>
                      <a:pt x="16714" y="5181"/>
                    </a:lnTo>
                    <a:lnTo>
                      <a:pt x="19029" y="6130"/>
                    </a:lnTo>
                    <a:lnTo>
                      <a:pt x="18643" y="8976"/>
                    </a:lnTo>
                    <a:lnTo>
                      <a:pt x="19671" y="13573"/>
                    </a:lnTo>
                    <a:lnTo>
                      <a:pt x="21600" y="17951"/>
                    </a:lnTo>
                    <a:lnTo>
                      <a:pt x="19029" y="19557"/>
                    </a:lnTo>
                    <a:lnTo>
                      <a:pt x="14529" y="19557"/>
                    </a:lnTo>
                    <a:lnTo>
                      <a:pt x="11957" y="21308"/>
                    </a:lnTo>
                    <a:lnTo>
                      <a:pt x="7457" y="21600"/>
                    </a:lnTo>
                    <a:lnTo>
                      <a:pt x="1029" y="2094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1" name="AutoShape 173" descr="AutoShape 232"/>
              <p:cNvSpPr>
                <a:spLocks/>
              </p:cNvSpPr>
              <p:nvPr/>
            </p:nvSpPr>
            <p:spPr bwMode="auto">
              <a:xfrm>
                <a:off x="3053466" y="2116607"/>
                <a:ext cx="36690" cy="35943"/>
              </a:xfrm>
              <a:custGeom>
                <a:avLst/>
                <a:gdLst>
                  <a:gd name="T0" fmla="*/ 3668188 w 21600"/>
                  <a:gd name="T1" fmla="*/ 2925494 h 21600"/>
                  <a:gd name="T2" fmla="*/ 3668188 w 21600"/>
                  <a:gd name="T3" fmla="*/ 2925494 h 21600"/>
                  <a:gd name="T4" fmla="*/ 3668188 w 21600"/>
                  <a:gd name="T5" fmla="*/ 2925494 h 21600"/>
                  <a:gd name="T6" fmla="*/ 3668188 w 21600"/>
                  <a:gd name="T7" fmla="*/ 292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31" y="19821"/>
                    </a:moveTo>
                    <a:lnTo>
                      <a:pt x="21600" y="18551"/>
                    </a:lnTo>
                    <a:lnTo>
                      <a:pt x="20215" y="5591"/>
                    </a:lnTo>
                    <a:lnTo>
                      <a:pt x="16892" y="0"/>
                    </a:lnTo>
                    <a:lnTo>
                      <a:pt x="12738" y="5082"/>
                    </a:lnTo>
                    <a:lnTo>
                      <a:pt x="2215" y="5082"/>
                    </a:lnTo>
                    <a:lnTo>
                      <a:pt x="0" y="17534"/>
                    </a:lnTo>
                    <a:lnTo>
                      <a:pt x="4985" y="21600"/>
                    </a:lnTo>
                    <a:lnTo>
                      <a:pt x="11631" y="198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2" name="AutoShape 174" descr="AutoShape 233"/>
              <p:cNvSpPr>
                <a:spLocks/>
              </p:cNvSpPr>
              <p:nvPr/>
            </p:nvSpPr>
            <p:spPr bwMode="auto">
              <a:xfrm>
                <a:off x="2774083" y="2562004"/>
                <a:ext cx="351351" cy="2977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839" y="900"/>
                    </a:moveTo>
                    <a:lnTo>
                      <a:pt x="18424" y="900"/>
                    </a:lnTo>
                    <a:lnTo>
                      <a:pt x="18019" y="434"/>
                    </a:lnTo>
                    <a:lnTo>
                      <a:pt x="17153" y="0"/>
                    </a:lnTo>
                    <a:lnTo>
                      <a:pt x="16778" y="869"/>
                    </a:lnTo>
                    <a:lnTo>
                      <a:pt x="15998" y="1521"/>
                    </a:lnTo>
                    <a:lnTo>
                      <a:pt x="15276" y="2390"/>
                    </a:lnTo>
                    <a:lnTo>
                      <a:pt x="14236" y="2917"/>
                    </a:lnTo>
                    <a:lnTo>
                      <a:pt x="13890" y="4314"/>
                    </a:lnTo>
                    <a:lnTo>
                      <a:pt x="13052" y="4531"/>
                    </a:lnTo>
                    <a:lnTo>
                      <a:pt x="12504" y="5462"/>
                    </a:lnTo>
                    <a:lnTo>
                      <a:pt x="11724" y="6300"/>
                    </a:lnTo>
                    <a:lnTo>
                      <a:pt x="10482" y="6300"/>
                    </a:lnTo>
                    <a:lnTo>
                      <a:pt x="9616" y="5772"/>
                    </a:lnTo>
                    <a:lnTo>
                      <a:pt x="8894" y="5772"/>
                    </a:lnTo>
                    <a:lnTo>
                      <a:pt x="8374" y="6455"/>
                    </a:lnTo>
                    <a:lnTo>
                      <a:pt x="8086" y="7417"/>
                    </a:lnTo>
                    <a:lnTo>
                      <a:pt x="7335" y="7914"/>
                    </a:lnTo>
                    <a:lnTo>
                      <a:pt x="5544" y="7479"/>
                    </a:lnTo>
                    <a:lnTo>
                      <a:pt x="5227" y="5990"/>
                    </a:lnTo>
                    <a:lnTo>
                      <a:pt x="4736" y="5338"/>
                    </a:lnTo>
                    <a:lnTo>
                      <a:pt x="4389" y="10862"/>
                    </a:lnTo>
                    <a:lnTo>
                      <a:pt x="3581" y="11731"/>
                    </a:lnTo>
                    <a:lnTo>
                      <a:pt x="1877" y="11545"/>
                    </a:lnTo>
                    <a:lnTo>
                      <a:pt x="1271" y="10366"/>
                    </a:lnTo>
                    <a:lnTo>
                      <a:pt x="982" y="10800"/>
                    </a:lnTo>
                    <a:lnTo>
                      <a:pt x="0" y="10924"/>
                    </a:lnTo>
                    <a:lnTo>
                      <a:pt x="231" y="11576"/>
                    </a:lnTo>
                    <a:lnTo>
                      <a:pt x="231" y="13097"/>
                    </a:lnTo>
                    <a:lnTo>
                      <a:pt x="1155" y="13500"/>
                    </a:lnTo>
                    <a:lnTo>
                      <a:pt x="1242" y="15424"/>
                    </a:lnTo>
                    <a:lnTo>
                      <a:pt x="1848" y="15672"/>
                    </a:lnTo>
                    <a:lnTo>
                      <a:pt x="1848" y="16262"/>
                    </a:lnTo>
                    <a:lnTo>
                      <a:pt x="2455" y="16293"/>
                    </a:lnTo>
                    <a:lnTo>
                      <a:pt x="2252" y="17534"/>
                    </a:lnTo>
                    <a:lnTo>
                      <a:pt x="1559" y="18093"/>
                    </a:lnTo>
                    <a:lnTo>
                      <a:pt x="4014" y="21383"/>
                    </a:lnTo>
                    <a:lnTo>
                      <a:pt x="5544" y="21600"/>
                    </a:lnTo>
                    <a:lnTo>
                      <a:pt x="6497" y="20979"/>
                    </a:lnTo>
                    <a:lnTo>
                      <a:pt x="7190" y="19862"/>
                    </a:lnTo>
                    <a:lnTo>
                      <a:pt x="9905" y="19986"/>
                    </a:lnTo>
                    <a:lnTo>
                      <a:pt x="10194" y="20545"/>
                    </a:lnTo>
                    <a:lnTo>
                      <a:pt x="11666" y="19800"/>
                    </a:lnTo>
                    <a:lnTo>
                      <a:pt x="12359" y="19241"/>
                    </a:lnTo>
                    <a:lnTo>
                      <a:pt x="14294" y="18931"/>
                    </a:lnTo>
                    <a:lnTo>
                      <a:pt x="15334" y="18279"/>
                    </a:lnTo>
                    <a:lnTo>
                      <a:pt x="16229" y="16355"/>
                    </a:lnTo>
                    <a:lnTo>
                      <a:pt x="17471" y="15517"/>
                    </a:lnTo>
                    <a:lnTo>
                      <a:pt x="19145" y="13841"/>
                    </a:lnTo>
                    <a:lnTo>
                      <a:pt x="19434" y="12228"/>
                    </a:lnTo>
                    <a:lnTo>
                      <a:pt x="19839" y="10831"/>
                    </a:lnTo>
                    <a:lnTo>
                      <a:pt x="20849" y="10645"/>
                    </a:lnTo>
                    <a:lnTo>
                      <a:pt x="21600" y="9093"/>
                    </a:lnTo>
                    <a:lnTo>
                      <a:pt x="20560" y="8690"/>
                    </a:lnTo>
                    <a:lnTo>
                      <a:pt x="20272" y="7510"/>
                    </a:lnTo>
                    <a:lnTo>
                      <a:pt x="19752" y="6455"/>
                    </a:lnTo>
                    <a:lnTo>
                      <a:pt x="19839" y="5059"/>
                    </a:lnTo>
                    <a:lnTo>
                      <a:pt x="19839" y="9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3" name="AutoShape 175" descr="AutoShape 234"/>
              <p:cNvSpPr>
                <a:spLocks/>
              </p:cNvSpPr>
              <p:nvPr/>
            </p:nvSpPr>
            <p:spPr bwMode="auto">
              <a:xfrm>
                <a:off x="3071810" y="2297590"/>
                <a:ext cx="222948" cy="3902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171" y="21600"/>
                    </a:moveTo>
                    <a:lnTo>
                      <a:pt x="3524" y="21292"/>
                    </a:lnTo>
                    <a:lnTo>
                      <a:pt x="3066" y="20392"/>
                    </a:lnTo>
                    <a:lnTo>
                      <a:pt x="2242" y="19587"/>
                    </a:lnTo>
                    <a:lnTo>
                      <a:pt x="2380" y="18521"/>
                    </a:lnTo>
                    <a:lnTo>
                      <a:pt x="2380" y="15347"/>
                    </a:lnTo>
                    <a:lnTo>
                      <a:pt x="2837" y="14518"/>
                    </a:lnTo>
                    <a:lnTo>
                      <a:pt x="3981" y="14116"/>
                    </a:lnTo>
                    <a:lnTo>
                      <a:pt x="3936" y="12671"/>
                    </a:lnTo>
                    <a:lnTo>
                      <a:pt x="5263" y="12221"/>
                    </a:lnTo>
                    <a:lnTo>
                      <a:pt x="5995" y="11653"/>
                    </a:lnTo>
                    <a:lnTo>
                      <a:pt x="5171" y="10682"/>
                    </a:lnTo>
                    <a:lnTo>
                      <a:pt x="5080" y="9876"/>
                    </a:lnTo>
                    <a:lnTo>
                      <a:pt x="5812" y="8384"/>
                    </a:lnTo>
                    <a:lnTo>
                      <a:pt x="4714" y="7318"/>
                    </a:lnTo>
                    <a:lnTo>
                      <a:pt x="1739" y="7011"/>
                    </a:lnTo>
                    <a:lnTo>
                      <a:pt x="824" y="6182"/>
                    </a:lnTo>
                    <a:lnTo>
                      <a:pt x="0" y="6039"/>
                    </a:lnTo>
                    <a:lnTo>
                      <a:pt x="3341" y="5661"/>
                    </a:lnTo>
                    <a:lnTo>
                      <a:pt x="3936" y="4974"/>
                    </a:lnTo>
                    <a:lnTo>
                      <a:pt x="5629" y="4547"/>
                    </a:lnTo>
                    <a:lnTo>
                      <a:pt x="7139" y="4903"/>
                    </a:lnTo>
                    <a:lnTo>
                      <a:pt x="8786" y="5139"/>
                    </a:lnTo>
                    <a:lnTo>
                      <a:pt x="8695" y="5968"/>
                    </a:lnTo>
                    <a:lnTo>
                      <a:pt x="7963" y="7082"/>
                    </a:lnTo>
                    <a:lnTo>
                      <a:pt x="8878" y="7579"/>
                    </a:lnTo>
                    <a:lnTo>
                      <a:pt x="10297" y="7437"/>
                    </a:lnTo>
                    <a:lnTo>
                      <a:pt x="10937" y="6632"/>
                    </a:lnTo>
                    <a:lnTo>
                      <a:pt x="12310" y="6134"/>
                    </a:lnTo>
                    <a:lnTo>
                      <a:pt x="11944" y="5139"/>
                    </a:lnTo>
                    <a:lnTo>
                      <a:pt x="11395" y="4405"/>
                    </a:lnTo>
                    <a:lnTo>
                      <a:pt x="10525" y="3742"/>
                    </a:lnTo>
                    <a:lnTo>
                      <a:pt x="9931" y="3363"/>
                    </a:lnTo>
                    <a:lnTo>
                      <a:pt x="9015" y="2795"/>
                    </a:lnTo>
                    <a:lnTo>
                      <a:pt x="9336" y="2013"/>
                    </a:lnTo>
                    <a:lnTo>
                      <a:pt x="9793" y="1066"/>
                    </a:lnTo>
                    <a:lnTo>
                      <a:pt x="9427" y="0"/>
                    </a:lnTo>
                    <a:lnTo>
                      <a:pt x="11166" y="734"/>
                    </a:lnTo>
                    <a:lnTo>
                      <a:pt x="11578" y="1374"/>
                    </a:lnTo>
                    <a:lnTo>
                      <a:pt x="15834" y="1539"/>
                    </a:lnTo>
                    <a:lnTo>
                      <a:pt x="16292" y="829"/>
                    </a:lnTo>
                    <a:lnTo>
                      <a:pt x="18625" y="829"/>
                    </a:lnTo>
                    <a:lnTo>
                      <a:pt x="19220" y="379"/>
                    </a:lnTo>
                    <a:lnTo>
                      <a:pt x="21600" y="95"/>
                    </a:lnTo>
                    <a:lnTo>
                      <a:pt x="21600" y="6276"/>
                    </a:lnTo>
                    <a:lnTo>
                      <a:pt x="20227" y="7011"/>
                    </a:lnTo>
                    <a:lnTo>
                      <a:pt x="19815" y="7721"/>
                    </a:lnTo>
                    <a:lnTo>
                      <a:pt x="16383" y="8005"/>
                    </a:lnTo>
                    <a:lnTo>
                      <a:pt x="16200" y="8503"/>
                    </a:lnTo>
                    <a:lnTo>
                      <a:pt x="14644" y="8811"/>
                    </a:lnTo>
                    <a:lnTo>
                      <a:pt x="13912" y="9118"/>
                    </a:lnTo>
                    <a:lnTo>
                      <a:pt x="13592" y="10492"/>
                    </a:lnTo>
                    <a:lnTo>
                      <a:pt x="11807" y="10705"/>
                    </a:lnTo>
                    <a:lnTo>
                      <a:pt x="10571" y="11179"/>
                    </a:lnTo>
                    <a:lnTo>
                      <a:pt x="10068" y="11818"/>
                    </a:lnTo>
                    <a:lnTo>
                      <a:pt x="9885" y="14116"/>
                    </a:lnTo>
                    <a:lnTo>
                      <a:pt x="10434" y="14329"/>
                    </a:lnTo>
                    <a:lnTo>
                      <a:pt x="10434" y="16484"/>
                    </a:lnTo>
                    <a:lnTo>
                      <a:pt x="10571" y="17455"/>
                    </a:lnTo>
                    <a:lnTo>
                      <a:pt x="9885" y="17597"/>
                    </a:lnTo>
                    <a:lnTo>
                      <a:pt x="9656" y="18118"/>
                    </a:lnTo>
                    <a:lnTo>
                      <a:pt x="8054" y="18166"/>
                    </a:lnTo>
                    <a:lnTo>
                      <a:pt x="7734" y="18497"/>
                    </a:lnTo>
                    <a:lnTo>
                      <a:pt x="5720" y="18592"/>
                    </a:lnTo>
                    <a:lnTo>
                      <a:pt x="5537" y="19421"/>
                    </a:lnTo>
                    <a:lnTo>
                      <a:pt x="5537" y="20961"/>
                    </a:lnTo>
                    <a:lnTo>
                      <a:pt x="5171"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4" name="AutoShape 176" descr="AutoShape 235"/>
              <p:cNvSpPr>
                <a:spLocks/>
              </p:cNvSpPr>
              <p:nvPr/>
            </p:nvSpPr>
            <p:spPr bwMode="auto">
              <a:xfrm>
                <a:off x="3061933" y="2088367"/>
                <a:ext cx="232824" cy="2374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9217"/>
                    </a:moveTo>
                    <a:lnTo>
                      <a:pt x="19322" y="19686"/>
                    </a:lnTo>
                    <a:lnTo>
                      <a:pt x="18752" y="20428"/>
                    </a:lnTo>
                    <a:lnTo>
                      <a:pt x="16518" y="20428"/>
                    </a:lnTo>
                    <a:lnTo>
                      <a:pt x="16080" y="21600"/>
                    </a:lnTo>
                    <a:lnTo>
                      <a:pt x="12005" y="21327"/>
                    </a:lnTo>
                    <a:lnTo>
                      <a:pt x="11611" y="20272"/>
                    </a:lnTo>
                    <a:lnTo>
                      <a:pt x="9946" y="19061"/>
                    </a:lnTo>
                    <a:lnTo>
                      <a:pt x="8368" y="18241"/>
                    </a:lnTo>
                    <a:lnTo>
                      <a:pt x="7317" y="17850"/>
                    </a:lnTo>
                    <a:lnTo>
                      <a:pt x="6046" y="16132"/>
                    </a:lnTo>
                    <a:lnTo>
                      <a:pt x="4250" y="15272"/>
                    </a:lnTo>
                    <a:lnTo>
                      <a:pt x="2892" y="13944"/>
                    </a:lnTo>
                    <a:lnTo>
                      <a:pt x="2585" y="12968"/>
                    </a:lnTo>
                    <a:lnTo>
                      <a:pt x="1095" y="13046"/>
                    </a:lnTo>
                    <a:lnTo>
                      <a:pt x="1271" y="12108"/>
                    </a:lnTo>
                    <a:lnTo>
                      <a:pt x="1095" y="10859"/>
                    </a:lnTo>
                    <a:lnTo>
                      <a:pt x="657" y="9726"/>
                    </a:lnTo>
                    <a:lnTo>
                      <a:pt x="307" y="8827"/>
                    </a:lnTo>
                    <a:lnTo>
                      <a:pt x="482" y="7109"/>
                    </a:lnTo>
                    <a:lnTo>
                      <a:pt x="0" y="5859"/>
                    </a:lnTo>
                    <a:lnTo>
                      <a:pt x="1052" y="5586"/>
                    </a:lnTo>
                    <a:lnTo>
                      <a:pt x="2629" y="5390"/>
                    </a:lnTo>
                    <a:lnTo>
                      <a:pt x="2410" y="3398"/>
                    </a:lnTo>
                    <a:lnTo>
                      <a:pt x="1884" y="2539"/>
                    </a:lnTo>
                    <a:lnTo>
                      <a:pt x="1446" y="508"/>
                    </a:lnTo>
                    <a:lnTo>
                      <a:pt x="2454" y="0"/>
                    </a:lnTo>
                    <a:lnTo>
                      <a:pt x="4688" y="117"/>
                    </a:lnTo>
                    <a:lnTo>
                      <a:pt x="8631" y="0"/>
                    </a:lnTo>
                    <a:lnTo>
                      <a:pt x="10165" y="0"/>
                    </a:lnTo>
                    <a:lnTo>
                      <a:pt x="14196" y="3008"/>
                    </a:lnTo>
                    <a:lnTo>
                      <a:pt x="16299" y="3554"/>
                    </a:lnTo>
                    <a:lnTo>
                      <a:pt x="16518" y="5039"/>
                    </a:lnTo>
                    <a:lnTo>
                      <a:pt x="19541" y="6562"/>
                    </a:lnTo>
                    <a:lnTo>
                      <a:pt x="19628" y="7578"/>
                    </a:lnTo>
                    <a:lnTo>
                      <a:pt x="19672" y="8867"/>
                    </a:lnTo>
                    <a:lnTo>
                      <a:pt x="18884" y="9648"/>
                    </a:lnTo>
                    <a:lnTo>
                      <a:pt x="18708" y="10976"/>
                    </a:lnTo>
                    <a:lnTo>
                      <a:pt x="19804" y="11171"/>
                    </a:lnTo>
                    <a:lnTo>
                      <a:pt x="19628" y="13163"/>
                    </a:lnTo>
                    <a:lnTo>
                      <a:pt x="20110" y="15272"/>
                    </a:lnTo>
                    <a:lnTo>
                      <a:pt x="20242" y="17538"/>
                    </a:lnTo>
                    <a:lnTo>
                      <a:pt x="21118" y="18241"/>
                    </a:lnTo>
                    <a:lnTo>
                      <a:pt x="21600" y="1921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5" name="AutoShape 177" descr="AutoShape 236"/>
              <p:cNvSpPr>
                <a:spLocks/>
              </p:cNvSpPr>
              <p:nvPr/>
            </p:nvSpPr>
            <p:spPr bwMode="auto">
              <a:xfrm>
                <a:off x="3311685" y="1793145"/>
                <a:ext cx="46568" cy="39795"/>
              </a:xfrm>
              <a:custGeom>
                <a:avLst/>
                <a:gdLst>
                  <a:gd name="T0" fmla="*/ 50512385 w 21600"/>
                  <a:gd name="T1" fmla="*/ 8965042 h 21600"/>
                  <a:gd name="T2" fmla="*/ 50512385 w 21600"/>
                  <a:gd name="T3" fmla="*/ 8965042 h 21600"/>
                  <a:gd name="T4" fmla="*/ 50512385 w 21600"/>
                  <a:gd name="T5" fmla="*/ 8965042 h 21600"/>
                  <a:gd name="T6" fmla="*/ 50512385 w 21600"/>
                  <a:gd name="T7" fmla="*/ 89650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57" y="21600"/>
                    </a:moveTo>
                    <a:lnTo>
                      <a:pt x="0" y="20008"/>
                    </a:lnTo>
                    <a:lnTo>
                      <a:pt x="1781" y="0"/>
                    </a:lnTo>
                    <a:lnTo>
                      <a:pt x="21600" y="12733"/>
                    </a:lnTo>
                    <a:lnTo>
                      <a:pt x="1135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6" name="AutoShape 178" descr="AutoShape 238"/>
              <p:cNvSpPr>
                <a:spLocks/>
              </p:cNvSpPr>
              <p:nvPr/>
            </p:nvSpPr>
            <p:spPr bwMode="auto">
              <a:xfrm>
                <a:off x="3332851" y="1635266"/>
                <a:ext cx="215891" cy="1476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40" y="11679"/>
                    </a:moveTo>
                    <a:lnTo>
                      <a:pt x="7640" y="7158"/>
                    </a:lnTo>
                    <a:lnTo>
                      <a:pt x="6697" y="6719"/>
                    </a:lnTo>
                    <a:lnTo>
                      <a:pt x="4103" y="6467"/>
                    </a:lnTo>
                    <a:lnTo>
                      <a:pt x="1651" y="6719"/>
                    </a:lnTo>
                    <a:lnTo>
                      <a:pt x="0" y="7912"/>
                    </a:lnTo>
                    <a:lnTo>
                      <a:pt x="189" y="14379"/>
                    </a:lnTo>
                    <a:lnTo>
                      <a:pt x="189" y="18147"/>
                    </a:lnTo>
                    <a:lnTo>
                      <a:pt x="1132" y="20093"/>
                    </a:lnTo>
                    <a:lnTo>
                      <a:pt x="3301" y="21600"/>
                    </a:lnTo>
                    <a:lnTo>
                      <a:pt x="5046" y="19340"/>
                    </a:lnTo>
                    <a:lnTo>
                      <a:pt x="7027" y="16765"/>
                    </a:lnTo>
                    <a:lnTo>
                      <a:pt x="7923" y="15635"/>
                    </a:lnTo>
                    <a:lnTo>
                      <a:pt x="13394" y="15384"/>
                    </a:lnTo>
                    <a:lnTo>
                      <a:pt x="15092" y="13374"/>
                    </a:lnTo>
                    <a:lnTo>
                      <a:pt x="19902" y="12119"/>
                    </a:lnTo>
                    <a:lnTo>
                      <a:pt x="19902" y="9921"/>
                    </a:lnTo>
                    <a:lnTo>
                      <a:pt x="21600" y="7912"/>
                    </a:lnTo>
                    <a:lnTo>
                      <a:pt x="20327" y="3453"/>
                    </a:lnTo>
                    <a:lnTo>
                      <a:pt x="19336" y="0"/>
                    </a:lnTo>
                    <a:lnTo>
                      <a:pt x="13017" y="1507"/>
                    </a:lnTo>
                    <a:lnTo>
                      <a:pt x="11130" y="4395"/>
                    </a:lnTo>
                    <a:lnTo>
                      <a:pt x="10423" y="8665"/>
                    </a:lnTo>
                    <a:lnTo>
                      <a:pt x="7640" y="116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7" name="AutoShape 179" descr="AutoShape 241"/>
              <p:cNvSpPr>
                <a:spLocks/>
              </p:cNvSpPr>
              <p:nvPr/>
            </p:nvSpPr>
            <p:spPr bwMode="auto">
              <a:xfrm>
                <a:off x="2710585" y="1553118"/>
                <a:ext cx="230001" cy="351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57" y="0"/>
                    </a:moveTo>
                    <a:lnTo>
                      <a:pt x="3666" y="710"/>
                    </a:lnTo>
                    <a:lnTo>
                      <a:pt x="4108" y="1237"/>
                    </a:lnTo>
                    <a:lnTo>
                      <a:pt x="4991" y="2526"/>
                    </a:lnTo>
                    <a:lnTo>
                      <a:pt x="4240" y="9103"/>
                    </a:lnTo>
                    <a:lnTo>
                      <a:pt x="2871" y="9314"/>
                    </a:lnTo>
                    <a:lnTo>
                      <a:pt x="2076" y="10076"/>
                    </a:lnTo>
                    <a:lnTo>
                      <a:pt x="751" y="10603"/>
                    </a:lnTo>
                    <a:lnTo>
                      <a:pt x="0" y="11234"/>
                    </a:lnTo>
                    <a:lnTo>
                      <a:pt x="44" y="12444"/>
                    </a:lnTo>
                    <a:lnTo>
                      <a:pt x="928" y="12418"/>
                    </a:lnTo>
                    <a:lnTo>
                      <a:pt x="1281" y="13181"/>
                    </a:lnTo>
                    <a:lnTo>
                      <a:pt x="1855" y="13865"/>
                    </a:lnTo>
                    <a:lnTo>
                      <a:pt x="2827" y="14996"/>
                    </a:lnTo>
                    <a:lnTo>
                      <a:pt x="2827" y="15680"/>
                    </a:lnTo>
                    <a:lnTo>
                      <a:pt x="1944" y="15943"/>
                    </a:lnTo>
                    <a:lnTo>
                      <a:pt x="2385" y="16154"/>
                    </a:lnTo>
                    <a:lnTo>
                      <a:pt x="2827" y="16943"/>
                    </a:lnTo>
                    <a:lnTo>
                      <a:pt x="3534" y="17496"/>
                    </a:lnTo>
                    <a:lnTo>
                      <a:pt x="3357" y="18127"/>
                    </a:lnTo>
                    <a:lnTo>
                      <a:pt x="2385" y="18495"/>
                    </a:lnTo>
                    <a:lnTo>
                      <a:pt x="2518" y="19153"/>
                    </a:lnTo>
                    <a:lnTo>
                      <a:pt x="4020" y="20311"/>
                    </a:lnTo>
                    <a:lnTo>
                      <a:pt x="5080" y="21600"/>
                    </a:lnTo>
                    <a:lnTo>
                      <a:pt x="6272" y="21232"/>
                    </a:lnTo>
                    <a:lnTo>
                      <a:pt x="8128" y="21337"/>
                    </a:lnTo>
                    <a:lnTo>
                      <a:pt x="8746" y="20574"/>
                    </a:lnTo>
                    <a:lnTo>
                      <a:pt x="10955" y="20469"/>
                    </a:lnTo>
                    <a:lnTo>
                      <a:pt x="11971" y="19600"/>
                    </a:lnTo>
                    <a:lnTo>
                      <a:pt x="13914" y="19337"/>
                    </a:lnTo>
                    <a:lnTo>
                      <a:pt x="14621" y="18495"/>
                    </a:lnTo>
                    <a:lnTo>
                      <a:pt x="15902" y="18127"/>
                    </a:lnTo>
                    <a:lnTo>
                      <a:pt x="16785" y="17127"/>
                    </a:lnTo>
                    <a:lnTo>
                      <a:pt x="18110" y="16417"/>
                    </a:lnTo>
                    <a:lnTo>
                      <a:pt x="19082" y="16207"/>
                    </a:lnTo>
                    <a:lnTo>
                      <a:pt x="19524" y="15786"/>
                    </a:lnTo>
                    <a:lnTo>
                      <a:pt x="19391" y="15207"/>
                    </a:lnTo>
                    <a:lnTo>
                      <a:pt x="18508" y="14944"/>
                    </a:lnTo>
                    <a:lnTo>
                      <a:pt x="18155" y="13997"/>
                    </a:lnTo>
                    <a:lnTo>
                      <a:pt x="16697" y="13628"/>
                    </a:lnTo>
                    <a:lnTo>
                      <a:pt x="16918" y="12865"/>
                    </a:lnTo>
                    <a:lnTo>
                      <a:pt x="18331" y="12813"/>
                    </a:lnTo>
                    <a:lnTo>
                      <a:pt x="18906" y="11550"/>
                    </a:lnTo>
                    <a:lnTo>
                      <a:pt x="20098" y="10234"/>
                    </a:lnTo>
                    <a:lnTo>
                      <a:pt x="21379" y="9971"/>
                    </a:lnTo>
                    <a:lnTo>
                      <a:pt x="21600" y="6419"/>
                    </a:lnTo>
                    <a:lnTo>
                      <a:pt x="20187" y="6341"/>
                    </a:lnTo>
                    <a:lnTo>
                      <a:pt x="16918" y="4736"/>
                    </a:lnTo>
                    <a:lnTo>
                      <a:pt x="15460" y="4288"/>
                    </a:lnTo>
                    <a:lnTo>
                      <a:pt x="12412" y="3394"/>
                    </a:lnTo>
                    <a:lnTo>
                      <a:pt x="11352" y="2315"/>
                    </a:lnTo>
                    <a:lnTo>
                      <a:pt x="7863" y="2000"/>
                    </a:lnTo>
                    <a:lnTo>
                      <a:pt x="7200" y="947"/>
                    </a:lnTo>
                    <a:lnTo>
                      <a:pt x="5433" y="579"/>
                    </a:lnTo>
                    <a:lnTo>
                      <a:pt x="5256" y="132"/>
                    </a:lnTo>
                    <a:lnTo>
                      <a:pt x="335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8" name="AutoShape 180" descr="AutoShape 242"/>
              <p:cNvSpPr>
                <a:spLocks/>
              </p:cNvSpPr>
              <p:nvPr/>
            </p:nvSpPr>
            <p:spPr bwMode="auto">
              <a:xfrm>
                <a:off x="2431202" y="1536430"/>
                <a:ext cx="333006" cy="2528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26" y="21453"/>
                    </a:moveTo>
                    <a:lnTo>
                      <a:pt x="5354" y="20573"/>
                    </a:lnTo>
                    <a:lnTo>
                      <a:pt x="5874" y="19326"/>
                    </a:lnTo>
                    <a:lnTo>
                      <a:pt x="7159" y="18923"/>
                    </a:lnTo>
                    <a:lnTo>
                      <a:pt x="8291" y="19143"/>
                    </a:lnTo>
                    <a:lnTo>
                      <a:pt x="8873" y="20316"/>
                    </a:lnTo>
                    <a:lnTo>
                      <a:pt x="9025" y="19583"/>
                    </a:lnTo>
                    <a:lnTo>
                      <a:pt x="10769" y="19326"/>
                    </a:lnTo>
                    <a:lnTo>
                      <a:pt x="11779" y="19216"/>
                    </a:lnTo>
                    <a:lnTo>
                      <a:pt x="12636" y="20170"/>
                    </a:lnTo>
                    <a:lnTo>
                      <a:pt x="13798" y="20316"/>
                    </a:lnTo>
                    <a:lnTo>
                      <a:pt x="13982" y="19326"/>
                    </a:lnTo>
                    <a:lnTo>
                      <a:pt x="15818" y="19436"/>
                    </a:lnTo>
                    <a:lnTo>
                      <a:pt x="16521" y="20353"/>
                    </a:lnTo>
                    <a:lnTo>
                      <a:pt x="17164" y="19436"/>
                    </a:lnTo>
                    <a:lnTo>
                      <a:pt x="18173" y="18740"/>
                    </a:lnTo>
                    <a:lnTo>
                      <a:pt x="18143" y="17053"/>
                    </a:lnTo>
                    <a:lnTo>
                      <a:pt x="18663" y="16172"/>
                    </a:lnTo>
                    <a:lnTo>
                      <a:pt x="19581" y="15439"/>
                    </a:lnTo>
                    <a:lnTo>
                      <a:pt x="20131" y="14376"/>
                    </a:lnTo>
                    <a:lnTo>
                      <a:pt x="21080" y="14082"/>
                    </a:lnTo>
                    <a:lnTo>
                      <a:pt x="21600" y="4914"/>
                    </a:lnTo>
                    <a:lnTo>
                      <a:pt x="20988" y="3117"/>
                    </a:lnTo>
                    <a:lnTo>
                      <a:pt x="20682" y="2384"/>
                    </a:lnTo>
                    <a:lnTo>
                      <a:pt x="20468" y="1394"/>
                    </a:lnTo>
                    <a:lnTo>
                      <a:pt x="19581" y="1027"/>
                    </a:lnTo>
                    <a:lnTo>
                      <a:pt x="17929" y="843"/>
                    </a:lnTo>
                    <a:lnTo>
                      <a:pt x="17776" y="0"/>
                    </a:lnTo>
                    <a:lnTo>
                      <a:pt x="15971" y="0"/>
                    </a:lnTo>
                    <a:lnTo>
                      <a:pt x="15512" y="697"/>
                    </a:lnTo>
                    <a:lnTo>
                      <a:pt x="14074" y="1430"/>
                    </a:lnTo>
                    <a:lnTo>
                      <a:pt x="12880" y="2567"/>
                    </a:lnTo>
                    <a:lnTo>
                      <a:pt x="12269" y="3741"/>
                    </a:lnTo>
                    <a:lnTo>
                      <a:pt x="9943" y="4621"/>
                    </a:lnTo>
                    <a:lnTo>
                      <a:pt x="9729" y="5758"/>
                    </a:lnTo>
                    <a:lnTo>
                      <a:pt x="8873" y="6344"/>
                    </a:lnTo>
                    <a:lnTo>
                      <a:pt x="7924" y="7628"/>
                    </a:lnTo>
                    <a:lnTo>
                      <a:pt x="5599" y="7775"/>
                    </a:lnTo>
                    <a:lnTo>
                      <a:pt x="5446" y="8691"/>
                    </a:lnTo>
                    <a:lnTo>
                      <a:pt x="5691" y="14229"/>
                    </a:lnTo>
                    <a:lnTo>
                      <a:pt x="4712" y="14376"/>
                    </a:lnTo>
                    <a:lnTo>
                      <a:pt x="4712" y="15366"/>
                    </a:lnTo>
                    <a:lnTo>
                      <a:pt x="1071" y="15916"/>
                    </a:lnTo>
                    <a:lnTo>
                      <a:pt x="0" y="16869"/>
                    </a:lnTo>
                    <a:lnTo>
                      <a:pt x="490" y="17823"/>
                    </a:lnTo>
                    <a:lnTo>
                      <a:pt x="1346" y="18410"/>
                    </a:lnTo>
                    <a:lnTo>
                      <a:pt x="1469" y="20170"/>
                    </a:lnTo>
                    <a:lnTo>
                      <a:pt x="2417" y="20316"/>
                    </a:lnTo>
                    <a:lnTo>
                      <a:pt x="3151" y="21600"/>
                    </a:lnTo>
                    <a:lnTo>
                      <a:pt x="4497" y="21453"/>
                    </a:lnTo>
                    <a:lnTo>
                      <a:pt x="4926" y="2145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299" name="AutoShape 181" descr="AutoShape 243"/>
              <p:cNvSpPr>
                <a:spLocks/>
              </p:cNvSpPr>
              <p:nvPr/>
            </p:nvSpPr>
            <p:spPr bwMode="auto">
              <a:xfrm>
                <a:off x="2817823" y="1066643"/>
                <a:ext cx="38101" cy="55196"/>
              </a:xfrm>
              <a:custGeom>
                <a:avLst/>
                <a:gdLst>
                  <a:gd name="T0" fmla="*/ 5555814 w 21600"/>
                  <a:gd name="T1" fmla="*/ 327652865 h 21600"/>
                  <a:gd name="T2" fmla="*/ 5555814 w 21600"/>
                  <a:gd name="T3" fmla="*/ 327652865 h 21600"/>
                  <a:gd name="T4" fmla="*/ 5555814 w 21600"/>
                  <a:gd name="T5" fmla="*/ 327652865 h 21600"/>
                  <a:gd name="T6" fmla="*/ 5555814 w 21600"/>
                  <a:gd name="T7" fmla="*/ 3276528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5237"/>
                    </a:moveTo>
                    <a:lnTo>
                      <a:pt x="9867" y="21600"/>
                    </a:lnTo>
                    <a:lnTo>
                      <a:pt x="5333" y="19088"/>
                    </a:lnTo>
                    <a:lnTo>
                      <a:pt x="0" y="16242"/>
                    </a:lnTo>
                    <a:lnTo>
                      <a:pt x="7200" y="8037"/>
                    </a:lnTo>
                    <a:lnTo>
                      <a:pt x="5067" y="2177"/>
                    </a:lnTo>
                    <a:lnTo>
                      <a:pt x="12533" y="0"/>
                    </a:lnTo>
                    <a:lnTo>
                      <a:pt x="18400" y="7367"/>
                    </a:lnTo>
                    <a:lnTo>
                      <a:pt x="21600" y="1523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0" name="AutoShape 182" descr="AutoShape 244"/>
              <p:cNvSpPr>
                <a:spLocks/>
              </p:cNvSpPr>
              <p:nvPr/>
            </p:nvSpPr>
            <p:spPr bwMode="auto">
              <a:xfrm>
                <a:off x="3090152" y="1243776"/>
                <a:ext cx="45158" cy="19257"/>
              </a:xfrm>
              <a:custGeom>
                <a:avLst/>
                <a:gdLst>
                  <a:gd name="T0" fmla="*/ 36017745 w 21600"/>
                  <a:gd name="T1" fmla="*/ 3054 h 21600"/>
                  <a:gd name="T2" fmla="*/ 36017745 w 21600"/>
                  <a:gd name="T3" fmla="*/ 3054 h 21600"/>
                  <a:gd name="T4" fmla="*/ 36017745 w 21600"/>
                  <a:gd name="T5" fmla="*/ 3054 h 21600"/>
                  <a:gd name="T6" fmla="*/ 36017745 w 21600"/>
                  <a:gd name="T7" fmla="*/ 3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60" y="16904"/>
                    </a:moveTo>
                    <a:lnTo>
                      <a:pt x="8962" y="17843"/>
                    </a:lnTo>
                    <a:lnTo>
                      <a:pt x="6434" y="19252"/>
                    </a:lnTo>
                    <a:lnTo>
                      <a:pt x="3447" y="20661"/>
                    </a:lnTo>
                    <a:lnTo>
                      <a:pt x="2528" y="21600"/>
                    </a:lnTo>
                    <a:lnTo>
                      <a:pt x="1838" y="21600"/>
                    </a:lnTo>
                    <a:lnTo>
                      <a:pt x="919" y="20191"/>
                    </a:lnTo>
                    <a:lnTo>
                      <a:pt x="230" y="19252"/>
                    </a:lnTo>
                    <a:lnTo>
                      <a:pt x="0" y="17374"/>
                    </a:lnTo>
                    <a:lnTo>
                      <a:pt x="0" y="10800"/>
                    </a:lnTo>
                    <a:lnTo>
                      <a:pt x="230" y="7983"/>
                    </a:lnTo>
                    <a:lnTo>
                      <a:pt x="919" y="6574"/>
                    </a:lnTo>
                    <a:lnTo>
                      <a:pt x="2528" y="5635"/>
                    </a:lnTo>
                    <a:lnTo>
                      <a:pt x="11030" y="5635"/>
                    </a:lnTo>
                    <a:lnTo>
                      <a:pt x="12409" y="4226"/>
                    </a:lnTo>
                    <a:lnTo>
                      <a:pt x="15626" y="2348"/>
                    </a:lnTo>
                    <a:lnTo>
                      <a:pt x="18843" y="939"/>
                    </a:lnTo>
                    <a:lnTo>
                      <a:pt x="20221" y="939"/>
                    </a:lnTo>
                    <a:lnTo>
                      <a:pt x="21370" y="0"/>
                    </a:lnTo>
                    <a:lnTo>
                      <a:pt x="21600" y="939"/>
                    </a:lnTo>
                    <a:lnTo>
                      <a:pt x="21600" y="1878"/>
                    </a:lnTo>
                    <a:lnTo>
                      <a:pt x="20911" y="4696"/>
                    </a:lnTo>
                    <a:lnTo>
                      <a:pt x="19302" y="8452"/>
                    </a:lnTo>
                    <a:lnTo>
                      <a:pt x="18843" y="10800"/>
                    </a:lnTo>
                    <a:lnTo>
                      <a:pt x="18613" y="11739"/>
                    </a:lnTo>
                    <a:lnTo>
                      <a:pt x="18613" y="13148"/>
                    </a:lnTo>
                    <a:lnTo>
                      <a:pt x="17923" y="13617"/>
                    </a:lnTo>
                    <a:lnTo>
                      <a:pt x="17464" y="15026"/>
                    </a:lnTo>
                    <a:lnTo>
                      <a:pt x="16085" y="15496"/>
                    </a:lnTo>
                    <a:lnTo>
                      <a:pt x="14936" y="15965"/>
                    </a:lnTo>
                    <a:lnTo>
                      <a:pt x="11260" y="169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1" name="AutoShape 183" descr="AutoShape 245"/>
              <p:cNvSpPr>
                <a:spLocks/>
              </p:cNvSpPr>
              <p:nvPr/>
            </p:nvSpPr>
            <p:spPr bwMode="auto">
              <a:xfrm>
                <a:off x="3152239" y="1305387"/>
                <a:ext cx="87487" cy="962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387" y="21600"/>
                    </a:moveTo>
                    <a:lnTo>
                      <a:pt x="11032" y="17856"/>
                    </a:lnTo>
                    <a:lnTo>
                      <a:pt x="15561" y="14784"/>
                    </a:lnTo>
                    <a:lnTo>
                      <a:pt x="15561" y="8640"/>
                    </a:lnTo>
                    <a:lnTo>
                      <a:pt x="21600" y="4608"/>
                    </a:lnTo>
                    <a:lnTo>
                      <a:pt x="18348" y="0"/>
                    </a:lnTo>
                    <a:lnTo>
                      <a:pt x="11961" y="4224"/>
                    </a:lnTo>
                    <a:lnTo>
                      <a:pt x="4645" y="3360"/>
                    </a:lnTo>
                    <a:lnTo>
                      <a:pt x="1045" y="768"/>
                    </a:lnTo>
                    <a:lnTo>
                      <a:pt x="813" y="10944"/>
                    </a:lnTo>
                    <a:lnTo>
                      <a:pt x="0" y="16320"/>
                    </a:lnTo>
                    <a:lnTo>
                      <a:pt x="0" y="21600"/>
                    </a:lnTo>
                    <a:lnTo>
                      <a:pt x="638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2" name="AutoShape 184" descr="AutoShape 246"/>
              <p:cNvSpPr>
                <a:spLocks/>
              </p:cNvSpPr>
              <p:nvPr/>
            </p:nvSpPr>
            <p:spPr bwMode="auto">
              <a:xfrm>
                <a:off x="3156471" y="1212972"/>
                <a:ext cx="124174" cy="1116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632"/>
                    </a:moveTo>
                    <a:lnTo>
                      <a:pt x="2536" y="20858"/>
                    </a:lnTo>
                    <a:lnTo>
                      <a:pt x="7691" y="21600"/>
                    </a:lnTo>
                    <a:lnTo>
                      <a:pt x="12191" y="17973"/>
                    </a:lnTo>
                    <a:lnTo>
                      <a:pt x="16118" y="15664"/>
                    </a:lnTo>
                    <a:lnTo>
                      <a:pt x="20945" y="12366"/>
                    </a:lnTo>
                    <a:lnTo>
                      <a:pt x="21518" y="8904"/>
                    </a:lnTo>
                    <a:lnTo>
                      <a:pt x="21600" y="3875"/>
                    </a:lnTo>
                    <a:lnTo>
                      <a:pt x="20373" y="0"/>
                    </a:lnTo>
                    <a:lnTo>
                      <a:pt x="15545" y="907"/>
                    </a:lnTo>
                    <a:lnTo>
                      <a:pt x="11373" y="907"/>
                    </a:lnTo>
                    <a:lnTo>
                      <a:pt x="5482" y="1649"/>
                    </a:lnTo>
                    <a:lnTo>
                      <a:pt x="2209" y="2226"/>
                    </a:lnTo>
                    <a:lnTo>
                      <a:pt x="1227" y="5936"/>
                    </a:lnTo>
                    <a:lnTo>
                      <a:pt x="2209" y="10140"/>
                    </a:lnTo>
                    <a:lnTo>
                      <a:pt x="5400" y="12366"/>
                    </a:lnTo>
                    <a:lnTo>
                      <a:pt x="3436" y="16653"/>
                    </a:lnTo>
                    <a:lnTo>
                      <a:pt x="0" y="1863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3" name="AutoShape 185" descr="AutoShape 247"/>
              <p:cNvSpPr>
                <a:spLocks/>
              </p:cNvSpPr>
              <p:nvPr/>
            </p:nvSpPr>
            <p:spPr bwMode="auto">
              <a:xfrm>
                <a:off x="3687018" y="1180881"/>
                <a:ext cx="285032" cy="2310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507"/>
                    </a:moveTo>
                    <a:lnTo>
                      <a:pt x="18095" y="3308"/>
                    </a:lnTo>
                    <a:lnTo>
                      <a:pt x="16415" y="2511"/>
                    </a:lnTo>
                    <a:lnTo>
                      <a:pt x="15556" y="159"/>
                    </a:lnTo>
                    <a:lnTo>
                      <a:pt x="14698" y="0"/>
                    </a:lnTo>
                    <a:lnTo>
                      <a:pt x="13983" y="1634"/>
                    </a:lnTo>
                    <a:lnTo>
                      <a:pt x="11479" y="2232"/>
                    </a:lnTo>
                    <a:lnTo>
                      <a:pt x="10478" y="2869"/>
                    </a:lnTo>
                    <a:lnTo>
                      <a:pt x="9191" y="2232"/>
                    </a:lnTo>
                    <a:lnTo>
                      <a:pt x="7081" y="2072"/>
                    </a:lnTo>
                    <a:lnTo>
                      <a:pt x="6223" y="2869"/>
                    </a:lnTo>
                    <a:lnTo>
                      <a:pt x="4971" y="3029"/>
                    </a:lnTo>
                    <a:lnTo>
                      <a:pt x="4542" y="3985"/>
                    </a:lnTo>
                    <a:lnTo>
                      <a:pt x="3397" y="4782"/>
                    </a:lnTo>
                    <a:lnTo>
                      <a:pt x="3111" y="6337"/>
                    </a:lnTo>
                    <a:lnTo>
                      <a:pt x="1395" y="6775"/>
                    </a:lnTo>
                    <a:lnTo>
                      <a:pt x="0" y="8210"/>
                    </a:lnTo>
                    <a:lnTo>
                      <a:pt x="429" y="11039"/>
                    </a:lnTo>
                    <a:lnTo>
                      <a:pt x="0" y="15463"/>
                    </a:lnTo>
                    <a:lnTo>
                      <a:pt x="2003" y="15463"/>
                    </a:lnTo>
                    <a:lnTo>
                      <a:pt x="2539" y="17694"/>
                    </a:lnTo>
                    <a:lnTo>
                      <a:pt x="1717" y="18930"/>
                    </a:lnTo>
                    <a:lnTo>
                      <a:pt x="1538" y="20644"/>
                    </a:lnTo>
                    <a:lnTo>
                      <a:pt x="3397" y="21600"/>
                    </a:lnTo>
                    <a:lnTo>
                      <a:pt x="4113" y="20046"/>
                    </a:lnTo>
                    <a:lnTo>
                      <a:pt x="8762" y="19528"/>
                    </a:lnTo>
                    <a:lnTo>
                      <a:pt x="9477" y="17694"/>
                    </a:lnTo>
                    <a:lnTo>
                      <a:pt x="10764" y="16579"/>
                    </a:lnTo>
                    <a:lnTo>
                      <a:pt x="12588" y="15263"/>
                    </a:lnTo>
                    <a:lnTo>
                      <a:pt x="13983" y="15144"/>
                    </a:lnTo>
                    <a:lnTo>
                      <a:pt x="14448" y="12912"/>
                    </a:lnTo>
                    <a:lnTo>
                      <a:pt x="15556" y="12115"/>
                    </a:lnTo>
                    <a:lnTo>
                      <a:pt x="16272" y="10282"/>
                    </a:lnTo>
                    <a:lnTo>
                      <a:pt x="16915" y="7970"/>
                    </a:lnTo>
                    <a:lnTo>
                      <a:pt x="17273" y="6018"/>
                    </a:lnTo>
                    <a:lnTo>
                      <a:pt x="18775" y="5380"/>
                    </a:lnTo>
                    <a:lnTo>
                      <a:pt x="19812" y="5659"/>
                    </a:lnTo>
                    <a:lnTo>
                      <a:pt x="21207" y="6456"/>
                    </a:lnTo>
                    <a:lnTo>
                      <a:pt x="21600" y="350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4" name="AutoShape 186" descr="AutoShape 248"/>
              <p:cNvSpPr>
                <a:spLocks/>
              </p:cNvSpPr>
              <p:nvPr/>
            </p:nvSpPr>
            <p:spPr bwMode="auto">
              <a:xfrm>
                <a:off x="3510641" y="1093598"/>
                <a:ext cx="270920" cy="1745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25" y="13487"/>
                    </a:moveTo>
                    <a:lnTo>
                      <a:pt x="20623" y="14540"/>
                    </a:lnTo>
                    <a:lnTo>
                      <a:pt x="19309" y="14751"/>
                    </a:lnTo>
                    <a:lnTo>
                      <a:pt x="18858" y="16016"/>
                    </a:lnTo>
                    <a:lnTo>
                      <a:pt x="17656" y="17069"/>
                    </a:lnTo>
                    <a:lnTo>
                      <a:pt x="17355" y="19124"/>
                    </a:lnTo>
                    <a:lnTo>
                      <a:pt x="15552" y="19703"/>
                    </a:lnTo>
                    <a:lnTo>
                      <a:pt x="14087" y="21600"/>
                    </a:lnTo>
                    <a:lnTo>
                      <a:pt x="14688" y="16174"/>
                    </a:lnTo>
                    <a:lnTo>
                      <a:pt x="12321" y="14540"/>
                    </a:lnTo>
                    <a:lnTo>
                      <a:pt x="9617" y="11854"/>
                    </a:lnTo>
                    <a:lnTo>
                      <a:pt x="7701" y="11643"/>
                    </a:lnTo>
                    <a:lnTo>
                      <a:pt x="4733" y="10747"/>
                    </a:lnTo>
                    <a:lnTo>
                      <a:pt x="4019" y="12907"/>
                    </a:lnTo>
                    <a:lnTo>
                      <a:pt x="2216" y="13856"/>
                    </a:lnTo>
                    <a:lnTo>
                      <a:pt x="1953" y="10747"/>
                    </a:lnTo>
                    <a:lnTo>
                      <a:pt x="1803" y="9114"/>
                    </a:lnTo>
                    <a:lnTo>
                      <a:pt x="1315" y="7850"/>
                    </a:lnTo>
                    <a:lnTo>
                      <a:pt x="1052" y="5163"/>
                    </a:lnTo>
                    <a:lnTo>
                      <a:pt x="301" y="4109"/>
                    </a:lnTo>
                    <a:lnTo>
                      <a:pt x="902" y="3108"/>
                    </a:lnTo>
                    <a:lnTo>
                      <a:pt x="0" y="2213"/>
                    </a:lnTo>
                    <a:lnTo>
                      <a:pt x="150" y="580"/>
                    </a:lnTo>
                    <a:lnTo>
                      <a:pt x="1953" y="3056"/>
                    </a:lnTo>
                    <a:lnTo>
                      <a:pt x="2817" y="896"/>
                    </a:lnTo>
                    <a:lnTo>
                      <a:pt x="4470" y="0"/>
                    </a:lnTo>
                    <a:lnTo>
                      <a:pt x="5860" y="790"/>
                    </a:lnTo>
                    <a:lnTo>
                      <a:pt x="5860" y="2423"/>
                    </a:lnTo>
                    <a:lnTo>
                      <a:pt x="7400" y="3108"/>
                    </a:lnTo>
                    <a:lnTo>
                      <a:pt x="9542" y="4004"/>
                    </a:lnTo>
                    <a:lnTo>
                      <a:pt x="9805" y="2213"/>
                    </a:lnTo>
                    <a:lnTo>
                      <a:pt x="10931" y="1791"/>
                    </a:lnTo>
                    <a:lnTo>
                      <a:pt x="12096" y="1001"/>
                    </a:lnTo>
                    <a:lnTo>
                      <a:pt x="12659" y="2423"/>
                    </a:lnTo>
                    <a:lnTo>
                      <a:pt x="13523" y="3424"/>
                    </a:lnTo>
                    <a:lnTo>
                      <a:pt x="13110" y="4636"/>
                    </a:lnTo>
                    <a:lnTo>
                      <a:pt x="14387" y="5005"/>
                    </a:lnTo>
                    <a:lnTo>
                      <a:pt x="15251" y="5005"/>
                    </a:lnTo>
                    <a:lnTo>
                      <a:pt x="16228" y="5584"/>
                    </a:lnTo>
                    <a:lnTo>
                      <a:pt x="15815" y="7586"/>
                    </a:lnTo>
                    <a:lnTo>
                      <a:pt x="19759" y="11959"/>
                    </a:lnTo>
                    <a:lnTo>
                      <a:pt x="20774" y="11169"/>
                    </a:lnTo>
                    <a:lnTo>
                      <a:pt x="21600" y="11748"/>
                    </a:lnTo>
                    <a:lnTo>
                      <a:pt x="21525" y="134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5" name="AutoShape 187" descr="AutoShape 249"/>
              <p:cNvSpPr>
                <a:spLocks/>
              </p:cNvSpPr>
              <p:nvPr/>
            </p:nvSpPr>
            <p:spPr bwMode="auto">
              <a:xfrm>
                <a:off x="3825301" y="1117989"/>
                <a:ext cx="172150" cy="1001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92" y="2400"/>
                    </a:moveTo>
                    <a:lnTo>
                      <a:pt x="5003" y="7292"/>
                    </a:lnTo>
                    <a:lnTo>
                      <a:pt x="2825" y="11815"/>
                    </a:lnTo>
                    <a:lnTo>
                      <a:pt x="0" y="20123"/>
                    </a:lnTo>
                    <a:lnTo>
                      <a:pt x="1648" y="18646"/>
                    </a:lnTo>
                    <a:lnTo>
                      <a:pt x="5768" y="17262"/>
                    </a:lnTo>
                    <a:lnTo>
                      <a:pt x="6945" y="13477"/>
                    </a:lnTo>
                    <a:lnTo>
                      <a:pt x="8357" y="13846"/>
                    </a:lnTo>
                    <a:lnTo>
                      <a:pt x="9770" y="19292"/>
                    </a:lnTo>
                    <a:lnTo>
                      <a:pt x="12536" y="21138"/>
                    </a:lnTo>
                    <a:lnTo>
                      <a:pt x="18304" y="21600"/>
                    </a:lnTo>
                    <a:lnTo>
                      <a:pt x="18304" y="17908"/>
                    </a:lnTo>
                    <a:lnTo>
                      <a:pt x="17892" y="18369"/>
                    </a:lnTo>
                    <a:lnTo>
                      <a:pt x="15067" y="15508"/>
                    </a:lnTo>
                    <a:lnTo>
                      <a:pt x="15597" y="8862"/>
                    </a:lnTo>
                    <a:lnTo>
                      <a:pt x="17657" y="6369"/>
                    </a:lnTo>
                    <a:lnTo>
                      <a:pt x="21600" y="10431"/>
                    </a:lnTo>
                    <a:lnTo>
                      <a:pt x="19069" y="0"/>
                    </a:lnTo>
                    <a:lnTo>
                      <a:pt x="15891" y="3415"/>
                    </a:lnTo>
                    <a:lnTo>
                      <a:pt x="13243" y="4154"/>
                    </a:lnTo>
                    <a:lnTo>
                      <a:pt x="6592" y="2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6" name="AutoShape 188" descr="AutoShape 250"/>
              <p:cNvSpPr>
                <a:spLocks/>
              </p:cNvSpPr>
              <p:nvPr/>
            </p:nvSpPr>
            <p:spPr bwMode="auto">
              <a:xfrm>
                <a:off x="3603768" y="988347"/>
                <a:ext cx="273742" cy="22334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50" y="21600"/>
                    </a:moveTo>
                    <a:lnTo>
                      <a:pt x="16117" y="20938"/>
                    </a:lnTo>
                    <a:lnTo>
                      <a:pt x="13931" y="20772"/>
                    </a:lnTo>
                    <a:lnTo>
                      <a:pt x="14005" y="19407"/>
                    </a:lnTo>
                    <a:lnTo>
                      <a:pt x="13190" y="18952"/>
                    </a:lnTo>
                    <a:lnTo>
                      <a:pt x="12189" y="19572"/>
                    </a:lnTo>
                    <a:lnTo>
                      <a:pt x="8299" y="16138"/>
                    </a:lnTo>
                    <a:lnTo>
                      <a:pt x="8707" y="14566"/>
                    </a:lnTo>
                    <a:lnTo>
                      <a:pt x="7743" y="14110"/>
                    </a:lnTo>
                    <a:lnTo>
                      <a:pt x="6891" y="14110"/>
                    </a:lnTo>
                    <a:lnTo>
                      <a:pt x="5632" y="13821"/>
                    </a:lnTo>
                    <a:lnTo>
                      <a:pt x="6039" y="12869"/>
                    </a:lnTo>
                    <a:lnTo>
                      <a:pt x="5187" y="12083"/>
                    </a:lnTo>
                    <a:lnTo>
                      <a:pt x="4631" y="10966"/>
                    </a:lnTo>
                    <a:lnTo>
                      <a:pt x="3483" y="11586"/>
                    </a:lnTo>
                    <a:lnTo>
                      <a:pt x="2371" y="11917"/>
                    </a:lnTo>
                    <a:lnTo>
                      <a:pt x="2112" y="13324"/>
                    </a:lnTo>
                    <a:lnTo>
                      <a:pt x="0" y="12621"/>
                    </a:lnTo>
                    <a:lnTo>
                      <a:pt x="1260" y="3145"/>
                    </a:lnTo>
                    <a:lnTo>
                      <a:pt x="4928" y="0"/>
                    </a:lnTo>
                    <a:lnTo>
                      <a:pt x="5261" y="4759"/>
                    </a:lnTo>
                    <a:lnTo>
                      <a:pt x="7002" y="4759"/>
                    </a:lnTo>
                    <a:lnTo>
                      <a:pt x="7855" y="5710"/>
                    </a:lnTo>
                    <a:lnTo>
                      <a:pt x="9929" y="5710"/>
                    </a:lnTo>
                    <a:lnTo>
                      <a:pt x="10040" y="2648"/>
                    </a:lnTo>
                    <a:lnTo>
                      <a:pt x="11226" y="4883"/>
                    </a:lnTo>
                    <a:lnTo>
                      <a:pt x="11782" y="6414"/>
                    </a:lnTo>
                    <a:lnTo>
                      <a:pt x="13857" y="5793"/>
                    </a:lnTo>
                    <a:lnTo>
                      <a:pt x="15820" y="6124"/>
                    </a:lnTo>
                    <a:lnTo>
                      <a:pt x="17673" y="7034"/>
                    </a:lnTo>
                    <a:lnTo>
                      <a:pt x="17821" y="9848"/>
                    </a:lnTo>
                    <a:lnTo>
                      <a:pt x="18377" y="11586"/>
                    </a:lnTo>
                    <a:lnTo>
                      <a:pt x="20340" y="12703"/>
                    </a:lnTo>
                    <a:lnTo>
                      <a:pt x="21600" y="13655"/>
                    </a:lnTo>
                    <a:lnTo>
                      <a:pt x="20600" y="15848"/>
                    </a:lnTo>
                    <a:lnTo>
                      <a:pt x="19229" y="17876"/>
                    </a:lnTo>
                    <a:lnTo>
                      <a:pt x="1745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7" name="AutoShape 189" descr="AutoShape 251"/>
              <p:cNvSpPr>
                <a:spLocks/>
              </p:cNvSpPr>
              <p:nvPr/>
            </p:nvSpPr>
            <p:spPr bwMode="auto">
              <a:xfrm>
                <a:off x="3346960" y="1047391"/>
                <a:ext cx="112887"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971"/>
                    </a:moveTo>
                    <a:lnTo>
                      <a:pt x="1361" y="7331"/>
                    </a:lnTo>
                    <a:lnTo>
                      <a:pt x="4629" y="12771"/>
                    </a:lnTo>
                    <a:lnTo>
                      <a:pt x="8350" y="19314"/>
                    </a:lnTo>
                    <a:lnTo>
                      <a:pt x="5082" y="21127"/>
                    </a:lnTo>
                    <a:lnTo>
                      <a:pt x="10437" y="21127"/>
                    </a:lnTo>
                    <a:lnTo>
                      <a:pt x="11526" y="18131"/>
                    </a:lnTo>
                    <a:lnTo>
                      <a:pt x="14067" y="16791"/>
                    </a:lnTo>
                    <a:lnTo>
                      <a:pt x="15429" y="21600"/>
                    </a:lnTo>
                    <a:lnTo>
                      <a:pt x="17879" y="19945"/>
                    </a:lnTo>
                    <a:lnTo>
                      <a:pt x="18605" y="16239"/>
                    </a:lnTo>
                    <a:lnTo>
                      <a:pt x="21600" y="15293"/>
                    </a:lnTo>
                    <a:lnTo>
                      <a:pt x="20783" y="13165"/>
                    </a:lnTo>
                    <a:lnTo>
                      <a:pt x="16518" y="10564"/>
                    </a:lnTo>
                    <a:lnTo>
                      <a:pt x="12524" y="6937"/>
                    </a:lnTo>
                    <a:lnTo>
                      <a:pt x="8259" y="0"/>
                    </a:lnTo>
                    <a:lnTo>
                      <a:pt x="0" y="197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8" name="AutoShape 190" descr="AutoShape 253"/>
              <p:cNvSpPr>
                <a:spLocks/>
              </p:cNvSpPr>
              <p:nvPr/>
            </p:nvSpPr>
            <p:spPr bwMode="auto">
              <a:xfrm>
                <a:off x="2748684" y="915183"/>
                <a:ext cx="131230" cy="667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5400"/>
                    </a:moveTo>
                    <a:lnTo>
                      <a:pt x="18823" y="1246"/>
                    </a:lnTo>
                    <a:lnTo>
                      <a:pt x="16971" y="0"/>
                    </a:lnTo>
                    <a:lnTo>
                      <a:pt x="11109" y="2215"/>
                    </a:lnTo>
                    <a:lnTo>
                      <a:pt x="7174" y="2215"/>
                    </a:lnTo>
                    <a:lnTo>
                      <a:pt x="2391" y="969"/>
                    </a:lnTo>
                    <a:lnTo>
                      <a:pt x="2777" y="7062"/>
                    </a:lnTo>
                    <a:lnTo>
                      <a:pt x="1466" y="10938"/>
                    </a:lnTo>
                    <a:lnTo>
                      <a:pt x="1234" y="12462"/>
                    </a:lnTo>
                    <a:lnTo>
                      <a:pt x="0" y="15646"/>
                    </a:lnTo>
                    <a:lnTo>
                      <a:pt x="1543" y="16338"/>
                    </a:lnTo>
                    <a:lnTo>
                      <a:pt x="5323" y="19800"/>
                    </a:lnTo>
                    <a:lnTo>
                      <a:pt x="9334" y="21600"/>
                    </a:lnTo>
                    <a:lnTo>
                      <a:pt x="11417" y="18277"/>
                    </a:lnTo>
                    <a:lnTo>
                      <a:pt x="14271" y="18554"/>
                    </a:lnTo>
                    <a:lnTo>
                      <a:pt x="17666" y="16892"/>
                    </a:lnTo>
                    <a:lnTo>
                      <a:pt x="20057" y="9831"/>
                    </a:lnTo>
                    <a:lnTo>
                      <a:pt x="21600" y="5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09" name="AutoShape 191" descr="AutoShape 254"/>
              <p:cNvSpPr>
                <a:spLocks/>
              </p:cNvSpPr>
              <p:nvPr/>
            </p:nvSpPr>
            <p:spPr bwMode="auto">
              <a:xfrm>
                <a:off x="2490465" y="833035"/>
                <a:ext cx="67733" cy="50063"/>
              </a:xfrm>
              <a:custGeom>
                <a:avLst/>
                <a:gdLst>
                  <a:gd name="T0" fmla="*/ 2147483646 w 21600"/>
                  <a:gd name="T1" fmla="*/ 111975887 h 21600"/>
                  <a:gd name="T2" fmla="*/ 2147483646 w 21600"/>
                  <a:gd name="T3" fmla="*/ 111975887 h 21600"/>
                  <a:gd name="T4" fmla="*/ 2147483646 w 21600"/>
                  <a:gd name="T5" fmla="*/ 111975887 h 21600"/>
                  <a:gd name="T6" fmla="*/ 2147483646 w 21600"/>
                  <a:gd name="T7" fmla="*/ 1119758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0" y="1676"/>
                    </a:moveTo>
                    <a:lnTo>
                      <a:pt x="0" y="6890"/>
                    </a:lnTo>
                    <a:lnTo>
                      <a:pt x="5400" y="10614"/>
                    </a:lnTo>
                    <a:lnTo>
                      <a:pt x="8250" y="17876"/>
                    </a:lnTo>
                    <a:lnTo>
                      <a:pt x="16200" y="21600"/>
                    </a:lnTo>
                    <a:lnTo>
                      <a:pt x="17100" y="17131"/>
                    </a:lnTo>
                    <a:lnTo>
                      <a:pt x="21600" y="11359"/>
                    </a:lnTo>
                    <a:lnTo>
                      <a:pt x="17100" y="8193"/>
                    </a:lnTo>
                    <a:lnTo>
                      <a:pt x="15900" y="931"/>
                    </a:lnTo>
                    <a:lnTo>
                      <a:pt x="11550" y="0"/>
                    </a:lnTo>
                    <a:lnTo>
                      <a:pt x="7650" y="1676"/>
                    </a:lnTo>
                    <a:lnTo>
                      <a:pt x="450" y="167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0" name="AutoShape 192" descr="AutoShape 255"/>
              <p:cNvSpPr>
                <a:spLocks/>
              </p:cNvSpPr>
              <p:nvPr/>
            </p:nvSpPr>
            <p:spPr bwMode="auto">
              <a:xfrm>
                <a:off x="2587826" y="662319"/>
                <a:ext cx="57856" cy="83435"/>
              </a:xfrm>
              <a:custGeom>
                <a:avLst/>
                <a:gdLst>
                  <a:gd name="T0" fmla="*/ 549873943 w 21600"/>
                  <a:gd name="T1" fmla="*/ 2147483646 h 21600"/>
                  <a:gd name="T2" fmla="*/ 549873943 w 21600"/>
                  <a:gd name="T3" fmla="*/ 2147483646 h 21600"/>
                  <a:gd name="T4" fmla="*/ 549873943 w 21600"/>
                  <a:gd name="T5" fmla="*/ 2147483646 h 21600"/>
                  <a:gd name="T6" fmla="*/ 54987394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10" y="20167"/>
                    </a:moveTo>
                    <a:lnTo>
                      <a:pt x="8254" y="21600"/>
                    </a:lnTo>
                    <a:lnTo>
                      <a:pt x="4741" y="16531"/>
                    </a:lnTo>
                    <a:lnTo>
                      <a:pt x="0" y="15208"/>
                    </a:lnTo>
                    <a:lnTo>
                      <a:pt x="0" y="6502"/>
                    </a:lnTo>
                    <a:lnTo>
                      <a:pt x="10537" y="6061"/>
                    </a:lnTo>
                    <a:lnTo>
                      <a:pt x="15454" y="0"/>
                    </a:lnTo>
                    <a:lnTo>
                      <a:pt x="21600" y="6061"/>
                    </a:lnTo>
                    <a:lnTo>
                      <a:pt x="15980" y="14767"/>
                    </a:lnTo>
                    <a:lnTo>
                      <a:pt x="17210" y="2016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1" name="AutoShape 193" descr="AutoShape 256"/>
              <p:cNvSpPr>
                <a:spLocks/>
              </p:cNvSpPr>
              <p:nvPr/>
            </p:nvSpPr>
            <p:spPr bwMode="auto">
              <a:xfrm>
                <a:off x="2610404" y="646985"/>
                <a:ext cx="26813" cy="12704"/>
              </a:xfrm>
              <a:custGeom>
                <a:avLst/>
                <a:gdLst>
                  <a:gd name="T0" fmla="*/ 116466 w 21600"/>
                  <a:gd name="T1" fmla="*/ 32 h 21600"/>
                  <a:gd name="T2" fmla="*/ 116466 w 21600"/>
                  <a:gd name="T3" fmla="*/ 32 h 21600"/>
                  <a:gd name="T4" fmla="*/ 116466 w 21600"/>
                  <a:gd name="T5" fmla="*/ 32 h 21600"/>
                  <a:gd name="T6" fmla="*/ 1164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086" y="0"/>
                    </a:lnTo>
                    <a:lnTo>
                      <a:pt x="21600" y="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2" name="AutoShape 194" descr="AutoShape 259"/>
              <p:cNvSpPr>
                <a:spLocks/>
              </p:cNvSpPr>
              <p:nvPr/>
            </p:nvSpPr>
            <p:spPr bwMode="auto">
              <a:xfrm>
                <a:off x="2877088" y="1017869"/>
                <a:ext cx="118530" cy="82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371" y="18675"/>
                    </a:moveTo>
                    <a:lnTo>
                      <a:pt x="12686" y="19575"/>
                    </a:lnTo>
                    <a:lnTo>
                      <a:pt x="10800" y="19350"/>
                    </a:lnTo>
                    <a:lnTo>
                      <a:pt x="8143" y="21600"/>
                    </a:lnTo>
                    <a:lnTo>
                      <a:pt x="4800" y="20363"/>
                    </a:lnTo>
                    <a:lnTo>
                      <a:pt x="2657" y="20363"/>
                    </a:lnTo>
                    <a:lnTo>
                      <a:pt x="2400" y="12488"/>
                    </a:lnTo>
                    <a:lnTo>
                      <a:pt x="343" y="7538"/>
                    </a:lnTo>
                    <a:lnTo>
                      <a:pt x="0" y="4388"/>
                    </a:lnTo>
                    <a:lnTo>
                      <a:pt x="3429" y="788"/>
                    </a:lnTo>
                    <a:lnTo>
                      <a:pt x="4371" y="2138"/>
                    </a:lnTo>
                    <a:lnTo>
                      <a:pt x="5571" y="0"/>
                    </a:lnTo>
                    <a:lnTo>
                      <a:pt x="10029" y="2138"/>
                    </a:lnTo>
                    <a:lnTo>
                      <a:pt x="11229" y="6525"/>
                    </a:lnTo>
                    <a:lnTo>
                      <a:pt x="16800" y="5625"/>
                    </a:lnTo>
                    <a:lnTo>
                      <a:pt x="20314" y="4950"/>
                    </a:lnTo>
                    <a:lnTo>
                      <a:pt x="21600" y="9338"/>
                    </a:lnTo>
                    <a:lnTo>
                      <a:pt x="20486" y="12825"/>
                    </a:lnTo>
                    <a:lnTo>
                      <a:pt x="18943" y="15300"/>
                    </a:lnTo>
                    <a:lnTo>
                      <a:pt x="20143" y="18000"/>
                    </a:lnTo>
                    <a:lnTo>
                      <a:pt x="16371" y="1867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3" name="AutoShape 195" descr="AutoShape 261"/>
              <p:cNvSpPr>
                <a:spLocks/>
              </p:cNvSpPr>
              <p:nvPr/>
            </p:nvSpPr>
            <p:spPr bwMode="auto">
              <a:xfrm>
                <a:off x="2837580" y="273399"/>
                <a:ext cx="206015" cy="328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910" y="9012"/>
                    </a:moveTo>
                    <a:lnTo>
                      <a:pt x="4488" y="8449"/>
                    </a:lnTo>
                    <a:lnTo>
                      <a:pt x="4241" y="5689"/>
                    </a:lnTo>
                    <a:lnTo>
                      <a:pt x="4044" y="4759"/>
                    </a:lnTo>
                    <a:lnTo>
                      <a:pt x="2318" y="3886"/>
                    </a:lnTo>
                    <a:lnTo>
                      <a:pt x="592" y="2788"/>
                    </a:lnTo>
                    <a:lnTo>
                      <a:pt x="2170" y="2985"/>
                    </a:lnTo>
                    <a:lnTo>
                      <a:pt x="4241" y="3210"/>
                    </a:lnTo>
                    <a:lnTo>
                      <a:pt x="7397" y="2985"/>
                    </a:lnTo>
                    <a:lnTo>
                      <a:pt x="8384" y="1662"/>
                    </a:lnTo>
                    <a:lnTo>
                      <a:pt x="9764" y="648"/>
                    </a:lnTo>
                    <a:lnTo>
                      <a:pt x="11145" y="0"/>
                    </a:lnTo>
                    <a:lnTo>
                      <a:pt x="12871" y="197"/>
                    </a:lnTo>
                    <a:lnTo>
                      <a:pt x="14597" y="1126"/>
                    </a:lnTo>
                    <a:lnTo>
                      <a:pt x="13216" y="3210"/>
                    </a:lnTo>
                    <a:lnTo>
                      <a:pt x="15682" y="4506"/>
                    </a:lnTo>
                    <a:lnTo>
                      <a:pt x="15682" y="5942"/>
                    </a:lnTo>
                    <a:lnTo>
                      <a:pt x="16521" y="7688"/>
                    </a:lnTo>
                    <a:lnTo>
                      <a:pt x="16718" y="9828"/>
                    </a:lnTo>
                    <a:lnTo>
                      <a:pt x="17704" y="11574"/>
                    </a:lnTo>
                    <a:lnTo>
                      <a:pt x="18888" y="13602"/>
                    </a:lnTo>
                    <a:lnTo>
                      <a:pt x="19973" y="14391"/>
                    </a:lnTo>
                    <a:lnTo>
                      <a:pt x="21600" y="15151"/>
                    </a:lnTo>
                    <a:lnTo>
                      <a:pt x="19874" y="15996"/>
                    </a:lnTo>
                    <a:lnTo>
                      <a:pt x="17507" y="17460"/>
                    </a:lnTo>
                    <a:lnTo>
                      <a:pt x="15386" y="18896"/>
                    </a:lnTo>
                    <a:lnTo>
                      <a:pt x="14795" y="20136"/>
                    </a:lnTo>
                    <a:lnTo>
                      <a:pt x="14942" y="21600"/>
                    </a:lnTo>
                    <a:lnTo>
                      <a:pt x="12674" y="19601"/>
                    </a:lnTo>
                    <a:lnTo>
                      <a:pt x="9764" y="19910"/>
                    </a:lnTo>
                    <a:lnTo>
                      <a:pt x="8384" y="20671"/>
                    </a:lnTo>
                    <a:lnTo>
                      <a:pt x="4488" y="20558"/>
                    </a:lnTo>
                    <a:lnTo>
                      <a:pt x="1775" y="19460"/>
                    </a:lnTo>
                    <a:lnTo>
                      <a:pt x="789" y="18023"/>
                    </a:lnTo>
                    <a:lnTo>
                      <a:pt x="0" y="16587"/>
                    </a:lnTo>
                    <a:lnTo>
                      <a:pt x="592" y="14137"/>
                    </a:lnTo>
                    <a:lnTo>
                      <a:pt x="3304" y="13461"/>
                    </a:lnTo>
                    <a:lnTo>
                      <a:pt x="5227" y="12335"/>
                    </a:lnTo>
                    <a:lnTo>
                      <a:pt x="5868" y="10870"/>
                    </a:lnTo>
                    <a:lnTo>
                      <a:pt x="9123" y="11124"/>
                    </a:lnTo>
                    <a:lnTo>
                      <a:pt x="7200" y="9209"/>
                    </a:lnTo>
                    <a:lnTo>
                      <a:pt x="2910" y="901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4" name="AutoShape 196" descr="AutoShape 262"/>
              <p:cNvSpPr>
                <a:spLocks/>
              </p:cNvSpPr>
              <p:nvPr/>
            </p:nvSpPr>
            <p:spPr bwMode="auto">
              <a:xfrm>
                <a:off x="2625922" y="895930"/>
                <a:ext cx="139695" cy="74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7" y="16910"/>
                    </a:moveTo>
                    <a:lnTo>
                      <a:pt x="0" y="12960"/>
                    </a:lnTo>
                    <a:lnTo>
                      <a:pt x="1314" y="13577"/>
                    </a:lnTo>
                    <a:lnTo>
                      <a:pt x="2554" y="13947"/>
                    </a:lnTo>
                    <a:lnTo>
                      <a:pt x="6641" y="11109"/>
                    </a:lnTo>
                    <a:lnTo>
                      <a:pt x="9705" y="7653"/>
                    </a:lnTo>
                    <a:lnTo>
                      <a:pt x="10727" y="5801"/>
                    </a:lnTo>
                    <a:lnTo>
                      <a:pt x="10946" y="0"/>
                    </a:lnTo>
                    <a:lnTo>
                      <a:pt x="13500" y="3826"/>
                    </a:lnTo>
                    <a:lnTo>
                      <a:pt x="15835" y="3333"/>
                    </a:lnTo>
                    <a:lnTo>
                      <a:pt x="16492" y="247"/>
                    </a:lnTo>
                    <a:lnTo>
                      <a:pt x="19411" y="741"/>
                    </a:lnTo>
                    <a:lnTo>
                      <a:pt x="19192" y="4443"/>
                    </a:lnTo>
                    <a:lnTo>
                      <a:pt x="21235" y="6418"/>
                    </a:lnTo>
                    <a:lnTo>
                      <a:pt x="21600" y="11849"/>
                    </a:lnTo>
                    <a:lnTo>
                      <a:pt x="20359" y="15305"/>
                    </a:lnTo>
                    <a:lnTo>
                      <a:pt x="20141" y="16663"/>
                    </a:lnTo>
                    <a:lnTo>
                      <a:pt x="18973" y="19502"/>
                    </a:lnTo>
                    <a:lnTo>
                      <a:pt x="15835" y="21600"/>
                    </a:lnTo>
                    <a:lnTo>
                      <a:pt x="10435" y="19625"/>
                    </a:lnTo>
                    <a:lnTo>
                      <a:pt x="8465" y="15922"/>
                    </a:lnTo>
                    <a:lnTo>
                      <a:pt x="5619" y="18267"/>
                    </a:lnTo>
                    <a:lnTo>
                      <a:pt x="2116" y="18267"/>
                    </a:lnTo>
                    <a:lnTo>
                      <a:pt x="657" y="1691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5" name="AutoShape 197" descr="AutoShape 264"/>
              <p:cNvSpPr>
                <a:spLocks/>
              </p:cNvSpPr>
              <p:nvPr/>
            </p:nvSpPr>
            <p:spPr bwMode="auto">
              <a:xfrm>
                <a:off x="2374760" y="615537"/>
                <a:ext cx="12704" cy="12705"/>
              </a:xfrm>
              <a:custGeom>
                <a:avLst/>
                <a:gdLst>
                  <a:gd name="T0" fmla="*/ 32 w 21600"/>
                  <a:gd name="T1" fmla="*/ 32 h 21600"/>
                  <a:gd name="T2" fmla="*/ 32 w 21600"/>
                  <a:gd name="T3" fmla="*/ 32 h 21600"/>
                  <a:gd name="T4" fmla="*/ 32 w 21600"/>
                  <a:gd name="T5" fmla="*/ 32 h 21600"/>
                  <a:gd name="T6" fmla="*/ 3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3724" y="21600"/>
                    </a:lnTo>
                    <a:lnTo>
                      <a:pt x="21600" y="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6" name="AutoShape 198" descr="AutoShape 265"/>
              <p:cNvSpPr>
                <a:spLocks/>
              </p:cNvSpPr>
              <p:nvPr/>
            </p:nvSpPr>
            <p:spPr bwMode="auto">
              <a:xfrm>
                <a:off x="2709176" y="1180883"/>
                <a:ext cx="43746" cy="28243"/>
              </a:xfrm>
              <a:custGeom>
                <a:avLst/>
                <a:gdLst>
                  <a:gd name="T0" fmla="*/ 25395481 w 21600"/>
                  <a:gd name="T1" fmla="*/ 206281 h 21600"/>
                  <a:gd name="T2" fmla="*/ 25395481 w 21600"/>
                  <a:gd name="T3" fmla="*/ 206281 h 21600"/>
                  <a:gd name="T4" fmla="*/ 25395481 w 21600"/>
                  <a:gd name="T5" fmla="*/ 206281 h 21600"/>
                  <a:gd name="T6" fmla="*/ 25395481 w 21600"/>
                  <a:gd name="T7" fmla="*/ 2062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42" y="0"/>
                    </a:moveTo>
                    <a:lnTo>
                      <a:pt x="11148" y="2700"/>
                    </a:lnTo>
                    <a:lnTo>
                      <a:pt x="0" y="1688"/>
                    </a:lnTo>
                    <a:lnTo>
                      <a:pt x="1858" y="6750"/>
                    </a:lnTo>
                    <a:lnTo>
                      <a:pt x="4181" y="13837"/>
                    </a:lnTo>
                    <a:lnTo>
                      <a:pt x="10219" y="15187"/>
                    </a:lnTo>
                    <a:lnTo>
                      <a:pt x="21600" y="21600"/>
                    </a:lnTo>
                    <a:lnTo>
                      <a:pt x="21135" y="10125"/>
                    </a:lnTo>
                    <a:lnTo>
                      <a:pt x="1974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7" name="AutoShape 199" descr="AutoShape 266"/>
              <p:cNvSpPr>
                <a:spLocks/>
              </p:cNvSpPr>
              <p:nvPr/>
            </p:nvSpPr>
            <p:spPr bwMode="auto">
              <a:xfrm>
                <a:off x="2223782" y="732915"/>
                <a:ext cx="87487" cy="10140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442" y="0"/>
                    </a:moveTo>
                    <a:lnTo>
                      <a:pt x="9691" y="1906"/>
                    </a:lnTo>
                    <a:lnTo>
                      <a:pt x="9691" y="4719"/>
                    </a:lnTo>
                    <a:lnTo>
                      <a:pt x="934" y="5355"/>
                    </a:lnTo>
                    <a:lnTo>
                      <a:pt x="0" y="7533"/>
                    </a:lnTo>
                    <a:lnTo>
                      <a:pt x="0" y="11254"/>
                    </a:lnTo>
                    <a:lnTo>
                      <a:pt x="2685" y="11526"/>
                    </a:lnTo>
                    <a:lnTo>
                      <a:pt x="2685" y="14067"/>
                    </a:lnTo>
                    <a:lnTo>
                      <a:pt x="0" y="15519"/>
                    </a:lnTo>
                    <a:lnTo>
                      <a:pt x="467" y="19059"/>
                    </a:lnTo>
                    <a:lnTo>
                      <a:pt x="467" y="21600"/>
                    </a:lnTo>
                    <a:lnTo>
                      <a:pt x="6538" y="21237"/>
                    </a:lnTo>
                    <a:lnTo>
                      <a:pt x="11909" y="18424"/>
                    </a:lnTo>
                    <a:lnTo>
                      <a:pt x="16579" y="18424"/>
                    </a:lnTo>
                    <a:lnTo>
                      <a:pt x="20316" y="17607"/>
                    </a:lnTo>
                    <a:lnTo>
                      <a:pt x="21600" y="11526"/>
                    </a:lnTo>
                    <a:lnTo>
                      <a:pt x="19498" y="7079"/>
                    </a:lnTo>
                    <a:lnTo>
                      <a:pt x="13544" y="7079"/>
                    </a:lnTo>
                    <a:lnTo>
                      <a:pt x="12610" y="4629"/>
                    </a:lnTo>
                    <a:lnTo>
                      <a:pt x="14128" y="1271"/>
                    </a:lnTo>
                    <a:lnTo>
                      <a:pt x="1144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8" name="AutoShape 200" descr="AutoShape 267"/>
              <p:cNvSpPr>
                <a:spLocks/>
              </p:cNvSpPr>
              <p:nvPr/>
            </p:nvSpPr>
            <p:spPr bwMode="auto">
              <a:xfrm>
                <a:off x="2274577" y="731632"/>
                <a:ext cx="43746" cy="34660"/>
              </a:xfrm>
              <a:custGeom>
                <a:avLst/>
                <a:gdLst>
                  <a:gd name="T0" fmla="*/ 25395481 w 21600"/>
                  <a:gd name="T1" fmla="*/ 1961328 h 21600"/>
                  <a:gd name="T2" fmla="*/ 25395481 w 21600"/>
                  <a:gd name="T3" fmla="*/ 1961328 h 21600"/>
                  <a:gd name="T4" fmla="*/ 25395481 w 21600"/>
                  <a:gd name="T5" fmla="*/ 1961328 h 21600"/>
                  <a:gd name="T6" fmla="*/ 25395481 w 21600"/>
                  <a:gd name="T7" fmla="*/ 19613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703" y="21600"/>
                    </a:moveTo>
                    <a:lnTo>
                      <a:pt x="1858" y="21600"/>
                    </a:lnTo>
                    <a:lnTo>
                      <a:pt x="0" y="14400"/>
                    </a:lnTo>
                    <a:lnTo>
                      <a:pt x="3019" y="4533"/>
                    </a:lnTo>
                    <a:lnTo>
                      <a:pt x="8826" y="0"/>
                    </a:lnTo>
                    <a:lnTo>
                      <a:pt x="15329" y="1867"/>
                    </a:lnTo>
                    <a:lnTo>
                      <a:pt x="19974" y="7200"/>
                    </a:lnTo>
                    <a:lnTo>
                      <a:pt x="21600" y="15733"/>
                    </a:lnTo>
                    <a:lnTo>
                      <a:pt x="1370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19" name="AutoShape 201" descr="AutoShape 268"/>
              <p:cNvSpPr>
                <a:spLocks/>
              </p:cNvSpPr>
              <p:nvPr/>
            </p:nvSpPr>
            <p:spPr bwMode="auto">
              <a:xfrm>
                <a:off x="2285867" y="640500"/>
                <a:ext cx="18347" cy="28242"/>
              </a:xfrm>
              <a:custGeom>
                <a:avLst/>
                <a:gdLst>
                  <a:gd name="T0" fmla="*/ 1793 w 21600"/>
                  <a:gd name="T1" fmla="*/ 206190 h 21600"/>
                  <a:gd name="T2" fmla="*/ 1793 w 21600"/>
                  <a:gd name="T3" fmla="*/ 206190 h 21600"/>
                  <a:gd name="T4" fmla="*/ 1793 w 21600"/>
                  <a:gd name="T5" fmla="*/ 206190 h 21600"/>
                  <a:gd name="T6" fmla="*/ 1793 w 21600"/>
                  <a:gd name="T7" fmla="*/ 2061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40" y="0"/>
                    </a:moveTo>
                    <a:lnTo>
                      <a:pt x="2700" y="6353"/>
                    </a:lnTo>
                    <a:lnTo>
                      <a:pt x="0" y="16518"/>
                    </a:lnTo>
                    <a:lnTo>
                      <a:pt x="8640" y="21600"/>
                    </a:lnTo>
                    <a:lnTo>
                      <a:pt x="21600" y="11118"/>
                    </a:lnTo>
                    <a:lnTo>
                      <a:pt x="1944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0" name="AutoShape 202" descr="AutoShape 269"/>
              <p:cNvSpPr>
                <a:spLocks/>
              </p:cNvSpPr>
              <p:nvPr/>
            </p:nvSpPr>
            <p:spPr bwMode="auto">
              <a:xfrm>
                <a:off x="2307032" y="635364"/>
                <a:ext cx="155217" cy="2438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24" y="266"/>
                    </a:moveTo>
                    <a:lnTo>
                      <a:pt x="2107" y="1632"/>
                    </a:lnTo>
                    <a:lnTo>
                      <a:pt x="0" y="2999"/>
                    </a:lnTo>
                    <a:lnTo>
                      <a:pt x="1580" y="3417"/>
                    </a:lnTo>
                    <a:lnTo>
                      <a:pt x="2107" y="4479"/>
                    </a:lnTo>
                    <a:lnTo>
                      <a:pt x="2107" y="5542"/>
                    </a:lnTo>
                    <a:lnTo>
                      <a:pt x="263" y="6150"/>
                    </a:lnTo>
                    <a:lnTo>
                      <a:pt x="1120" y="7213"/>
                    </a:lnTo>
                    <a:lnTo>
                      <a:pt x="2898" y="7327"/>
                    </a:lnTo>
                    <a:lnTo>
                      <a:pt x="3424" y="8238"/>
                    </a:lnTo>
                    <a:lnTo>
                      <a:pt x="2700" y="9149"/>
                    </a:lnTo>
                    <a:lnTo>
                      <a:pt x="7573" y="9718"/>
                    </a:lnTo>
                    <a:lnTo>
                      <a:pt x="8627" y="10781"/>
                    </a:lnTo>
                    <a:lnTo>
                      <a:pt x="10207" y="11085"/>
                    </a:lnTo>
                    <a:lnTo>
                      <a:pt x="9680" y="11958"/>
                    </a:lnTo>
                    <a:lnTo>
                      <a:pt x="7046" y="12869"/>
                    </a:lnTo>
                    <a:lnTo>
                      <a:pt x="5005" y="12869"/>
                    </a:lnTo>
                    <a:lnTo>
                      <a:pt x="4741" y="14236"/>
                    </a:lnTo>
                    <a:lnTo>
                      <a:pt x="5466" y="14957"/>
                    </a:lnTo>
                    <a:lnTo>
                      <a:pt x="5005" y="16209"/>
                    </a:lnTo>
                    <a:lnTo>
                      <a:pt x="3424" y="16779"/>
                    </a:lnTo>
                    <a:lnTo>
                      <a:pt x="8100" y="17386"/>
                    </a:lnTo>
                    <a:lnTo>
                      <a:pt x="7902" y="17842"/>
                    </a:lnTo>
                    <a:lnTo>
                      <a:pt x="6059" y="17956"/>
                    </a:lnTo>
                    <a:lnTo>
                      <a:pt x="4149" y="19170"/>
                    </a:lnTo>
                    <a:lnTo>
                      <a:pt x="2371" y="20385"/>
                    </a:lnTo>
                    <a:lnTo>
                      <a:pt x="2107" y="21600"/>
                    </a:lnTo>
                    <a:lnTo>
                      <a:pt x="6585" y="20537"/>
                    </a:lnTo>
                    <a:lnTo>
                      <a:pt x="9351" y="19626"/>
                    </a:lnTo>
                    <a:lnTo>
                      <a:pt x="13368" y="20271"/>
                    </a:lnTo>
                    <a:lnTo>
                      <a:pt x="16398" y="19019"/>
                    </a:lnTo>
                    <a:lnTo>
                      <a:pt x="20349" y="18449"/>
                    </a:lnTo>
                    <a:lnTo>
                      <a:pt x="17978" y="17386"/>
                    </a:lnTo>
                    <a:lnTo>
                      <a:pt x="19295" y="16779"/>
                    </a:lnTo>
                    <a:lnTo>
                      <a:pt x="21337" y="16931"/>
                    </a:lnTo>
                    <a:lnTo>
                      <a:pt x="21600" y="14236"/>
                    </a:lnTo>
                    <a:lnTo>
                      <a:pt x="17715" y="13476"/>
                    </a:lnTo>
                    <a:lnTo>
                      <a:pt x="17451" y="11692"/>
                    </a:lnTo>
                    <a:lnTo>
                      <a:pt x="16990" y="10629"/>
                    </a:lnTo>
                    <a:lnTo>
                      <a:pt x="14883" y="10212"/>
                    </a:lnTo>
                    <a:lnTo>
                      <a:pt x="15146" y="8655"/>
                    </a:lnTo>
                    <a:lnTo>
                      <a:pt x="13368" y="8389"/>
                    </a:lnTo>
                    <a:lnTo>
                      <a:pt x="13829" y="6302"/>
                    </a:lnTo>
                    <a:lnTo>
                      <a:pt x="8890" y="4176"/>
                    </a:lnTo>
                    <a:lnTo>
                      <a:pt x="11524" y="3720"/>
                    </a:lnTo>
                    <a:lnTo>
                      <a:pt x="11788" y="1936"/>
                    </a:lnTo>
                    <a:lnTo>
                      <a:pt x="7046" y="1936"/>
                    </a:lnTo>
                    <a:lnTo>
                      <a:pt x="7046" y="0"/>
                    </a:lnTo>
                    <a:lnTo>
                      <a:pt x="3424" y="26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1" name="AutoShape 203" descr="AutoShape 270"/>
              <p:cNvSpPr>
                <a:spLocks/>
              </p:cNvSpPr>
              <p:nvPr/>
            </p:nvSpPr>
            <p:spPr bwMode="auto">
              <a:xfrm>
                <a:off x="2394514" y="571185"/>
                <a:ext cx="14114" cy="24392"/>
              </a:xfrm>
              <a:custGeom>
                <a:avLst/>
                <a:gdLst>
                  <a:gd name="T0" fmla="*/ 101 w 21600"/>
                  <a:gd name="T1" fmla="*/ 41128 h 21600"/>
                  <a:gd name="T2" fmla="*/ 101 w 21600"/>
                  <a:gd name="T3" fmla="*/ 41128 h 21600"/>
                  <a:gd name="T4" fmla="*/ 101 w 21600"/>
                  <a:gd name="T5" fmla="*/ 41128 h 21600"/>
                  <a:gd name="T6" fmla="*/ 101 w 21600"/>
                  <a:gd name="T7" fmla="*/ 411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14" y="0"/>
                    </a:moveTo>
                    <a:lnTo>
                      <a:pt x="0" y="10251"/>
                    </a:lnTo>
                    <a:lnTo>
                      <a:pt x="6171" y="21600"/>
                    </a:lnTo>
                    <a:lnTo>
                      <a:pt x="21600" y="21600"/>
                    </a:lnTo>
                    <a:lnTo>
                      <a:pt x="185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2" name="AutoShape 204" descr="AutoShape 271"/>
              <p:cNvSpPr>
                <a:spLocks/>
              </p:cNvSpPr>
              <p:nvPr/>
            </p:nvSpPr>
            <p:spPr bwMode="auto">
              <a:xfrm>
                <a:off x="2524329" y="232324"/>
                <a:ext cx="523496" cy="414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123" y="4676"/>
                    </a:moveTo>
                    <a:lnTo>
                      <a:pt x="18667" y="3028"/>
                    </a:lnTo>
                    <a:lnTo>
                      <a:pt x="17987" y="2294"/>
                    </a:lnTo>
                    <a:lnTo>
                      <a:pt x="17307" y="2138"/>
                    </a:lnTo>
                    <a:lnTo>
                      <a:pt x="16763" y="2650"/>
                    </a:lnTo>
                    <a:lnTo>
                      <a:pt x="16219" y="3452"/>
                    </a:lnTo>
                    <a:lnTo>
                      <a:pt x="15831" y="4498"/>
                    </a:lnTo>
                    <a:lnTo>
                      <a:pt x="14588" y="4676"/>
                    </a:lnTo>
                    <a:lnTo>
                      <a:pt x="13772" y="4498"/>
                    </a:lnTo>
                    <a:lnTo>
                      <a:pt x="13150" y="4342"/>
                    </a:lnTo>
                    <a:lnTo>
                      <a:pt x="12626" y="4877"/>
                    </a:lnTo>
                    <a:lnTo>
                      <a:pt x="12160" y="5478"/>
                    </a:lnTo>
                    <a:lnTo>
                      <a:pt x="11305" y="5478"/>
                    </a:lnTo>
                    <a:lnTo>
                      <a:pt x="10683" y="5567"/>
                    </a:lnTo>
                    <a:lnTo>
                      <a:pt x="10217" y="6101"/>
                    </a:lnTo>
                    <a:lnTo>
                      <a:pt x="9771" y="6346"/>
                    </a:lnTo>
                    <a:lnTo>
                      <a:pt x="9227" y="6191"/>
                    </a:lnTo>
                    <a:lnTo>
                      <a:pt x="9149" y="7059"/>
                    </a:lnTo>
                    <a:lnTo>
                      <a:pt x="8683" y="7415"/>
                    </a:lnTo>
                    <a:lnTo>
                      <a:pt x="8547" y="8284"/>
                    </a:lnTo>
                    <a:lnTo>
                      <a:pt x="7925" y="8395"/>
                    </a:lnTo>
                    <a:lnTo>
                      <a:pt x="7692" y="9174"/>
                    </a:lnTo>
                    <a:lnTo>
                      <a:pt x="7226" y="9419"/>
                    </a:lnTo>
                    <a:lnTo>
                      <a:pt x="7090" y="10733"/>
                    </a:lnTo>
                    <a:lnTo>
                      <a:pt x="6682" y="11646"/>
                    </a:lnTo>
                    <a:lnTo>
                      <a:pt x="7226" y="12158"/>
                    </a:lnTo>
                    <a:lnTo>
                      <a:pt x="6857" y="12492"/>
                    </a:lnTo>
                    <a:lnTo>
                      <a:pt x="6002" y="12336"/>
                    </a:lnTo>
                    <a:lnTo>
                      <a:pt x="5788" y="13027"/>
                    </a:lnTo>
                    <a:lnTo>
                      <a:pt x="6002" y="14875"/>
                    </a:lnTo>
                    <a:lnTo>
                      <a:pt x="6158" y="16033"/>
                    </a:lnTo>
                    <a:lnTo>
                      <a:pt x="6624" y="17169"/>
                    </a:lnTo>
                    <a:lnTo>
                      <a:pt x="6857" y="18393"/>
                    </a:lnTo>
                    <a:lnTo>
                      <a:pt x="6002" y="18928"/>
                    </a:lnTo>
                    <a:lnTo>
                      <a:pt x="5691" y="20175"/>
                    </a:lnTo>
                    <a:lnTo>
                      <a:pt x="5400" y="20865"/>
                    </a:lnTo>
                    <a:lnTo>
                      <a:pt x="4798" y="20442"/>
                    </a:lnTo>
                    <a:lnTo>
                      <a:pt x="3477" y="20687"/>
                    </a:lnTo>
                    <a:lnTo>
                      <a:pt x="2797" y="21221"/>
                    </a:lnTo>
                    <a:lnTo>
                      <a:pt x="2078" y="21489"/>
                    </a:lnTo>
                    <a:lnTo>
                      <a:pt x="1010" y="21600"/>
                    </a:lnTo>
                    <a:lnTo>
                      <a:pt x="932" y="20353"/>
                    </a:lnTo>
                    <a:lnTo>
                      <a:pt x="466" y="19997"/>
                    </a:lnTo>
                    <a:lnTo>
                      <a:pt x="719" y="18148"/>
                    </a:lnTo>
                    <a:lnTo>
                      <a:pt x="97" y="18059"/>
                    </a:lnTo>
                    <a:lnTo>
                      <a:pt x="0" y="15409"/>
                    </a:lnTo>
                    <a:lnTo>
                      <a:pt x="719" y="15165"/>
                    </a:lnTo>
                    <a:lnTo>
                      <a:pt x="855" y="14541"/>
                    </a:lnTo>
                    <a:lnTo>
                      <a:pt x="1709" y="14185"/>
                    </a:lnTo>
                    <a:lnTo>
                      <a:pt x="2467" y="14096"/>
                    </a:lnTo>
                    <a:lnTo>
                      <a:pt x="2855" y="13472"/>
                    </a:lnTo>
                    <a:lnTo>
                      <a:pt x="3788" y="13405"/>
                    </a:lnTo>
                    <a:lnTo>
                      <a:pt x="3865" y="12158"/>
                    </a:lnTo>
                    <a:lnTo>
                      <a:pt x="5089" y="11713"/>
                    </a:lnTo>
                    <a:lnTo>
                      <a:pt x="5225" y="10733"/>
                    </a:lnTo>
                    <a:lnTo>
                      <a:pt x="5866" y="10243"/>
                    </a:lnTo>
                    <a:lnTo>
                      <a:pt x="6080" y="9264"/>
                    </a:lnTo>
                    <a:lnTo>
                      <a:pt x="6332" y="8284"/>
                    </a:lnTo>
                    <a:lnTo>
                      <a:pt x="7226" y="7237"/>
                    </a:lnTo>
                    <a:lnTo>
                      <a:pt x="8003" y="6191"/>
                    </a:lnTo>
                    <a:lnTo>
                      <a:pt x="8838" y="5478"/>
                    </a:lnTo>
                    <a:lnTo>
                      <a:pt x="10081" y="5278"/>
                    </a:lnTo>
                    <a:lnTo>
                      <a:pt x="10761" y="4877"/>
                    </a:lnTo>
                    <a:lnTo>
                      <a:pt x="12082" y="4587"/>
                    </a:lnTo>
                    <a:lnTo>
                      <a:pt x="12296" y="3719"/>
                    </a:lnTo>
                    <a:lnTo>
                      <a:pt x="13053" y="3273"/>
                    </a:lnTo>
                    <a:lnTo>
                      <a:pt x="12840" y="2205"/>
                    </a:lnTo>
                    <a:lnTo>
                      <a:pt x="12218" y="1692"/>
                    </a:lnTo>
                    <a:lnTo>
                      <a:pt x="13150" y="1336"/>
                    </a:lnTo>
                    <a:lnTo>
                      <a:pt x="13442" y="646"/>
                    </a:lnTo>
                    <a:lnTo>
                      <a:pt x="13617" y="1603"/>
                    </a:lnTo>
                    <a:lnTo>
                      <a:pt x="14063" y="1759"/>
                    </a:lnTo>
                    <a:lnTo>
                      <a:pt x="14063" y="1269"/>
                    </a:lnTo>
                    <a:lnTo>
                      <a:pt x="14510" y="1269"/>
                    </a:lnTo>
                    <a:lnTo>
                      <a:pt x="14685" y="1692"/>
                    </a:lnTo>
                    <a:lnTo>
                      <a:pt x="15306" y="1871"/>
                    </a:lnTo>
                    <a:lnTo>
                      <a:pt x="15598" y="1069"/>
                    </a:lnTo>
                    <a:lnTo>
                      <a:pt x="15132" y="735"/>
                    </a:lnTo>
                    <a:lnTo>
                      <a:pt x="15909" y="200"/>
                    </a:lnTo>
                    <a:lnTo>
                      <a:pt x="16666" y="891"/>
                    </a:lnTo>
                    <a:lnTo>
                      <a:pt x="17132" y="0"/>
                    </a:lnTo>
                    <a:lnTo>
                      <a:pt x="17365" y="980"/>
                    </a:lnTo>
                    <a:lnTo>
                      <a:pt x="18123" y="1069"/>
                    </a:lnTo>
                    <a:lnTo>
                      <a:pt x="18978" y="356"/>
                    </a:lnTo>
                    <a:lnTo>
                      <a:pt x="19988" y="1069"/>
                    </a:lnTo>
                    <a:lnTo>
                      <a:pt x="19813" y="1871"/>
                    </a:lnTo>
                    <a:lnTo>
                      <a:pt x="21600" y="2583"/>
                    </a:lnTo>
                    <a:lnTo>
                      <a:pt x="20493" y="3385"/>
                    </a:lnTo>
                    <a:lnTo>
                      <a:pt x="19502" y="4609"/>
                    </a:lnTo>
                    <a:lnTo>
                      <a:pt x="19094" y="5701"/>
                    </a:lnTo>
                    <a:lnTo>
                      <a:pt x="18123" y="4676"/>
                    </a:lnTo>
                    <a:lnTo>
                      <a:pt x="18667" y="3028"/>
                    </a:lnTo>
                    <a:lnTo>
                      <a:pt x="18123" y="467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3" name="AutoShape 205" descr="AutoShape 273"/>
              <p:cNvSpPr>
                <a:spLocks/>
              </p:cNvSpPr>
              <p:nvPr/>
            </p:nvSpPr>
            <p:spPr bwMode="auto">
              <a:xfrm>
                <a:off x="2339486" y="836886"/>
                <a:ext cx="251166" cy="2400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05" y="386"/>
                    </a:moveTo>
                    <a:lnTo>
                      <a:pt x="10861" y="1893"/>
                    </a:lnTo>
                    <a:lnTo>
                      <a:pt x="9892" y="2666"/>
                    </a:lnTo>
                    <a:lnTo>
                      <a:pt x="9569" y="3594"/>
                    </a:lnTo>
                    <a:lnTo>
                      <a:pt x="8115" y="3439"/>
                    </a:lnTo>
                    <a:lnTo>
                      <a:pt x="7833" y="4521"/>
                    </a:lnTo>
                    <a:lnTo>
                      <a:pt x="6379" y="4675"/>
                    </a:lnTo>
                    <a:lnTo>
                      <a:pt x="5450" y="3555"/>
                    </a:lnTo>
                    <a:lnTo>
                      <a:pt x="4481" y="3903"/>
                    </a:lnTo>
                    <a:lnTo>
                      <a:pt x="4926" y="4753"/>
                    </a:lnTo>
                    <a:lnTo>
                      <a:pt x="4603" y="5873"/>
                    </a:lnTo>
                    <a:lnTo>
                      <a:pt x="2988" y="6028"/>
                    </a:lnTo>
                    <a:lnTo>
                      <a:pt x="2221" y="6492"/>
                    </a:lnTo>
                    <a:lnTo>
                      <a:pt x="1898" y="6646"/>
                    </a:lnTo>
                    <a:lnTo>
                      <a:pt x="121" y="6955"/>
                    </a:lnTo>
                    <a:lnTo>
                      <a:pt x="121" y="7380"/>
                    </a:lnTo>
                    <a:lnTo>
                      <a:pt x="0" y="8153"/>
                    </a:lnTo>
                    <a:lnTo>
                      <a:pt x="2342" y="9235"/>
                    </a:lnTo>
                    <a:lnTo>
                      <a:pt x="3351" y="9699"/>
                    </a:lnTo>
                    <a:lnTo>
                      <a:pt x="4481" y="10935"/>
                    </a:lnTo>
                    <a:lnTo>
                      <a:pt x="5087" y="12558"/>
                    </a:lnTo>
                    <a:lnTo>
                      <a:pt x="6177" y="13640"/>
                    </a:lnTo>
                    <a:lnTo>
                      <a:pt x="5289" y="14104"/>
                    </a:lnTo>
                    <a:lnTo>
                      <a:pt x="4603" y="18547"/>
                    </a:lnTo>
                    <a:lnTo>
                      <a:pt x="3957" y="19591"/>
                    </a:lnTo>
                    <a:lnTo>
                      <a:pt x="6379" y="20364"/>
                    </a:lnTo>
                    <a:lnTo>
                      <a:pt x="8923" y="20518"/>
                    </a:lnTo>
                    <a:lnTo>
                      <a:pt x="10215" y="21600"/>
                    </a:lnTo>
                    <a:lnTo>
                      <a:pt x="13687" y="21445"/>
                    </a:lnTo>
                    <a:lnTo>
                      <a:pt x="13404" y="20248"/>
                    </a:lnTo>
                    <a:lnTo>
                      <a:pt x="14050" y="18818"/>
                    </a:lnTo>
                    <a:lnTo>
                      <a:pt x="15463" y="18663"/>
                    </a:lnTo>
                    <a:lnTo>
                      <a:pt x="17038" y="18663"/>
                    </a:lnTo>
                    <a:lnTo>
                      <a:pt x="18168" y="19513"/>
                    </a:lnTo>
                    <a:lnTo>
                      <a:pt x="19622" y="19900"/>
                    </a:lnTo>
                    <a:lnTo>
                      <a:pt x="20631" y="18161"/>
                    </a:lnTo>
                    <a:lnTo>
                      <a:pt x="20631" y="16925"/>
                    </a:lnTo>
                    <a:lnTo>
                      <a:pt x="19218" y="16345"/>
                    </a:lnTo>
                    <a:lnTo>
                      <a:pt x="19056" y="14645"/>
                    </a:lnTo>
                    <a:lnTo>
                      <a:pt x="19864" y="13601"/>
                    </a:lnTo>
                    <a:lnTo>
                      <a:pt x="19824" y="12288"/>
                    </a:lnTo>
                    <a:lnTo>
                      <a:pt x="18855" y="11515"/>
                    </a:lnTo>
                    <a:lnTo>
                      <a:pt x="19178" y="10278"/>
                    </a:lnTo>
                    <a:lnTo>
                      <a:pt x="19985" y="9235"/>
                    </a:lnTo>
                    <a:lnTo>
                      <a:pt x="21156" y="8887"/>
                    </a:lnTo>
                    <a:lnTo>
                      <a:pt x="20793" y="6260"/>
                    </a:lnTo>
                    <a:lnTo>
                      <a:pt x="21600" y="5332"/>
                    </a:lnTo>
                    <a:lnTo>
                      <a:pt x="19864" y="3980"/>
                    </a:lnTo>
                    <a:lnTo>
                      <a:pt x="17361" y="4135"/>
                    </a:lnTo>
                    <a:lnTo>
                      <a:pt x="15221" y="3362"/>
                    </a:lnTo>
                    <a:lnTo>
                      <a:pt x="14454" y="1855"/>
                    </a:lnTo>
                    <a:lnTo>
                      <a:pt x="13000" y="1082"/>
                    </a:lnTo>
                    <a:lnTo>
                      <a:pt x="13121" y="0"/>
                    </a:lnTo>
                    <a:lnTo>
                      <a:pt x="11305" y="38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4" name="AutoShape 206" descr="AutoShape 274"/>
              <p:cNvSpPr>
                <a:spLocks/>
              </p:cNvSpPr>
              <p:nvPr/>
            </p:nvSpPr>
            <p:spPr bwMode="auto">
              <a:xfrm>
                <a:off x="2561016" y="951123"/>
                <a:ext cx="256814" cy="229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9" y="8246"/>
                    </a:moveTo>
                    <a:lnTo>
                      <a:pt x="1549" y="6959"/>
                    </a:lnTo>
                    <a:lnTo>
                      <a:pt x="159" y="6355"/>
                    </a:lnTo>
                    <a:lnTo>
                      <a:pt x="0" y="4585"/>
                    </a:lnTo>
                    <a:lnTo>
                      <a:pt x="794" y="3499"/>
                    </a:lnTo>
                    <a:lnTo>
                      <a:pt x="754" y="2132"/>
                    </a:lnTo>
                    <a:lnTo>
                      <a:pt x="2541" y="2011"/>
                    </a:lnTo>
                    <a:lnTo>
                      <a:pt x="3256" y="1327"/>
                    </a:lnTo>
                    <a:lnTo>
                      <a:pt x="3891" y="2172"/>
                    </a:lnTo>
                    <a:lnTo>
                      <a:pt x="4447" y="1448"/>
                    </a:lnTo>
                    <a:lnTo>
                      <a:pt x="5162" y="1770"/>
                    </a:lnTo>
                    <a:lnTo>
                      <a:pt x="5797" y="322"/>
                    </a:lnTo>
                    <a:lnTo>
                      <a:pt x="6591" y="764"/>
                    </a:lnTo>
                    <a:lnTo>
                      <a:pt x="8497" y="764"/>
                    </a:lnTo>
                    <a:lnTo>
                      <a:pt x="10046" y="0"/>
                    </a:lnTo>
                    <a:lnTo>
                      <a:pt x="11118" y="1207"/>
                    </a:lnTo>
                    <a:lnTo>
                      <a:pt x="11594" y="2615"/>
                    </a:lnTo>
                    <a:lnTo>
                      <a:pt x="10562" y="3499"/>
                    </a:lnTo>
                    <a:lnTo>
                      <a:pt x="10046" y="5149"/>
                    </a:lnTo>
                    <a:lnTo>
                      <a:pt x="10165" y="6396"/>
                    </a:lnTo>
                    <a:lnTo>
                      <a:pt x="10959" y="6918"/>
                    </a:lnTo>
                    <a:lnTo>
                      <a:pt x="12031" y="8769"/>
                    </a:lnTo>
                    <a:lnTo>
                      <a:pt x="13301" y="10699"/>
                    </a:lnTo>
                    <a:lnTo>
                      <a:pt x="15525" y="12872"/>
                    </a:lnTo>
                    <a:lnTo>
                      <a:pt x="16716" y="12912"/>
                    </a:lnTo>
                    <a:lnTo>
                      <a:pt x="17550" y="12630"/>
                    </a:lnTo>
                    <a:lnTo>
                      <a:pt x="17709" y="13435"/>
                    </a:lnTo>
                    <a:lnTo>
                      <a:pt x="18344" y="14159"/>
                    </a:lnTo>
                    <a:lnTo>
                      <a:pt x="18860" y="15044"/>
                    </a:lnTo>
                    <a:lnTo>
                      <a:pt x="19694" y="15727"/>
                    </a:lnTo>
                    <a:lnTo>
                      <a:pt x="20607" y="16532"/>
                    </a:lnTo>
                    <a:lnTo>
                      <a:pt x="21600" y="17739"/>
                    </a:lnTo>
                    <a:lnTo>
                      <a:pt x="20846" y="18181"/>
                    </a:lnTo>
                    <a:lnTo>
                      <a:pt x="19416" y="17135"/>
                    </a:lnTo>
                    <a:lnTo>
                      <a:pt x="18225" y="17578"/>
                    </a:lnTo>
                    <a:lnTo>
                      <a:pt x="18026" y="18422"/>
                    </a:lnTo>
                    <a:lnTo>
                      <a:pt x="18622" y="19830"/>
                    </a:lnTo>
                    <a:lnTo>
                      <a:pt x="18026" y="20554"/>
                    </a:lnTo>
                    <a:lnTo>
                      <a:pt x="17391" y="21600"/>
                    </a:lnTo>
                    <a:lnTo>
                      <a:pt x="16399" y="21520"/>
                    </a:lnTo>
                    <a:lnTo>
                      <a:pt x="16557" y="19428"/>
                    </a:lnTo>
                    <a:lnTo>
                      <a:pt x="16557" y="18302"/>
                    </a:lnTo>
                    <a:lnTo>
                      <a:pt x="15326" y="17457"/>
                    </a:lnTo>
                    <a:lnTo>
                      <a:pt x="14651" y="16250"/>
                    </a:lnTo>
                    <a:lnTo>
                      <a:pt x="13579" y="16130"/>
                    </a:lnTo>
                    <a:lnTo>
                      <a:pt x="13659" y="15003"/>
                    </a:lnTo>
                    <a:lnTo>
                      <a:pt x="11078" y="14159"/>
                    </a:lnTo>
                    <a:lnTo>
                      <a:pt x="9331" y="12630"/>
                    </a:lnTo>
                    <a:lnTo>
                      <a:pt x="8378" y="11906"/>
                    </a:lnTo>
                    <a:lnTo>
                      <a:pt x="7306" y="11021"/>
                    </a:lnTo>
                    <a:lnTo>
                      <a:pt x="6750" y="8769"/>
                    </a:lnTo>
                    <a:lnTo>
                      <a:pt x="6194" y="7522"/>
                    </a:lnTo>
                    <a:lnTo>
                      <a:pt x="4129" y="7120"/>
                    </a:lnTo>
                    <a:lnTo>
                      <a:pt x="3693" y="8165"/>
                    </a:lnTo>
                    <a:lnTo>
                      <a:pt x="1549" y="824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5" name="AutoShape 207" descr="AutoShape 275"/>
              <p:cNvSpPr>
                <a:spLocks/>
              </p:cNvSpPr>
              <p:nvPr/>
            </p:nvSpPr>
            <p:spPr bwMode="auto">
              <a:xfrm>
                <a:off x="2240713" y="1040971"/>
                <a:ext cx="258224" cy="1874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896"/>
                    </a:moveTo>
                    <a:lnTo>
                      <a:pt x="18210" y="4093"/>
                    </a:lnTo>
                    <a:lnTo>
                      <a:pt x="16949" y="2712"/>
                    </a:lnTo>
                    <a:lnTo>
                      <a:pt x="14466" y="2515"/>
                    </a:lnTo>
                    <a:lnTo>
                      <a:pt x="12101" y="1529"/>
                    </a:lnTo>
                    <a:lnTo>
                      <a:pt x="9499" y="345"/>
                    </a:lnTo>
                    <a:lnTo>
                      <a:pt x="7883" y="986"/>
                    </a:lnTo>
                    <a:lnTo>
                      <a:pt x="6661" y="0"/>
                    </a:lnTo>
                    <a:lnTo>
                      <a:pt x="591" y="197"/>
                    </a:lnTo>
                    <a:lnTo>
                      <a:pt x="907" y="1381"/>
                    </a:lnTo>
                    <a:lnTo>
                      <a:pt x="0" y="1726"/>
                    </a:lnTo>
                    <a:lnTo>
                      <a:pt x="118" y="3551"/>
                    </a:lnTo>
                    <a:lnTo>
                      <a:pt x="1064" y="4685"/>
                    </a:lnTo>
                    <a:lnTo>
                      <a:pt x="1380" y="6263"/>
                    </a:lnTo>
                    <a:lnTo>
                      <a:pt x="3114" y="6066"/>
                    </a:lnTo>
                    <a:lnTo>
                      <a:pt x="4336" y="5425"/>
                    </a:lnTo>
                    <a:lnTo>
                      <a:pt x="4769" y="6263"/>
                    </a:lnTo>
                    <a:lnTo>
                      <a:pt x="4493" y="7003"/>
                    </a:lnTo>
                    <a:lnTo>
                      <a:pt x="4020" y="7792"/>
                    </a:lnTo>
                    <a:lnTo>
                      <a:pt x="3390" y="12082"/>
                    </a:lnTo>
                    <a:lnTo>
                      <a:pt x="2601" y="13068"/>
                    </a:lnTo>
                    <a:lnTo>
                      <a:pt x="3547" y="14055"/>
                    </a:lnTo>
                    <a:lnTo>
                      <a:pt x="3705" y="17359"/>
                    </a:lnTo>
                    <a:lnTo>
                      <a:pt x="3902" y="18888"/>
                    </a:lnTo>
                    <a:lnTo>
                      <a:pt x="4966" y="19085"/>
                    </a:lnTo>
                    <a:lnTo>
                      <a:pt x="4966" y="20663"/>
                    </a:lnTo>
                    <a:lnTo>
                      <a:pt x="6228" y="21600"/>
                    </a:lnTo>
                    <a:lnTo>
                      <a:pt x="7450" y="21255"/>
                    </a:lnTo>
                    <a:lnTo>
                      <a:pt x="8238" y="20515"/>
                    </a:lnTo>
                    <a:lnTo>
                      <a:pt x="12613" y="20663"/>
                    </a:lnTo>
                    <a:lnTo>
                      <a:pt x="13559" y="19677"/>
                    </a:lnTo>
                    <a:lnTo>
                      <a:pt x="13559" y="18345"/>
                    </a:lnTo>
                    <a:lnTo>
                      <a:pt x="14781" y="17359"/>
                    </a:lnTo>
                    <a:lnTo>
                      <a:pt x="15727" y="15978"/>
                    </a:lnTo>
                    <a:lnTo>
                      <a:pt x="16003" y="14449"/>
                    </a:lnTo>
                    <a:lnTo>
                      <a:pt x="14781" y="12427"/>
                    </a:lnTo>
                    <a:lnTo>
                      <a:pt x="15727" y="11096"/>
                    </a:lnTo>
                    <a:lnTo>
                      <a:pt x="16476" y="9518"/>
                    </a:lnTo>
                    <a:lnTo>
                      <a:pt x="17895" y="9173"/>
                    </a:lnTo>
                    <a:lnTo>
                      <a:pt x="19274" y="6805"/>
                    </a:lnTo>
                    <a:lnTo>
                      <a:pt x="21600" y="389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6" name="AutoShape 208" descr="AutoShape 276"/>
              <p:cNvSpPr>
                <a:spLocks/>
              </p:cNvSpPr>
              <p:nvPr/>
            </p:nvSpPr>
            <p:spPr bwMode="auto">
              <a:xfrm>
                <a:off x="2223782" y="1082047"/>
                <a:ext cx="74788" cy="12707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885" y="18691"/>
                    </a:moveTo>
                    <a:lnTo>
                      <a:pt x="17335" y="13818"/>
                    </a:lnTo>
                    <a:lnTo>
                      <a:pt x="14033" y="12364"/>
                    </a:lnTo>
                    <a:lnTo>
                      <a:pt x="16785" y="10909"/>
                    </a:lnTo>
                    <a:lnTo>
                      <a:pt x="18986" y="4582"/>
                    </a:lnTo>
                    <a:lnTo>
                      <a:pt x="20637" y="3418"/>
                    </a:lnTo>
                    <a:lnTo>
                      <a:pt x="21600" y="2327"/>
                    </a:lnTo>
                    <a:lnTo>
                      <a:pt x="20087" y="1091"/>
                    </a:lnTo>
                    <a:lnTo>
                      <a:pt x="15822" y="2036"/>
                    </a:lnTo>
                    <a:lnTo>
                      <a:pt x="9768" y="2327"/>
                    </a:lnTo>
                    <a:lnTo>
                      <a:pt x="8668" y="0"/>
                    </a:lnTo>
                    <a:lnTo>
                      <a:pt x="5916" y="2836"/>
                    </a:lnTo>
                    <a:lnTo>
                      <a:pt x="5916" y="6327"/>
                    </a:lnTo>
                    <a:lnTo>
                      <a:pt x="7017" y="7782"/>
                    </a:lnTo>
                    <a:lnTo>
                      <a:pt x="4403" y="10109"/>
                    </a:lnTo>
                    <a:lnTo>
                      <a:pt x="550" y="11418"/>
                    </a:lnTo>
                    <a:lnTo>
                      <a:pt x="0" y="14909"/>
                    </a:lnTo>
                    <a:lnTo>
                      <a:pt x="4403" y="16073"/>
                    </a:lnTo>
                    <a:lnTo>
                      <a:pt x="4953" y="18400"/>
                    </a:lnTo>
                    <a:lnTo>
                      <a:pt x="5366" y="20655"/>
                    </a:lnTo>
                    <a:lnTo>
                      <a:pt x="9768" y="21600"/>
                    </a:lnTo>
                    <a:lnTo>
                      <a:pt x="14721" y="21600"/>
                    </a:lnTo>
                    <a:lnTo>
                      <a:pt x="17885" y="1869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7" name="AutoShape 209" descr="AutoShape 277"/>
              <p:cNvSpPr>
                <a:spLocks/>
              </p:cNvSpPr>
              <p:nvPr/>
            </p:nvSpPr>
            <p:spPr bwMode="auto">
              <a:xfrm>
                <a:off x="2611815" y="1064076"/>
                <a:ext cx="18347" cy="37226"/>
              </a:xfrm>
              <a:custGeom>
                <a:avLst/>
                <a:gdLst>
                  <a:gd name="T0" fmla="*/ 1793 w 21600"/>
                  <a:gd name="T1" fmla="*/ 4302707 h 21600"/>
                  <a:gd name="T2" fmla="*/ 1793 w 21600"/>
                  <a:gd name="T3" fmla="*/ 4302707 h 21600"/>
                  <a:gd name="T4" fmla="*/ 1793 w 21600"/>
                  <a:gd name="T5" fmla="*/ 4302707 h 21600"/>
                  <a:gd name="T6" fmla="*/ 1793 w 21600"/>
                  <a:gd name="T7" fmla="*/ 430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4211" y="4270"/>
                    </a:lnTo>
                    <a:lnTo>
                      <a:pt x="0" y="8540"/>
                    </a:lnTo>
                    <a:lnTo>
                      <a:pt x="2842" y="16577"/>
                    </a:lnTo>
                    <a:lnTo>
                      <a:pt x="16484" y="2160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8" name="AutoShape 210" descr="AutoShape 278"/>
              <p:cNvSpPr>
                <a:spLocks/>
              </p:cNvSpPr>
              <p:nvPr/>
            </p:nvSpPr>
            <p:spPr bwMode="auto">
              <a:xfrm>
                <a:off x="2604758" y="1112852"/>
                <a:ext cx="25403" cy="46212"/>
              </a:xfrm>
              <a:custGeom>
                <a:avLst/>
                <a:gdLst>
                  <a:gd name="T0" fmla="*/ 64291 w 21600"/>
                  <a:gd name="T1" fmla="*/ 46423093 h 21600"/>
                  <a:gd name="T2" fmla="*/ 64291 w 21600"/>
                  <a:gd name="T3" fmla="*/ 46423093 h 21600"/>
                  <a:gd name="T4" fmla="*/ 64291 w 21600"/>
                  <a:gd name="T5" fmla="*/ 46423093 h 21600"/>
                  <a:gd name="T6" fmla="*/ 64291 w 21600"/>
                  <a:gd name="T7" fmla="*/ 464230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57" y="2422"/>
                    </a:moveTo>
                    <a:lnTo>
                      <a:pt x="5014" y="2019"/>
                    </a:lnTo>
                    <a:lnTo>
                      <a:pt x="13886" y="807"/>
                    </a:lnTo>
                    <a:lnTo>
                      <a:pt x="18900" y="0"/>
                    </a:lnTo>
                    <a:lnTo>
                      <a:pt x="21214" y="3432"/>
                    </a:lnTo>
                    <a:lnTo>
                      <a:pt x="21600" y="8680"/>
                    </a:lnTo>
                    <a:lnTo>
                      <a:pt x="20829" y="13727"/>
                    </a:lnTo>
                    <a:lnTo>
                      <a:pt x="18129" y="20389"/>
                    </a:lnTo>
                    <a:lnTo>
                      <a:pt x="9643" y="21600"/>
                    </a:lnTo>
                    <a:lnTo>
                      <a:pt x="3086" y="19985"/>
                    </a:lnTo>
                    <a:lnTo>
                      <a:pt x="2314" y="9488"/>
                    </a:lnTo>
                    <a:lnTo>
                      <a:pt x="0" y="5047"/>
                    </a:lnTo>
                    <a:lnTo>
                      <a:pt x="1157" y="24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29" name="AutoShape 211" descr="AutoShape 279"/>
              <p:cNvSpPr>
                <a:spLocks/>
              </p:cNvSpPr>
              <p:nvPr/>
            </p:nvSpPr>
            <p:spPr bwMode="auto">
              <a:xfrm>
                <a:off x="2836169" y="1092316"/>
                <a:ext cx="111475" cy="1065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35" y="15701"/>
                    </a:moveTo>
                    <a:lnTo>
                      <a:pt x="4780" y="14834"/>
                    </a:lnTo>
                    <a:lnTo>
                      <a:pt x="4228" y="12318"/>
                    </a:lnTo>
                    <a:lnTo>
                      <a:pt x="368" y="8848"/>
                    </a:lnTo>
                    <a:lnTo>
                      <a:pt x="0" y="5986"/>
                    </a:lnTo>
                    <a:lnTo>
                      <a:pt x="3860" y="2863"/>
                    </a:lnTo>
                    <a:lnTo>
                      <a:pt x="6986" y="3817"/>
                    </a:lnTo>
                    <a:lnTo>
                      <a:pt x="10846" y="781"/>
                    </a:lnTo>
                    <a:lnTo>
                      <a:pt x="13144" y="781"/>
                    </a:lnTo>
                    <a:lnTo>
                      <a:pt x="16729" y="1735"/>
                    </a:lnTo>
                    <a:lnTo>
                      <a:pt x="19578" y="0"/>
                    </a:lnTo>
                    <a:lnTo>
                      <a:pt x="21600" y="173"/>
                    </a:lnTo>
                    <a:lnTo>
                      <a:pt x="21600" y="3296"/>
                    </a:lnTo>
                    <a:lnTo>
                      <a:pt x="19210" y="3904"/>
                    </a:lnTo>
                    <a:lnTo>
                      <a:pt x="17831" y="5118"/>
                    </a:lnTo>
                    <a:lnTo>
                      <a:pt x="16269" y="6419"/>
                    </a:lnTo>
                    <a:lnTo>
                      <a:pt x="17188" y="8414"/>
                    </a:lnTo>
                    <a:lnTo>
                      <a:pt x="14614" y="9022"/>
                    </a:lnTo>
                    <a:lnTo>
                      <a:pt x="13052" y="8154"/>
                    </a:lnTo>
                    <a:lnTo>
                      <a:pt x="11581" y="8414"/>
                    </a:lnTo>
                    <a:lnTo>
                      <a:pt x="13328" y="10063"/>
                    </a:lnTo>
                    <a:lnTo>
                      <a:pt x="11122" y="12318"/>
                    </a:lnTo>
                    <a:lnTo>
                      <a:pt x="13787" y="13533"/>
                    </a:lnTo>
                    <a:lnTo>
                      <a:pt x="17831" y="15961"/>
                    </a:lnTo>
                    <a:lnTo>
                      <a:pt x="18751" y="17783"/>
                    </a:lnTo>
                    <a:lnTo>
                      <a:pt x="17096" y="17436"/>
                    </a:lnTo>
                    <a:lnTo>
                      <a:pt x="13328" y="18824"/>
                    </a:lnTo>
                    <a:lnTo>
                      <a:pt x="14706" y="21253"/>
                    </a:lnTo>
                    <a:lnTo>
                      <a:pt x="7445" y="21600"/>
                    </a:lnTo>
                    <a:lnTo>
                      <a:pt x="7445" y="18824"/>
                    </a:lnTo>
                    <a:lnTo>
                      <a:pt x="4871" y="17783"/>
                    </a:lnTo>
                    <a:lnTo>
                      <a:pt x="7445" y="16569"/>
                    </a:lnTo>
                    <a:lnTo>
                      <a:pt x="9283" y="16482"/>
                    </a:lnTo>
                    <a:lnTo>
                      <a:pt x="9835" y="1570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0" name="AutoShape 212" descr="AutoShape 280"/>
              <p:cNvSpPr>
                <a:spLocks/>
              </p:cNvSpPr>
              <p:nvPr/>
            </p:nvSpPr>
            <p:spPr bwMode="auto">
              <a:xfrm>
                <a:off x="2541263" y="740618"/>
                <a:ext cx="180615" cy="202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504"/>
                    </a:moveTo>
                    <a:lnTo>
                      <a:pt x="14493" y="12778"/>
                    </a:lnTo>
                    <a:lnTo>
                      <a:pt x="21600" y="10504"/>
                    </a:lnTo>
                    <a:lnTo>
                      <a:pt x="19977" y="6730"/>
                    </a:lnTo>
                    <a:lnTo>
                      <a:pt x="20481" y="2637"/>
                    </a:lnTo>
                    <a:lnTo>
                      <a:pt x="19641" y="1864"/>
                    </a:lnTo>
                    <a:lnTo>
                      <a:pt x="13486" y="2910"/>
                    </a:lnTo>
                    <a:lnTo>
                      <a:pt x="12311" y="1637"/>
                    </a:lnTo>
                    <a:lnTo>
                      <a:pt x="11136" y="0"/>
                    </a:lnTo>
                    <a:lnTo>
                      <a:pt x="8282" y="591"/>
                    </a:lnTo>
                    <a:lnTo>
                      <a:pt x="8114" y="2637"/>
                    </a:lnTo>
                    <a:lnTo>
                      <a:pt x="8282" y="3411"/>
                    </a:lnTo>
                    <a:lnTo>
                      <a:pt x="7331" y="3411"/>
                    </a:lnTo>
                    <a:lnTo>
                      <a:pt x="4253" y="4320"/>
                    </a:lnTo>
                    <a:lnTo>
                      <a:pt x="4253" y="6503"/>
                    </a:lnTo>
                    <a:lnTo>
                      <a:pt x="2686" y="8458"/>
                    </a:lnTo>
                    <a:lnTo>
                      <a:pt x="0" y="10095"/>
                    </a:lnTo>
                    <a:lnTo>
                      <a:pt x="448" y="11869"/>
                    </a:lnTo>
                    <a:lnTo>
                      <a:pt x="2126" y="12642"/>
                    </a:lnTo>
                    <a:lnTo>
                      <a:pt x="224" y="14733"/>
                    </a:lnTo>
                    <a:lnTo>
                      <a:pt x="3581" y="14961"/>
                    </a:lnTo>
                    <a:lnTo>
                      <a:pt x="5988" y="16552"/>
                    </a:lnTo>
                    <a:lnTo>
                      <a:pt x="4868" y="17644"/>
                    </a:lnTo>
                    <a:lnTo>
                      <a:pt x="5372" y="20736"/>
                    </a:lnTo>
                    <a:lnTo>
                      <a:pt x="6883" y="20918"/>
                    </a:lnTo>
                    <a:lnTo>
                      <a:pt x="8730" y="20554"/>
                    </a:lnTo>
                    <a:lnTo>
                      <a:pt x="10128" y="21236"/>
                    </a:lnTo>
                    <a:lnTo>
                      <a:pt x="11136" y="21464"/>
                    </a:lnTo>
                    <a:lnTo>
                      <a:pt x="12087" y="21600"/>
                    </a:lnTo>
                    <a:lnTo>
                      <a:pt x="15221" y="20554"/>
                    </a:lnTo>
                    <a:lnTo>
                      <a:pt x="17571" y="19281"/>
                    </a:lnTo>
                    <a:lnTo>
                      <a:pt x="18354" y="18599"/>
                    </a:lnTo>
                    <a:lnTo>
                      <a:pt x="18522" y="16461"/>
                    </a:lnTo>
                    <a:lnTo>
                      <a:pt x="14493" y="12778"/>
                    </a:lnTo>
                    <a:lnTo>
                      <a:pt x="21600" y="105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1" name="AutoShape 213" descr="AutoShape 281"/>
              <p:cNvSpPr>
                <a:spLocks/>
              </p:cNvSpPr>
              <p:nvPr/>
            </p:nvSpPr>
            <p:spPr bwMode="auto">
              <a:xfrm>
                <a:off x="2709176" y="740618"/>
                <a:ext cx="194727" cy="13862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13" y="15419"/>
                    </a:moveTo>
                    <a:lnTo>
                      <a:pt x="0" y="9903"/>
                    </a:lnTo>
                    <a:lnTo>
                      <a:pt x="470" y="3921"/>
                    </a:lnTo>
                    <a:lnTo>
                      <a:pt x="7043" y="0"/>
                    </a:lnTo>
                    <a:lnTo>
                      <a:pt x="9443" y="1130"/>
                    </a:lnTo>
                    <a:lnTo>
                      <a:pt x="12678" y="665"/>
                    </a:lnTo>
                    <a:lnTo>
                      <a:pt x="16643" y="2459"/>
                    </a:lnTo>
                    <a:lnTo>
                      <a:pt x="19930" y="6181"/>
                    </a:lnTo>
                    <a:lnTo>
                      <a:pt x="19930" y="10302"/>
                    </a:lnTo>
                    <a:lnTo>
                      <a:pt x="21339" y="10302"/>
                    </a:lnTo>
                    <a:lnTo>
                      <a:pt x="21496" y="13824"/>
                    </a:lnTo>
                    <a:lnTo>
                      <a:pt x="21600" y="19274"/>
                    </a:lnTo>
                    <a:lnTo>
                      <a:pt x="19774" y="21068"/>
                    </a:lnTo>
                    <a:lnTo>
                      <a:pt x="15913" y="21268"/>
                    </a:lnTo>
                    <a:lnTo>
                      <a:pt x="12052" y="21600"/>
                    </a:lnTo>
                    <a:lnTo>
                      <a:pt x="9443" y="19739"/>
                    </a:lnTo>
                    <a:lnTo>
                      <a:pt x="3809" y="17280"/>
                    </a:lnTo>
                    <a:lnTo>
                      <a:pt x="1513" y="1541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2" name="AutoShape 214" descr="AutoShape 283"/>
              <p:cNvSpPr>
                <a:spLocks/>
              </p:cNvSpPr>
              <p:nvPr/>
            </p:nvSpPr>
            <p:spPr bwMode="auto">
              <a:xfrm>
                <a:off x="2655555" y="315757"/>
                <a:ext cx="224356" cy="4068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835"/>
                    </a:moveTo>
                    <a:lnTo>
                      <a:pt x="678" y="16132"/>
                    </a:lnTo>
                    <a:lnTo>
                      <a:pt x="1401" y="14861"/>
                    </a:lnTo>
                    <a:lnTo>
                      <a:pt x="3389" y="14317"/>
                    </a:lnTo>
                    <a:lnTo>
                      <a:pt x="2847" y="13069"/>
                    </a:lnTo>
                    <a:lnTo>
                      <a:pt x="1762" y="11912"/>
                    </a:lnTo>
                    <a:lnTo>
                      <a:pt x="1401" y="10732"/>
                    </a:lnTo>
                    <a:lnTo>
                      <a:pt x="904" y="8849"/>
                    </a:lnTo>
                    <a:lnTo>
                      <a:pt x="1401" y="8145"/>
                    </a:lnTo>
                    <a:lnTo>
                      <a:pt x="3389" y="8304"/>
                    </a:lnTo>
                    <a:lnTo>
                      <a:pt x="4248" y="7964"/>
                    </a:lnTo>
                    <a:lnTo>
                      <a:pt x="2982" y="7442"/>
                    </a:lnTo>
                    <a:lnTo>
                      <a:pt x="3931" y="6512"/>
                    </a:lnTo>
                    <a:lnTo>
                      <a:pt x="4248" y="5173"/>
                    </a:lnTo>
                    <a:lnTo>
                      <a:pt x="5332" y="4924"/>
                    </a:lnTo>
                    <a:lnTo>
                      <a:pt x="5874" y="4129"/>
                    </a:lnTo>
                    <a:lnTo>
                      <a:pt x="7321" y="4016"/>
                    </a:lnTo>
                    <a:lnTo>
                      <a:pt x="7637" y="3131"/>
                    </a:lnTo>
                    <a:lnTo>
                      <a:pt x="8721" y="2768"/>
                    </a:lnTo>
                    <a:lnTo>
                      <a:pt x="8902" y="1883"/>
                    </a:lnTo>
                    <a:lnTo>
                      <a:pt x="10167" y="2042"/>
                    </a:lnTo>
                    <a:lnTo>
                      <a:pt x="11207" y="1792"/>
                    </a:lnTo>
                    <a:lnTo>
                      <a:pt x="12291" y="1248"/>
                    </a:lnTo>
                    <a:lnTo>
                      <a:pt x="13737" y="1157"/>
                    </a:lnTo>
                    <a:lnTo>
                      <a:pt x="15726" y="1157"/>
                    </a:lnTo>
                    <a:lnTo>
                      <a:pt x="16810" y="545"/>
                    </a:lnTo>
                    <a:lnTo>
                      <a:pt x="18030" y="0"/>
                    </a:lnTo>
                    <a:lnTo>
                      <a:pt x="19612" y="885"/>
                    </a:lnTo>
                    <a:lnTo>
                      <a:pt x="21193" y="1588"/>
                    </a:lnTo>
                    <a:lnTo>
                      <a:pt x="21374" y="2337"/>
                    </a:lnTo>
                    <a:lnTo>
                      <a:pt x="21600" y="4561"/>
                    </a:lnTo>
                    <a:lnTo>
                      <a:pt x="20154" y="5014"/>
                    </a:lnTo>
                    <a:lnTo>
                      <a:pt x="18527" y="5627"/>
                    </a:lnTo>
                    <a:lnTo>
                      <a:pt x="18030" y="6897"/>
                    </a:lnTo>
                    <a:lnTo>
                      <a:pt x="18211" y="7692"/>
                    </a:lnTo>
                    <a:lnTo>
                      <a:pt x="16042" y="8418"/>
                    </a:lnTo>
                    <a:lnTo>
                      <a:pt x="14822" y="9234"/>
                    </a:lnTo>
                    <a:lnTo>
                      <a:pt x="11975" y="9484"/>
                    </a:lnTo>
                    <a:lnTo>
                      <a:pt x="10890" y="10641"/>
                    </a:lnTo>
                    <a:lnTo>
                      <a:pt x="10890" y="12638"/>
                    </a:lnTo>
                    <a:lnTo>
                      <a:pt x="12472" y="13613"/>
                    </a:lnTo>
                    <a:lnTo>
                      <a:pt x="13195" y="14408"/>
                    </a:lnTo>
                    <a:lnTo>
                      <a:pt x="9806" y="15247"/>
                    </a:lnTo>
                    <a:lnTo>
                      <a:pt x="11387" y="15247"/>
                    </a:lnTo>
                    <a:lnTo>
                      <a:pt x="12291" y="15701"/>
                    </a:lnTo>
                    <a:lnTo>
                      <a:pt x="12833" y="16404"/>
                    </a:lnTo>
                    <a:lnTo>
                      <a:pt x="11568" y="16835"/>
                    </a:lnTo>
                    <a:lnTo>
                      <a:pt x="10167" y="17652"/>
                    </a:lnTo>
                    <a:lnTo>
                      <a:pt x="10167" y="18991"/>
                    </a:lnTo>
                    <a:lnTo>
                      <a:pt x="8541" y="19626"/>
                    </a:lnTo>
                    <a:lnTo>
                      <a:pt x="7998" y="20329"/>
                    </a:lnTo>
                    <a:lnTo>
                      <a:pt x="6417" y="20874"/>
                    </a:lnTo>
                    <a:lnTo>
                      <a:pt x="5513" y="21600"/>
                    </a:lnTo>
                    <a:lnTo>
                      <a:pt x="3163" y="21169"/>
                    </a:lnTo>
                    <a:lnTo>
                      <a:pt x="3389" y="19785"/>
                    </a:lnTo>
                    <a:lnTo>
                      <a:pt x="2169" y="19626"/>
                    </a:lnTo>
                    <a:lnTo>
                      <a:pt x="1762" y="18832"/>
                    </a:lnTo>
                    <a:lnTo>
                      <a:pt x="904" y="17743"/>
                    </a:lnTo>
                    <a:lnTo>
                      <a:pt x="0" y="168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3" name="AutoShape 215" descr="AutoShape 284"/>
              <p:cNvSpPr>
                <a:spLocks/>
              </p:cNvSpPr>
              <p:nvPr/>
            </p:nvSpPr>
            <p:spPr bwMode="auto">
              <a:xfrm>
                <a:off x="2834756" y="930586"/>
                <a:ext cx="173560" cy="1129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10" y="17395"/>
                    </a:moveTo>
                    <a:lnTo>
                      <a:pt x="6029" y="15664"/>
                    </a:lnTo>
                    <a:lnTo>
                      <a:pt x="3454" y="13850"/>
                    </a:lnTo>
                    <a:lnTo>
                      <a:pt x="702" y="11542"/>
                    </a:lnTo>
                    <a:lnTo>
                      <a:pt x="0" y="7915"/>
                    </a:lnTo>
                    <a:lnTo>
                      <a:pt x="2576" y="6925"/>
                    </a:lnTo>
                    <a:lnTo>
                      <a:pt x="4390" y="2721"/>
                    </a:lnTo>
                    <a:lnTo>
                      <a:pt x="5561" y="82"/>
                    </a:lnTo>
                    <a:lnTo>
                      <a:pt x="9483" y="0"/>
                    </a:lnTo>
                    <a:lnTo>
                      <a:pt x="10771" y="1484"/>
                    </a:lnTo>
                    <a:lnTo>
                      <a:pt x="14751" y="1896"/>
                    </a:lnTo>
                    <a:lnTo>
                      <a:pt x="16273" y="1072"/>
                    </a:lnTo>
                    <a:lnTo>
                      <a:pt x="19902" y="6266"/>
                    </a:lnTo>
                    <a:lnTo>
                      <a:pt x="20195" y="10553"/>
                    </a:lnTo>
                    <a:lnTo>
                      <a:pt x="21600" y="15252"/>
                    </a:lnTo>
                    <a:lnTo>
                      <a:pt x="21190" y="17973"/>
                    </a:lnTo>
                    <a:lnTo>
                      <a:pt x="19141" y="20446"/>
                    </a:lnTo>
                    <a:lnTo>
                      <a:pt x="16741" y="20940"/>
                    </a:lnTo>
                    <a:lnTo>
                      <a:pt x="12937" y="21600"/>
                    </a:lnTo>
                    <a:lnTo>
                      <a:pt x="12117" y="18385"/>
                    </a:lnTo>
                    <a:lnTo>
                      <a:pt x="9073" y="16818"/>
                    </a:lnTo>
                    <a:lnTo>
                      <a:pt x="8254" y="18385"/>
                    </a:lnTo>
                    <a:lnTo>
                      <a:pt x="7610" y="1739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4" name="AutoShape 216" descr="AutoShape 285"/>
              <p:cNvSpPr>
                <a:spLocks/>
              </p:cNvSpPr>
              <p:nvPr/>
            </p:nvSpPr>
            <p:spPr bwMode="auto">
              <a:xfrm>
                <a:off x="2947639" y="1089749"/>
                <a:ext cx="45157" cy="26958"/>
              </a:xfrm>
              <a:custGeom>
                <a:avLst/>
                <a:gdLst>
                  <a:gd name="T0" fmla="*/ 36008434 w 21600"/>
                  <a:gd name="T1" fmla="*/ 123596 h 21600"/>
                  <a:gd name="T2" fmla="*/ 36008434 w 21600"/>
                  <a:gd name="T3" fmla="*/ 123596 h 21600"/>
                  <a:gd name="T4" fmla="*/ 36008434 w 21600"/>
                  <a:gd name="T5" fmla="*/ 123596 h 21600"/>
                  <a:gd name="T6" fmla="*/ 36008434 w 21600"/>
                  <a:gd name="T7" fmla="*/ 123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54" y="21262"/>
                    </a:moveTo>
                    <a:lnTo>
                      <a:pt x="13806" y="21600"/>
                    </a:lnTo>
                    <a:lnTo>
                      <a:pt x="21600" y="10462"/>
                    </a:lnTo>
                    <a:lnTo>
                      <a:pt x="9575" y="0"/>
                    </a:lnTo>
                    <a:lnTo>
                      <a:pt x="0" y="2700"/>
                    </a:lnTo>
                    <a:lnTo>
                      <a:pt x="0" y="14850"/>
                    </a:lnTo>
                    <a:lnTo>
                      <a:pt x="4454" y="2126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5" name="AutoShape 217" descr="AutoShape 286"/>
              <p:cNvSpPr>
                <a:spLocks/>
              </p:cNvSpPr>
              <p:nvPr/>
            </p:nvSpPr>
            <p:spPr bwMode="auto">
              <a:xfrm>
                <a:off x="2971624" y="1074344"/>
                <a:ext cx="393682" cy="1578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52" y="20429"/>
                    </a:moveTo>
                    <a:lnTo>
                      <a:pt x="11885" y="20020"/>
                    </a:lnTo>
                    <a:lnTo>
                      <a:pt x="13745" y="19493"/>
                    </a:lnTo>
                    <a:lnTo>
                      <a:pt x="15063" y="19493"/>
                    </a:lnTo>
                    <a:lnTo>
                      <a:pt x="16588" y="18849"/>
                    </a:lnTo>
                    <a:lnTo>
                      <a:pt x="16975" y="21600"/>
                    </a:lnTo>
                    <a:lnTo>
                      <a:pt x="17828" y="20020"/>
                    </a:lnTo>
                    <a:lnTo>
                      <a:pt x="18551" y="18380"/>
                    </a:lnTo>
                    <a:lnTo>
                      <a:pt x="19636" y="17620"/>
                    </a:lnTo>
                    <a:lnTo>
                      <a:pt x="20153" y="19493"/>
                    </a:lnTo>
                    <a:lnTo>
                      <a:pt x="21600" y="19785"/>
                    </a:lnTo>
                    <a:lnTo>
                      <a:pt x="21290" y="16273"/>
                    </a:lnTo>
                    <a:lnTo>
                      <a:pt x="20696" y="12820"/>
                    </a:lnTo>
                    <a:lnTo>
                      <a:pt x="20153" y="9366"/>
                    </a:lnTo>
                    <a:lnTo>
                      <a:pt x="20567" y="8137"/>
                    </a:lnTo>
                    <a:lnTo>
                      <a:pt x="19636" y="6088"/>
                    </a:lnTo>
                    <a:lnTo>
                      <a:pt x="18629" y="2341"/>
                    </a:lnTo>
                    <a:lnTo>
                      <a:pt x="17104" y="2634"/>
                    </a:lnTo>
                    <a:lnTo>
                      <a:pt x="16536" y="4390"/>
                    </a:lnTo>
                    <a:lnTo>
                      <a:pt x="14056" y="4624"/>
                    </a:lnTo>
                    <a:lnTo>
                      <a:pt x="13074" y="4859"/>
                    </a:lnTo>
                    <a:lnTo>
                      <a:pt x="11937" y="3454"/>
                    </a:lnTo>
                    <a:lnTo>
                      <a:pt x="11007" y="3454"/>
                    </a:lnTo>
                    <a:lnTo>
                      <a:pt x="10206" y="1405"/>
                    </a:lnTo>
                    <a:lnTo>
                      <a:pt x="9069" y="0"/>
                    </a:lnTo>
                    <a:lnTo>
                      <a:pt x="7932" y="1405"/>
                    </a:lnTo>
                    <a:lnTo>
                      <a:pt x="6304" y="1815"/>
                    </a:lnTo>
                    <a:lnTo>
                      <a:pt x="5167" y="2576"/>
                    </a:lnTo>
                    <a:lnTo>
                      <a:pt x="3643" y="3044"/>
                    </a:lnTo>
                    <a:lnTo>
                      <a:pt x="2713" y="2751"/>
                    </a:lnTo>
                    <a:lnTo>
                      <a:pt x="1524" y="4039"/>
                    </a:lnTo>
                    <a:lnTo>
                      <a:pt x="2248" y="4917"/>
                    </a:lnTo>
                    <a:lnTo>
                      <a:pt x="1447" y="5912"/>
                    </a:lnTo>
                    <a:lnTo>
                      <a:pt x="1163" y="7376"/>
                    </a:lnTo>
                    <a:lnTo>
                      <a:pt x="336" y="8898"/>
                    </a:lnTo>
                    <a:lnTo>
                      <a:pt x="155" y="10361"/>
                    </a:lnTo>
                    <a:lnTo>
                      <a:pt x="0" y="11707"/>
                    </a:lnTo>
                    <a:lnTo>
                      <a:pt x="517" y="12059"/>
                    </a:lnTo>
                    <a:lnTo>
                      <a:pt x="413" y="13815"/>
                    </a:lnTo>
                    <a:lnTo>
                      <a:pt x="827" y="14459"/>
                    </a:lnTo>
                    <a:lnTo>
                      <a:pt x="801" y="16156"/>
                    </a:lnTo>
                    <a:lnTo>
                      <a:pt x="1292" y="17561"/>
                    </a:lnTo>
                    <a:lnTo>
                      <a:pt x="1783" y="17444"/>
                    </a:lnTo>
                    <a:lnTo>
                      <a:pt x="1860" y="18673"/>
                    </a:lnTo>
                    <a:lnTo>
                      <a:pt x="2945" y="19434"/>
                    </a:lnTo>
                    <a:lnTo>
                      <a:pt x="3514" y="21190"/>
                    </a:lnTo>
                    <a:lnTo>
                      <a:pt x="4341" y="20371"/>
                    </a:lnTo>
                    <a:lnTo>
                      <a:pt x="4832" y="19610"/>
                    </a:lnTo>
                    <a:lnTo>
                      <a:pt x="5478" y="18615"/>
                    </a:lnTo>
                    <a:lnTo>
                      <a:pt x="6821" y="20605"/>
                    </a:lnTo>
                    <a:lnTo>
                      <a:pt x="8268" y="20780"/>
                    </a:lnTo>
                    <a:lnTo>
                      <a:pt x="9896" y="20371"/>
                    </a:lnTo>
                    <a:lnTo>
                      <a:pt x="10490" y="20371"/>
                    </a:lnTo>
                    <a:lnTo>
                      <a:pt x="10852" y="204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6" name="AutoShape 218" descr="AutoShape 287"/>
              <p:cNvSpPr>
                <a:spLocks/>
              </p:cNvSpPr>
              <p:nvPr/>
            </p:nvSpPr>
            <p:spPr bwMode="auto">
              <a:xfrm>
                <a:off x="2693654" y="962675"/>
                <a:ext cx="203191" cy="14761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00" y="3443"/>
                    </a:moveTo>
                    <a:lnTo>
                      <a:pt x="600" y="2254"/>
                    </a:lnTo>
                    <a:lnTo>
                      <a:pt x="0" y="63"/>
                    </a:lnTo>
                    <a:lnTo>
                      <a:pt x="3700" y="1064"/>
                    </a:lnTo>
                    <a:lnTo>
                      <a:pt x="5850" y="0"/>
                    </a:lnTo>
                    <a:lnTo>
                      <a:pt x="6850" y="313"/>
                    </a:lnTo>
                    <a:lnTo>
                      <a:pt x="9300" y="1878"/>
                    </a:lnTo>
                    <a:lnTo>
                      <a:pt x="11900" y="2692"/>
                    </a:lnTo>
                    <a:lnTo>
                      <a:pt x="13250" y="1190"/>
                    </a:lnTo>
                    <a:lnTo>
                      <a:pt x="15100" y="1315"/>
                    </a:lnTo>
                    <a:lnTo>
                      <a:pt x="15700" y="4070"/>
                    </a:lnTo>
                    <a:lnTo>
                      <a:pt x="18050" y="5823"/>
                    </a:lnTo>
                    <a:lnTo>
                      <a:pt x="20250" y="7200"/>
                    </a:lnTo>
                    <a:lnTo>
                      <a:pt x="21600" y="8515"/>
                    </a:lnTo>
                    <a:lnTo>
                      <a:pt x="19600" y="10518"/>
                    </a:lnTo>
                    <a:lnTo>
                      <a:pt x="19800" y="12271"/>
                    </a:lnTo>
                    <a:lnTo>
                      <a:pt x="21000" y="15026"/>
                    </a:lnTo>
                    <a:lnTo>
                      <a:pt x="21150" y="19409"/>
                    </a:lnTo>
                    <a:lnTo>
                      <a:pt x="19050" y="21600"/>
                    </a:lnTo>
                    <a:lnTo>
                      <a:pt x="17350" y="20911"/>
                    </a:lnTo>
                    <a:lnTo>
                      <a:pt x="16750" y="17969"/>
                    </a:lnTo>
                    <a:lnTo>
                      <a:pt x="15650" y="15214"/>
                    </a:lnTo>
                    <a:lnTo>
                      <a:pt x="14250" y="16028"/>
                    </a:lnTo>
                    <a:lnTo>
                      <a:pt x="14650" y="18219"/>
                    </a:lnTo>
                    <a:lnTo>
                      <a:pt x="12450" y="17468"/>
                    </a:lnTo>
                    <a:lnTo>
                      <a:pt x="10700" y="16028"/>
                    </a:lnTo>
                    <a:lnTo>
                      <a:pt x="9300" y="13523"/>
                    </a:lnTo>
                    <a:lnTo>
                      <a:pt x="7750" y="12271"/>
                    </a:lnTo>
                    <a:lnTo>
                      <a:pt x="5350" y="11082"/>
                    </a:lnTo>
                    <a:lnTo>
                      <a:pt x="5350" y="9016"/>
                    </a:lnTo>
                    <a:lnTo>
                      <a:pt x="3350" y="7638"/>
                    </a:lnTo>
                    <a:lnTo>
                      <a:pt x="2750" y="4070"/>
                    </a:lnTo>
                    <a:lnTo>
                      <a:pt x="1900" y="344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7" name="AutoShape 219" descr="AutoShape 290"/>
              <p:cNvSpPr>
                <a:spLocks/>
              </p:cNvSpPr>
              <p:nvPr/>
            </p:nvSpPr>
            <p:spPr bwMode="auto">
              <a:xfrm>
                <a:off x="2879909" y="789393"/>
                <a:ext cx="341474" cy="2233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445" y="14221"/>
                    </a:moveTo>
                    <a:lnTo>
                      <a:pt x="7051" y="14015"/>
                    </a:lnTo>
                    <a:lnTo>
                      <a:pt x="8331" y="14963"/>
                    </a:lnTo>
                    <a:lnTo>
                      <a:pt x="9937" y="18591"/>
                    </a:lnTo>
                    <a:lnTo>
                      <a:pt x="9669" y="19992"/>
                    </a:lnTo>
                    <a:lnTo>
                      <a:pt x="9104" y="21600"/>
                    </a:lnTo>
                    <a:lnTo>
                      <a:pt x="10294" y="20157"/>
                    </a:lnTo>
                    <a:lnTo>
                      <a:pt x="11008" y="15911"/>
                    </a:lnTo>
                    <a:lnTo>
                      <a:pt x="12407" y="15582"/>
                    </a:lnTo>
                    <a:lnTo>
                      <a:pt x="12883" y="18014"/>
                    </a:lnTo>
                    <a:lnTo>
                      <a:pt x="16393" y="17684"/>
                    </a:lnTo>
                    <a:lnTo>
                      <a:pt x="17107" y="16200"/>
                    </a:lnTo>
                    <a:lnTo>
                      <a:pt x="18179" y="16406"/>
                    </a:lnTo>
                    <a:lnTo>
                      <a:pt x="20767" y="14757"/>
                    </a:lnTo>
                    <a:lnTo>
                      <a:pt x="21600" y="9027"/>
                    </a:lnTo>
                    <a:lnTo>
                      <a:pt x="16245" y="2803"/>
                    </a:lnTo>
                    <a:lnTo>
                      <a:pt x="15471" y="0"/>
                    </a:lnTo>
                    <a:lnTo>
                      <a:pt x="11960" y="330"/>
                    </a:lnTo>
                    <a:lnTo>
                      <a:pt x="10979" y="2432"/>
                    </a:lnTo>
                    <a:lnTo>
                      <a:pt x="1428" y="3875"/>
                    </a:lnTo>
                    <a:lnTo>
                      <a:pt x="1488" y="7255"/>
                    </a:lnTo>
                    <a:lnTo>
                      <a:pt x="446" y="8368"/>
                    </a:lnTo>
                    <a:lnTo>
                      <a:pt x="0" y="13727"/>
                    </a:lnTo>
                    <a:lnTo>
                      <a:pt x="1993" y="13685"/>
                    </a:lnTo>
                    <a:lnTo>
                      <a:pt x="2648" y="14427"/>
                    </a:lnTo>
                    <a:lnTo>
                      <a:pt x="4671" y="14634"/>
                    </a:lnTo>
                    <a:lnTo>
                      <a:pt x="5445" y="142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8" name="AutoShape 220" descr="AutoShape 291"/>
              <p:cNvSpPr>
                <a:spLocks/>
              </p:cNvSpPr>
              <p:nvPr/>
            </p:nvSpPr>
            <p:spPr bwMode="auto">
              <a:xfrm>
                <a:off x="2885553" y="664886"/>
                <a:ext cx="201781" cy="1643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9" y="21600"/>
                    </a:moveTo>
                    <a:lnTo>
                      <a:pt x="17983" y="19636"/>
                    </a:lnTo>
                    <a:lnTo>
                      <a:pt x="19641" y="16775"/>
                    </a:lnTo>
                    <a:lnTo>
                      <a:pt x="20646" y="13016"/>
                    </a:lnTo>
                    <a:lnTo>
                      <a:pt x="21600" y="11950"/>
                    </a:lnTo>
                    <a:lnTo>
                      <a:pt x="21148" y="2749"/>
                    </a:lnTo>
                    <a:lnTo>
                      <a:pt x="14819" y="0"/>
                    </a:lnTo>
                    <a:lnTo>
                      <a:pt x="13111" y="1234"/>
                    </a:lnTo>
                    <a:lnTo>
                      <a:pt x="10850" y="393"/>
                    </a:lnTo>
                    <a:lnTo>
                      <a:pt x="9896" y="3815"/>
                    </a:lnTo>
                    <a:lnTo>
                      <a:pt x="9343" y="3366"/>
                    </a:lnTo>
                    <a:lnTo>
                      <a:pt x="7836" y="6845"/>
                    </a:lnTo>
                    <a:lnTo>
                      <a:pt x="8992" y="8696"/>
                    </a:lnTo>
                    <a:lnTo>
                      <a:pt x="5927" y="9986"/>
                    </a:lnTo>
                    <a:lnTo>
                      <a:pt x="5375" y="12118"/>
                    </a:lnTo>
                    <a:lnTo>
                      <a:pt x="2461" y="11670"/>
                    </a:lnTo>
                    <a:lnTo>
                      <a:pt x="0" y="12736"/>
                    </a:lnTo>
                    <a:lnTo>
                      <a:pt x="352" y="15148"/>
                    </a:lnTo>
                    <a:lnTo>
                      <a:pt x="352" y="18626"/>
                    </a:lnTo>
                    <a:lnTo>
                      <a:pt x="1708" y="18626"/>
                    </a:lnTo>
                    <a:lnTo>
                      <a:pt x="1859"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39" name="AutoShape 221" descr="AutoShape 293"/>
              <p:cNvSpPr>
                <a:spLocks/>
              </p:cNvSpPr>
              <p:nvPr/>
            </p:nvSpPr>
            <p:spPr bwMode="auto">
              <a:xfrm>
                <a:off x="2913775" y="1205271"/>
                <a:ext cx="53622" cy="14123"/>
              </a:xfrm>
              <a:custGeom>
                <a:avLst/>
                <a:gdLst>
                  <a:gd name="T0" fmla="*/ 238342995 w 21600"/>
                  <a:gd name="T1" fmla="*/ 101 h 21600"/>
                  <a:gd name="T2" fmla="*/ 238342995 w 21600"/>
                  <a:gd name="T3" fmla="*/ 101 h 21600"/>
                  <a:gd name="T4" fmla="*/ 238342995 w 21600"/>
                  <a:gd name="T5" fmla="*/ 101 h 21600"/>
                  <a:gd name="T6" fmla="*/ 238342995 w 21600"/>
                  <a:gd name="T7" fmla="*/ 1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14" y="21600"/>
                    </a:moveTo>
                    <a:lnTo>
                      <a:pt x="8100" y="20366"/>
                    </a:lnTo>
                    <a:lnTo>
                      <a:pt x="5593" y="17280"/>
                    </a:lnTo>
                    <a:lnTo>
                      <a:pt x="964" y="12343"/>
                    </a:lnTo>
                    <a:lnTo>
                      <a:pt x="0" y="11726"/>
                    </a:lnTo>
                    <a:lnTo>
                      <a:pt x="771" y="11726"/>
                    </a:lnTo>
                    <a:lnTo>
                      <a:pt x="964" y="11109"/>
                    </a:lnTo>
                    <a:lnTo>
                      <a:pt x="1157" y="9874"/>
                    </a:lnTo>
                    <a:lnTo>
                      <a:pt x="1157" y="8640"/>
                    </a:lnTo>
                    <a:lnTo>
                      <a:pt x="1736" y="8023"/>
                    </a:lnTo>
                    <a:lnTo>
                      <a:pt x="3086" y="6789"/>
                    </a:lnTo>
                    <a:lnTo>
                      <a:pt x="8871" y="6789"/>
                    </a:lnTo>
                    <a:lnTo>
                      <a:pt x="9836" y="6171"/>
                    </a:lnTo>
                    <a:lnTo>
                      <a:pt x="11379" y="5554"/>
                    </a:lnTo>
                    <a:lnTo>
                      <a:pt x="14079" y="3086"/>
                    </a:lnTo>
                    <a:lnTo>
                      <a:pt x="16586" y="617"/>
                    </a:lnTo>
                    <a:lnTo>
                      <a:pt x="17936" y="0"/>
                    </a:lnTo>
                    <a:lnTo>
                      <a:pt x="18900" y="0"/>
                    </a:lnTo>
                    <a:lnTo>
                      <a:pt x="19286" y="617"/>
                    </a:lnTo>
                    <a:lnTo>
                      <a:pt x="19864" y="2469"/>
                    </a:lnTo>
                    <a:lnTo>
                      <a:pt x="20829" y="6171"/>
                    </a:lnTo>
                    <a:lnTo>
                      <a:pt x="21600" y="11109"/>
                    </a:lnTo>
                    <a:lnTo>
                      <a:pt x="21600" y="14194"/>
                    </a:lnTo>
                    <a:lnTo>
                      <a:pt x="21214" y="14811"/>
                    </a:lnTo>
                    <a:lnTo>
                      <a:pt x="20636" y="16046"/>
                    </a:lnTo>
                    <a:lnTo>
                      <a:pt x="17936" y="19131"/>
                    </a:lnTo>
                    <a:lnTo>
                      <a:pt x="14271" y="20983"/>
                    </a:lnTo>
                    <a:lnTo>
                      <a:pt x="10414"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0" name="AutoShape 222" descr="AutoShape 294"/>
              <p:cNvSpPr>
                <a:spLocks/>
              </p:cNvSpPr>
              <p:nvPr/>
            </p:nvSpPr>
            <p:spPr bwMode="auto">
              <a:xfrm>
                <a:off x="2967393" y="-1"/>
                <a:ext cx="3100033" cy="10589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59" y="19914"/>
                    </a:moveTo>
                    <a:lnTo>
                      <a:pt x="3274" y="19609"/>
                    </a:lnTo>
                    <a:lnTo>
                      <a:pt x="3336" y="18875"/>
                    </a:lnTo>
                    <a:lnTo>
                      <a:pt x="3471" y="18482"/>
                    </a:lnTo>
                    <a:lnTo>
                      <a:pt x="3457" y="17949"/>
                    </a:lnTo>
                    <a:lnTo>
                      <a:pt x="3287" y="17652"/>
                    </a:lnTo>
                    <a:lnTo>
                      <a:pt x="3212" y="17198"/>
                    </a:lnTo>
                    <a:lnTo>
                      <a:pt x="3667" y="15765"/>
                    </a:lnTo>
                    <a:lnTo>
                      <a:pt x="3828" y="16263"/>
                    </a:lnTo>
                    <a:lnTo>
                      <a:pt x="3893" y="15931"/>
                    </a:lnTo>
                    <a:lnTo>
                      <a:pt x="4093" y="15800"/>
                    </a:lnTo>
                    <a:lnTo>
                      <a:pt x="4260" y="15888"/>
                    </a:lnTo>
                    <a:lnTo>
                      <a:pt x="4549" y="15931"/>
                    </a:lnTo>
                    <a:lnTo>
                      <a:pt x="4922" y="16560"/>
                    </a:lnTo>
                    <a:lnTo>
                      <a:pt x="4913" y="16822"/>
                    </a:lnTo>
                    <a:lnTo>
                      <a:pt x="5047" y="16953"/>
                    </a:lnTo>
                    <a:lnTo>
                      <a:pt x="5244" y="16883"/>
                    </a:lnTo>
                    <a:lnTo>
                      <a:pt x="5516" y="17329"/>
                    </a:lnTo>
                    <a:lnTo>
                      <a:pt x="5653" y="17460"/>
                    </a:lnTo>
                    <a:lnTo>
                      <a:pt x="5738" y="17224"/>
                    </a:lnTo>
                    <a:lnTo>
                      <a:pt x="5656" y="16726"/>
                    </a:lnTo>
                    <a:lnTo>
                      <a:pt x="5824" y="16490"/>
                    </a:lnTo>
                    <a:lnTo>
                      <a:pt x="6001" y="16263"/>
                    </a:lnTo>
                    <a:lnTo>
                      <a:pt x="5964" y="15704"/>
                    </a:lnTo>
                    <a:lnTo>
                      <a:pt x="6063" y="15634"/>
                    </a:lnTo>
                    <a:lnTo>
                      <a:pt x="6259" y="15765"/>
                    </a:lnTo>
                    <a:lnTo>
                      <a:pt x="6630" y="15870"/>
                    </a:lnTo>
                    <a:lnTo>
                      <a:pt x="6853" y="15739"/>
                    </a:lnTo>
                    <a:lnTo>
                      <a:pt x="7141" y="15608"/>
                    </a:lnTo>
                    <a:lnTo>
                      <a:pt x="7266" y="15896"/>
                    </a:lnTo>
                    <a:lnTo>
                      <a:pt x="7275" y="16228"/>
                    </a:lnTo>
                    <a:lnTo>
                      <a:pt x="7436" y="16263"/>
                    </a:lnTo>
                    <a:lnTo>
                      <a:pt x="7672" y="16036"/>
                    </a:lnTo>
                    <a:lnTo>
                      <a:pt x="7869" y="16036"/>
                    </a:lnTo>
                    <a:lnTo>
                      <a:pt x="8095" y="17163"/>
                    </a:lnTo>
                    <a:lnTo>
                      <a:pt x="8245" y="17198"/>
                    </a:lnTo>
                    <a:lnTo>
                      <a:pt x="8331" y="17495"/>
                    </a:lnTo>
                    <a:lnTo>
                      <a:pt x="8563" y="17757"/>
                    </a:lnTo>
                    <a:lnTo>
                      <a:pt x="8701" y="18718"/>
                    </a:lnTo>
                    <a:lnTo>
                      <a:pt x="8793" y="18508"/>
                    </a:lnTo>
                    <a:lnTo>
                      <a:pt x="8986" y="18377"/>
                    </a:lnTo>
                    <a:lnTo>
                      <a:pt x="9425" y="18272"/>
                    </a:lnTo>
                    <a:lnTo>
                      <a:pt x="9478" y="18447"/>
                    </a:lnTo>
                    <a:lnTo>
                      <a:pt x="9632" y="18508"/>
                    </a:lnTo>
                    <a:lnTo>
                      <a:pt x="9697" y="18683"/>
                    </a:lnTo>
                    <a:lnTo>
                      <a:pt x="10009" y="18587"/>
                    </a:lnTo>
                    <a:lnTo>
                      <a:pt x="9930" y="18141"/>
                    </a:lnTo>
                    <a:lnTo>
                      <a:pt x="9877" y="17932"/>
                    </a:lnTo>
                    <a:lnTo>
                      <a:pt x="10009" y="17897"/>
                    </a:lnTo>
                    <a:lnTo>
                      <a:pt x="10009" y="16508"/>
                    </a:lnTo>
                    <a:lnTo>
                      <a:pt x="10281" y="16779"/>
                    </a:lnTo>
                    <a:lnTo>
                      <a:pt x="10461" y="16814"/>
                    </a:lnTo>
                    <a:lnTo>
                      <a:pt x="10589" y="17154"/>
                    </a:lnTo>
                    <a:lnTo>
                      <a:pt x="10654" y="17504"/>
                    </a:lnTo>
                    <a:lnTo>
                      <a:pt x="10874" y="17504"/>
                    </a:lnTo>
                    <a:lnTo>
                      <a:pt x="11198" y="17565"/>
                    </a:lnTo>
                    <a:lnTo>
                      <a:pt x="11378" y="17844"/>
                    </a:lnTo>
                    <a:lnTo>
                      <a:pt x="11523" y="17949"/>
                    </a:lnTo>
                    <a:lnTo>
                      <a:pt x="11559" y="18255"/>
                    </a:lnTo>
                    <a:lnTo>
                      <a:pt x="11952" y="18124"/>
                    </a:lnTo>
                    <a:lnTo>
                      <a:pt x="12014" y="17844"/>
                    </a:lnTo>
                    <a:lnTo>
                      <a:pt x="12145" y="18054"/>
                    </a:lnTo>
                    <a:lnTo>
                      <a:pt x="12326" y="17635"/>
                    </a:lnTo>
                    <a:lnTo>
                      <a:pt x="12470" y="17600"/>
                    </a:lnTo>
                    <a:lnTo>
                      <a:pt x="12598" y="17809"/>
                    </a:lnTo>
                    <a:lnTo>
                      <a:pt x="12712" y="18124"/>
                    </a:lnTo>
                    <a:lnTo>
                      <a:pt x="12909" y="18124"/>
                    </a:lnTo>
                    <a:lnTo>
                      <a:pt x="12948" y="17355"/>
                    </a:lnTo>
                    <a:lnTo>
                      <a:pt x="13063" y="17084"/>
                    </a:lnTo>
                    <a:lnTo>
                      <a:pt x="12958" y="16394"/>
                    </a:lnTo>
                    <a:lnTo>
                      <a:pt x="13037" y="15975"/>
                    </a:lnTo>
                    <a:lnTo>
                      <a:pt x="13672" y="16019"/>
                    </a:lnTo>
                    <a:lnTo>
                      <a:pt x="13826" y="16455"/>
                    </a:lnTo>
                    <a:lnTo>
                      <a:pt x="13971" y="16814"/>
                    </a:lnTo>
                    <a:lnTo>
                      <a:pt x="14076" y="17154"/>
                    </a:lnTo>
                    <a:lnTo>
                      <a:pt x="14112" y="17635"/>
                    </a:lnTo>
                    <a:lnTo>
                      <a:pt x="14230" y="18019"/>
                    </a:lnTo>
                    <a:lnTo>
                      <a:pt x="14488" y="18159"/>
                    </a:lnTo>
                    <a:lnTo>
                      <a:pt x="14606" y="18438"/>
                    </a:lnTo>
                    <a:lnTo>
                      <a:pt x="14731" y="18674"/>
                    </a:lnTo>
                    <a:lnTo>
                      <a:pt x="14787" y="18919"/>
                    </a:lnTo>
                    <a:lnTo>
                      <a:pt x="14941" y="18953"/>
                    </a:lnTo>
                    <a:lnTo>
                      <a:pt x="15203" y="18814"/>
                    </a:lnTo>
                    <a:lnTo>
                      <a:pt x="15252" y="19015"/>
                    </a:lnTo>
                    <a:lnTo>
                      <a:pt x="15278" y="19364"/>
                    </a:lnTo>
                    <a:lnTo>
                      <a:pt x="15173" y="19574"/>
                    </a:lnTo>
                    <a:lnTo>
                      <a:pt x="15160" y="20569"/>
                    </a:lnTo>
                    <a:lnTo>
                      <a:pt x="15019" y="20508"/>
                    </a:lnTo>
                    <a:lnTo>
                      <a:pt x="14941" y="20910"/>
                    </a:lnTo>
                    <a:lnTo>
                      <a:pt x="14954" y="21364"/>
                    </a:lnTo>
                    <a:lnTo>
                      <a:pt x="15098" y="21443"/>
                    </a:lnTo>
                    <a:lnTo>
                      <a:pt x="15278" y="21600"/>
                    </a:lnTo>
                    <a:lnTo>
                      <a:pt x="15521" y="21120"/>
                    </a:lnTo>
                    <a:lnTo>
                      <a:pt x="15708" y="20299"/>
                    </a:lnTo>
                    <a:lnTo>
                      <a:pt x="15871" y="19364"/>
                    </a:lnTo>
                    <a:lnTo>
                      <a:pt x="16003" y="18464"/>
                    </a:lnTo>
                    <a:lnTo>
                      <a:pt x="15927" y="17539"/>
                    </a:lnTo>
                    <a:lnTo>
                      <a:pt x="15980" y="17259"/>
                    </a:lnTo>
                    <a:lnTo>
                      <a:pt x="15937" y="16263"/>
                    </a:lnTo>
                    <a:lnTo>
                      <a:pt x="15783" y="15634"/>
                    </a:lnTo>
                    <a:lnTo>
                      <a:pt x="15540" y="15425"/>
                    </a:lnTo>
                    <a:lnTo>
                      <a:pt x="15462" y="15809"/>
                    </a:lnTo>
                    <a:lnTo>
                      <a:pt x="15357" y="15844"/>
                    </a:lnTo>
                    <a:lnTo>
                      <a:pt x="15327" y="15460"/>
                    </a:lnTo>
                    <a:lnTo>
                      <a:pt x="15098" y="15154"/>
                    </a:lnTo>
                    <a:lnTo>
                      <a:pt x="15059" y="14848"/>
                    </a:lnTo>
                    <a:lnTo>
                      <a:pt x="15203" y="14464"/>
                    </a:lnTo>
                    <a:lnTo>
                      <a:pt x="15370" y="13739"/>
                    </a:lnTo>
                    <a:lnTo>
                      <a:pt x="15462" y="13224"/>
                    </a:lnTo>
                    <a:lnTo>
                      <a:pt x="15577" y="12743"/>
                    </a:lnTo>
                    <a:lnTo>
                      <a:pt x="15927" y="12499"/>
                    </a:lnTo>
                    <a:lnTo>
                      <a:pt x="16209" y="12455"/>
                    </a:lnTo>
                    <a:lnTo>
                      <a:pt x="16599" y="12569"/>
                    </a:lnTo>
                    <a:lnTo>
                      <a:pt x="16691" y="12149"/>
                    </a:lnTo>
                    <a:lnTo>
                      <a:pt x="16976" y="12324"/>
                    </a:lnTo>
                    <a:lnTo>
                      <a:pt x="16976" y="12595"/>
                    </a:lnTo>
                    <a:lnTo>
                      <a:pt x="17349" y="12420"/>
                    </a:lnTo>
                    <a:lnTo>
                      <a:pt x="17379" y="11940"/>
                    </a:lnTo>
                    <a:lnTo>
                      <a:pt x="17441" y="11285"/>
                    </a:lnTo>
                    <a:lnTo>
                      <a:pt x="17517" y="10909"/>
                    </a:lnTo>
                    <a:lnTo>
                      <a:pt x="17910" y="10909"/>
                    </a:lnTo>
                    <a:lnTo>
                      <a:pt x="18038" y="11320"/>
                    </a:lnTo>
                    <a:lnTo>
                      <a:pt x="18126" y="11425"/>
                    </a:lnTo>
                    <a:lnTo>
                      <a:pt x="18257" y="10804"/>
                    </a:lnTo>
                    <a:lnTo>
                      <a:pt x="18362" y="10700"/>
                    </a:lnTo>
                    <a:lnTo>
                      <a:pt x="18451" y="11189"/>
                    </a:lnTo>
                    <a:lnTo>
                      <a:pt x="18375" y="11634"/>
                    </a:lnTo>
                    <a:lnTo>
                      <a:pt x="18169" y="12080"/>
                    </a:lnTo>
                    <a:lnTo>
                      <a:pt x="17982" y="12805"/>
                    </a:lnTo>
                    <a:lnTo>
                      <a:pt x="17831" y="13355"/>
                    </a:lnTo>
                    <a:lnTo>
                      <a:pt x="17802" y="14158"/>
                    </a:lnTo>
                    <a:lnTo>
                      <a:pt x="17844" y="15014"/>
                    </a:lnTo>
                    <a:lnTo>
                      <a:pt x="17972" y="15608"/>
                    </a:lnTo>
                    <a:lnTo>
                      <a:pt x="18038" y="16298"/>
                    </a:lnTo>
                    <a:lnTo>
                      <a:pt x="18139" y="16700"/>
                    </a:lnTo>
                    <a:lnTo>
                      <a:pt x="18270" y="16910"/>
                    </a:lnTo>
                    <a:lnTo>
                      <a:pt x="18411" y="16298"/>
                    </a:lnTo>
                    <a:lnTo>
                      <a:pt x="18555" y="15530"/>
                    </a:lnTo>
                    <a:lnTo>
                      <a:pt x="18555" y="15093"/>
                    </a:lnTo>
                    <a:lnTo>
                      <a:pt x="18710" y="15093"/>
                    </a:lnTo>
                    <a:lnTo>
                      <a:pt x="18683" y="14525"/>
                    </a:lnTo>
                    <a:lnTo>
                      <a:pt x="18710" y="14115"/>
                    </a:lnTo>
                    <a:lnTo>
                      <a:pt x="18801" y="14080"/>
                    </a:lnTo>
                    <a:lnTo>
                      <a:pt x="18736" y="13774"/>
                    </a:lnTo>
                    <a:lnTo>
                      <a:pt x="18569" y="13294"/>
                    </a:lnTo>
                    <a:lnTo>
                      <a:pt x="18555" y="13276"/>
                    </a:lnTo>
                    <a:lnTo>
                      <a:pt x="18523" y="13250"/>
                    </a:lnTo>
                    <a:lnTo>
                      <a:pt x="18506" y="13224"/>
                    </a:lnTo>
                    <a:lnTo>
                      <a:pt x="18493" y="13189"/>
                    </a:lnTo>
                    <a:lnTo>
                      <a:pt x="18480" y="13136"/>
                    </a:lnTo>
                    <a:lnTo>
                      <a:pt x="18477" y="13084"/>
                    </a:lnTo>
                    <a:lnTo>
                      <a:pt x="18480" y="13005"/>
                    </a:lnTo>
                    <a:lnTo>
                      <a:pt x="18483" y="12918"/>
                    </a:lnTo>
                    <a:lnTo>
                      <a:pt x="18500" y="12708"/>
                    </a:lnTo>
                    <a:lnTo>
                      <a:pt x="18529" y="12455"/>
                    </a:lnTo>
                    <a:lnTo>
                      <a:pt x="18621" y="12149"/>
                    </a:lnTo>
                    <a:lnTo>
                      <a:pt x="18864" y="11844"/>
                    </a:lnTo>
                    <a:lnTo>
                      <a:pt x="18995" y="11599"/>
                    </a:lnTo>
                    <a:lnTo>
                      <a:pt x="19175" y="11494"/>
                    </a:lnTo>
                    <a:lnTo>
                      <a:pt x="19293" y="11599"/>
                    </a:lnTo>
                    <a:lnTo>
                      <a:pt x="19398" y="11940"/>
                    </a:lnTo>
                    <a:lnTo>
                      <a:pt x="19473" y="12115"/>
                    </a:lnTo>
                    <a:lnTo>
                      <a:pt x="19562" y="11390"/>
                    </a:lnTo>
                    <a:lnTo>
                      <a:pt x="19640" y="11189"/>
                    </a:lnTo>
                    <a:lnTo>
                      <a:pt x="19670" y="10804"/>
                    </a:lnTo>
                    <a:lnTo>
                      <a:pt x="19876" y="10831"/>
                    </a:lnTo>
                    <a:lnTo>
                      <a:pt x="20070" y="10464"/>
                    </a:lnTo>
                    <a:lnTo>
                      <a:pt x="20188" y="10394"/>
                    </a:lnTo>
                    <a:lnTo>
                      <a:pt x="20407" y="10638"/>
                    </a:lnTo>
                    <a:lnTo>
                      <a:pt x="20460" y="10315"/>
                    </a:lnTo>
                    <a:lnTo>
                      <a:pt x="20263" y="9660"/>
                    </a:lnTo>
                    <a:lnTo>
                      <a:pt x="19991" y="9180"/>
                    </a:lnTo>
                    <a:lnTo>
                      <a:pt x="20099" y="8935"/>
                    </a:lnTo>
                    <a:lnTo>
                      <a:pt x="20279" y="8630"/>
                    </a:lnTo>
                    <a:lnTo>
                      <a:pt x="20214" y="8359"/>
                    </a:lnTo>
                    <a:lnTo>
                      <a:pt x="20214" y="7905"/>
                    </a:lnTo>
                    <a:lnTo>
                      <a:pt x="20381" y="7765"/>
                    </a:lnTo>
                    <a:lnTo>
                      <a:pt x="20443" y="8245"/>
                    </a:lnTo>
                    <a:lnTo>
                      <a:pt x="20496" y="8630"/>
                    </a:lnTo>
                    <a:lnTo>
                      <a:pt x="20781" y="8664"/>
                    </a:lnTo>
                    <a:lnTo>
                      <a:pt x="20899" y="8970"/>
                    </a:lnTo>
                    <a:lnTo>
                      <a:pt x="21092" y="9014"/>
                    </a:lnTo>
                    <a:lnTo>
                      <a:pt x="21197" y="9416"/>
                    </a:lnTo>
                    <a:lnTo>
                      <a:pt x="21298" y="9529"/>
                    </a:lnTo>
                    <a:lnTo>
                      <a:pt x="21430" y="9180"/>
                    </a:lnTo>
                    <a:lnTo>
                      <a:pt x="21298" y="8769"/>
                    </a:lnTo>
                    <a:lnTo>
                      <a:pt x="21341" y="8455"/>
                    </a:lnTo>
                    <a:lnTo>
                      <a:pt x="21456" y="8455"/>
                    </a:lnTo>
                    <a:lnTo>
                      <a:pt x="21557" y="8324"/>
                    </a:lnTo>
                    <a:lnTo>
                      <a:pt x="21600" y="7791"/>
                    </a:lnTo>
                    <a:lnTo>
                      <a:pt x="21312" y="7791"/>
                    </a:lnTo>
                    <a:lnTo>
                      <a:pt x="21141" y="7520"/>
                    </a:lnTo>
                    <a:lnTo>
                      <a:pt x="20912" y="7599"/>
                    </a:lnTo>
                    <a:lnTo>
                      <a:pt x="20846" y="7870"/>
                    </a:lnTo>
                    <a:lnTo>
                      <a:pt x="20754" y="7424"/>
                    </a:lnTo>
                    <a:lnTo>
                      <a:pt x="20689" y="7180"/>
                    </a:lnTo>
                    <a:lnTo>
                      <a:pt x="20473" y="7040"/>
                    </a:lnTo>
                    <a:lnTo>
                      <a:pt x="20443" y="6699"/>
                    </a:lnTo>
                    <a:lnTo>
                      <a:pt x="20148" y="6699"/>
                    </a:lnTo>
                    <a:lnTo>
                      <a:pt x="20020" y="6280"/>
                    </a:lnTo>
                    <a:lnTo>
                      <a:pt x="19811" y="6009"/>
                    </a:lnTo>
                    <a:lnTo>
                      <a:pt x="19627" y="5931"/>
                    </a:lnTo>
                    <a:lnTo>
                      <a:pt x="19424" y="5730"/>
                    </a:lnTo>
                    <a:lnTo>
                      <a:pt x="19332" y="5555"/>
                    </a:lnTo>
                    <a:lnTo>
                      <a:pt x="19122" y="5380"/>
                    </a:lnTo>
                    <a:lnTo>
                      <a:pt x="18850" y="5380"/>
                    </a:lnTo>
                    <a:lnTo>
                      <a:pt x="18516" y="5284"/>
                    </a:lnTo>
                    <a:lnTo>
                      <a:pt x="18477" y="5835"/>
                    </a:lnTo>
                    <a:lnTo>
                      <a:pt x="18320" y="5896"/>
                    </a:lnTo>
                    <a:lnTo>
                      <a:pt x="18231" y="5625"/>
                    </a:lnTo>
                    <a:lnTo>
                      <a:pt x="18061" y="5730"/>
                    </a:lnTo>
                    <a:lnTo>
                      <a:pt x="17844" y="5529"/>
                    </a:lnTo>
                    <a:lnTo>
                      <a:pt x="17481" y="5625"/>
                    </a:lnTo>
                    <a:lnTo>
                      <a:pt x="17402" y="5974"/>
                    </a:lnTo>
                    <a:lnTo>
                      <a:pt x="17271" y="5861"/>
                    </a:lnTo>
                    <a:lnTo>
                      <a:pt x="17104" y="5494"/>
                    </a:lnTo>
                    <a:lnTo>
                      <a:pt x="16937" y="4996"/>
                    </a:lnTo>
                    <a:lnTo>
                      <a:pt x="16524" y="4760"/>
                    </a:lnTo>
                    <a:lnTo>
                      <a:pt x="16379" y="4865"/>
                    </a:lnTo>
                    <a:lnTo>
                      <a:pt x="16288" y="4970"/>
                    </a:lnTo>
                    <a:lnTo>
                      <a:pt x="16052" y="4900"/>
                    </a:lnTo>
                    <a:lnTo>
                      <a:pt x="15770" y="4481"/>
                    </a:lnTo>
                    <a:lnTo>
                      <a:pt x="15590" y="4245"/>
                    </a:lnTo>
                    <a:lnTo>
                      <a:pt x="15550" y="4035"/>
                    </a:lnTo>
                    <a:lnTo>
                      <a:pt x="15111" y="4035"/>
                    </a:lnTo>
                    <a:lnTo>
                      <a:pt x="14980" y="4175"/>
                    </a:lnTo>
                    <a:lnTo>
                      <a:pt x="14852" y="3756"/>
                    </a:lnTo>
                    <a:lnTo>
                      <a:pt x="14606" y="3756"/>
                    </a:lnTo>
                    <a:lnTo>
                      <a:pt x="14502" y="3415"/>
                    </a:lnTo>
                    <a:lnTo>
                      <a:pt x="14357" y="3625"/>
                    </a:lnTo>
                    <a:lnTo>
                      <a:pt x="14230" y="3869"/>
                    </a:lnTo>
                    <a:lnTo>
                      <a:pt x="14321" y="4420"/>
                    </a:lnTo>
                    <a:lnTo>
                      <a:pt x="14128" y="4516"/>
                    </a:lnTo>
                    <a:lnTo>
                      <a:pt x="13892" y="4420"/>
                    </a:lnTo>
                    <a:lnTo>
                      <a:pt x="13712" y="4385"/>
                    </a:lnTo>
                    <a:lnTo>
                      <a:pt x="13594" y="4559"/>
                    </a:lnTo>
                    <a:lnTo>
                      <a:pt x="13427" y="4350"/>
                    </a:lnTo>
                    <a:lnTo>
                      <a:pt x="13338" y="4079"/>
                    </a:lnTo>
                    <a:lnTo>
                      <a:pt x="13309" y="4516"/>
                    </a:lnTo>
                    <a:lnTo>
                      <a:pt x="13079" y="4594"/>
                    </a:lnTo>
                    <a:lnTo>
                      <a:pt x="12778" y="4315"/>
                    </a:lnTo>
                    <a:lnTo>
                      <a:pt x="12598" y="4140"/>
                    </a:lnTo>
                    <a:lnTo>
                      <a:pt x="12650" y="3869"/>
                    </a:lnTo>
                    <a:lnTo>
                      <a:pt x="12778" y="3756"/>
                    </a:lnTo>
                    <a:lnTo>
                      <a:pt x="12676" y="3214"/>
                    </a:lnTo>
                    <a:lnTo>
                      <a:pt x="12427" y="2970"/>
                    </a:lnTo>
                    <a:lnTo>
                      <a:pt x="12103" y="3040"/>
                    </a:lnTo>
                    <a:lnTo>
                      <a:pt x="12001" y="3695"/>
                    </a:lnTo>
                    <a:lnTo>
                      <a:pt x="11759" y="3450"/>
                    </a:lnTo>
                    <a:lnTo>
                      <a:pt x="11536" y="3179"/>
                    </a:lnTo>
                    <a:lnTo>
                      <a:pt x="11198" y="2970"/>
                    </a:lnTo>
                    <a:lnTo>
                      <a:pt x="10359" y="2970"/>
                    </a:lnTo>
                    <a:lnTo>
                      <a:pt x="10136" y="3214"/>
                    </a:lnTo>
                    <a:lnTo>
                      <a:pt x="9828" y="3485"/>
                    </a:lnTo>
                    <a:lnTo>
                      <a:pt x="9979" y="3005"/>
                    </a:lnTo>
                    <a:lnTo>
                      <a:pt x="10294" y="2585"/>
                    </a:lnTo>
                    <a:lnTo>
                      <a:pt x="10421" y="2411"/>
                    </a:lnTo>
                    <a:lnTo>
                      <a:pt x="10576" y="2000"/>
                    </a:lnTo>
                    <a:lnTo>
                      <a:pt x="10602" y="1415"/>
                    </a:lnTo>
                    <a:lnTo>
                      <a:pt x="10395" y="1170"/>
                    </a:lnTo>
                    <a:lnTo>
                      <a:pt x="10307" y="795"/>
                    </a:lnTo>
                    <a:lnTo>
                      <a:pt x="9812" y="690"/>
                    </a:lnTo>
                    <a:lnTo>
                      <a:pt x="9720" y="961"/>
                    </a:lnTo>
                    <a:lnTo>
                      <a:pt x="9553" y="751"/>
                    </a:lnTo>
                    <a:lnTo>
                      <a:pt x="9491" y="445"/>
                    </a:lnTo>
                    <a:lnTo>
                      <a:pt x="9360" y="175"/>
                    </a:lnTo>
                    <a:lnTo>
                      <a:pt x="9245" y="0"/>
                    </a:lnTo>
                    <a:lnTo>
                      <a:pt x="8996" y="271"/>
                    </a:lnTo>
                    <a:lnTo>
                      <a:pt x="8943" y="795"/>
                    </a:lnTo>
                    <a:lnTo>
                      <a:pt x="8894" y="996"/>
                    </a:lnTo>
                    <a:lnTo>
                      <a:pt x="9009" y="1109"/>
                    </a:lnTo>
                    <a:lnTo>
                      <a:pt x="8842" y="1345"/>
                    </a:lnTo>
                    <a:lnTo>
                      <a:pt x="8599" y="1205"/>
                    </a:lnTo>
                    <a:lnTo>
                      <a:pt x="8429" y="1284"/>
                    </a:lnTo>
                    <a:lnTo>
                      <a:pt x="8350" y="1476"/>
                    </a:lnTo>
                    <a:lnTo>
                      <a:pt x="8249" y="1135"/>
                    </a:lnTo>
                    <a:lnTo>
                      <a:pt x="8105" y="1310"/>
                    </a:lnTo>
                    <a:lnTo>
                      <a:pt x="7973" y="1205"/>
                    </a:lnTo>
                    <a:lnTo>
                      <a:pt x="7960" y="1555"/>
                    </a:lnTo>
                    <a:lnTo>
                      <a:pt x="7701" y="1590"/>
                    </a:lnTo>
                    <a:lnTo>
                      <a:pt x="7472" y="1651"/>
                    </a:lnTo>
                    <a:lnTo>
                      <a:pt x="7315" y="1895"/>
                    </a:lnTo>
                    <a:lnTo>
                      <a:pt x="7144" y="2070"/>
                    </a:lnTo>
                    <a:lnTo>
                      <a:pt x="7144" y="2411"/>
                    </a:lnTo>
                    <a:lnTo>
                      <a:pt x="7272" y="2524"/>
                    </a:lnTo>
                    <a:lnTo>
                      <a:pt x="7315" y="2970"/>
                    </a:lnTo>
                    <a:lnTo>
                      <a:pt x="7079" y="2891"/>
                    </a:lnTo>
                    <a:lnTo>
                      <a:pt x="6784" y="2935"/>
                    </a:lnTo>
                    <a:lnTo>
                      <a:pt x="6613" y="3101"/>
                    </a:lnTo>
                    <a:lnTo>
                      <a:pt x="6577" y="3555"/>
                    </a:lnTo>
                    <a:lnTo>
                      <a:pt x="6653" y="3930"/>
                    </a:lnTo>
                    <a:lnTo>
                      <a:pt x="6784" y="3965"/>
                    </a:lnTo>
                    <a:lnTo>
                      <a:pt x="6885" y="4315"/>
                    </a:lnTo>
                    <a:lnTo>
                      <a:pt x="6977" y="4760"/>
                    </a:lnTo>
                    <a:lnTo>
                      <a:pt x="6964" y="5110"/>
                    </a:lnTo>
                    <a:lnTo>
                      <a:pt x="6741" y="4516"/>
                    </a:lnTo>
                    <a:lnTo>
                      <a:pt x="6525" y="4350"/>
                    </a:lnTo>
                    <a:lnTo>
                      <a:pt x="6420" y="3965"/>
                    </a:lnTo>
                    <a:lnTo>
                      <a:pt x="6289" y="4000"/>
                    </a:lnTo>
                    <a:lnTo>
                      <a:pt x="6227" y="4455"/>
                    </a:lnTo>
                    <a:lnTo>
                      <a:pt x="6289" y="4690"/>
                    </a:lnTo>
                    <a:lnTo>
                      <a:pt x="6302" y="4935"/>
                    </a:lnTo>
                    <a:lnTo>
                      <a:pt x="6122" y="4760"/>
                    </a:lnTo>
                    <a:lnTo>
                      <a:pt x="5938" y="4350"/>
                    </a:lnTo>
                    <a:lnTo>
                      <a:pt x="5915" y="3826"/>
                    </a:lnTo>
                    <a:lnTo>
                      <a:pt x="5837" y="3520"/>
                    </a:lnTo>
                    <a:lnTo>
                      <a:pt x="5745" y="3791"/>
                    </a:lnTo>
                    <a:lnTo>
                      <a:pt x="5771" y="4210"/>
                    </a:lnTo>
                    <a:lnTo>
                      <a:pt x="5745" y="4481"/>
                    </a:lnTo>
                    <a:lnTo>
                      <a:pt x="5771" y="4760"/>
                    </a:lnTo>
                    <a:lnTo>
                      <a:pt x="5850" y="4830"/>
                    </a:lnTo>
                    <a:lnTo>
                      <a:pt x="5879" y="5590"/>
                    </a:lnTo>
                    <a:lnTo>
                      <a:pt x="5902" y="5974"/>
                    </a:lnTo>
                    <a:lnTo>
                      <a:pt x="6096" y="6044"/>
                    </a:lnTo>
                    <a:lnTo>
                      <a:pt x="6122" y="5835"/>
                    </a:lnTo>
                    <a:lnTo>
                      <a:pt x="6266" y="5974"/>
                    </a:lnTo>
                    <a:lnTo>
                      <a:pt x="6354" y="6070"/>
                    </a:lnTo>
                    <a:lnTo>
                      <a:pt x="6420" y="6315"/>
                    </a:lnTo>
                    <a:lnTo>
                      <a:pt x="6459" y="6699"/>
                    </a:lnTo>
                    <a:lnTo>
                      <a:pt x="6538" y="6865"/>
                    </a:lnTo>
                    <a:lnTo>
                      <a:pt x="6626" y="7005"/>
                    </a:lnTo>
                    <a:lnTo>
                      <a:pt x="6626" y="7276"/>
                    </a:lnTo>
                    <a:lnTo>
                      <a:pt x="6499" y="7075"/>
                    </a:lnTo>
                    <a:lnTo>
                      <a:pt x="6394" y="6760"/>
                    </a:lnTo>
                    <a:lnTo>
                      <a:pt x="6240" y="6455"/>
                    </a:lnTo>
                    <a:lnTo>
                      <a:pt x="6082" y="6455"/>
                    </a:lnTo>
                    <a:lnTo>
                      <a:pt x="6060" y="6586"/>
                    </a:lnTo>
                    <a:lnTo>
                      <a:pt x="6030" y="6909"/>
                    </a:lnTo>
                    <a:lnTo>
                      <a:pt x="5951" y="7354"/>
                    </a:lnTo>
                    <a:lnTo>
                      <a:pt x="5850" y="7870"/>
                    </a:lnTo>
                    <a:lnTo>
                      <a:pt x="5679" y="8036"/>
                    </a:lnTo>
                    <a:lnTo>
                      <a:pt x="5437" y="7843"/>
                    </a:lnTo>
                    <a:lnTo>
                      <a:pt x="5476" y="7599"/>
                    </a:lnTo>
                    <a:lnTo>
                      <a:pt x="5630" y="7459"/>
                    </a:lnTo>
                    <a:lnTo>
                      <a:pt x="5771" y="7249"/>
                    </a:lnTo>
                    <a:lnTo>
                      <a:pt x="5801" y="7075"/>
                    </a:lnTo>
                    <a:lnTo>
                      <a:pt x="5817" y="6926"/>
                    </a:lnTo>
                    <a:lnTo>
                      <a:pt x="5820" y="6865"/>
                    </a:lnTo>
                    <a:lnTo>
                      <a:pt x="5824" y="6795"/>
                    </a:lnTo>
                    <a:lnTo>
                      <a:pt x="5820" y="6734"/>
                    </a:lnTo>
                    <a:lnTo>
                      <a:pt x="5814" y="6647"/>
                    </a:lnTo>
                    <a:lnTo>
                      <a:pt x="5788" y="6437"/>
                    </a:lnTo>
                    <a:lnTo>
                      <a:pt x="5745" y="6184"/>
                    </a:lnTo>
                    <a:lnTo>
                      <a:pt x="5692" y="5800"/>
                    </a:lnTo>
                    <a:lnTo>
                      <a:pt x="5692" y="5494"/>
                    </a:lnTo>
                    <a:lnTo>
                      <a:pt x="5643" y="5110"/>
                    </a:lnTo>
                    <a:lnTo>
                      <a:pt x="5604" y="4629"/>
                    </a:lnTo>
                    <a:lnTo>
                      <a:pt x="5542" y="3930"/>
                    </a:lnTo>
                    <a:lnTo>
                      <a:pt x="5486" y="3415"/>
                    </a:lnTo>
                    <a:lnTo>
                      <a:pt x="5358" y="3005"/>
                    </a:lnTo>
                    <a:lnTo>
                      <a:pt x="5162" y="3066"/>
                    </a:lnTo>
                    <a:lnTo>
                      <a:pt x="5060" y="3730"/>
                    </a:lnTo>
                    <a:lnTo>
                      <a:pt x="5021" y="4420"/>
                    </a:lnTo>
                    <a:lnTo>
                      <a:pt x="4854" y="4690"/>
                    </a:lnTo>
                    <a:lnTo>
                      <a:pt x="4867" y="5145"/>
                    </a:lnTo>
                    <a:lnTo>
                      <a:pt x="4968" y="5555"/>
                    </a:lnTo>
                    <a:lnTo>
                      <a:pt x="5089" y="6009"/>
                    </a:lnTo>
                    <a:lnTo>
                      <a:pt x="5178" y="6315"/>
                    </a:lnTo>
                    <a:lnTo>
                      <a:pt x="5214" y="6621"/>
                    </a:lnTo>
                    <a:lnTo>
                      <a:pt x="5073" y="6760"/>
                    </a:lnTo>
                    <a:lnTo>
                      <a:pt x="4932" y="6245"/>
                    </a:lnTo>
                    <a:lnTo>
                      <a:pt x="4686" y="5861"/>
                    </a:lnTo>
                    <a:lnTo>
                      <a:pt x="4388" y="5660"/>
                    </a:lnTo>
                    <a:lnTo>
                      <a:pt x="4142" y="5625"/>
                    </a:lnTo>
                    <a:lnTo>
                      <a:pt x="4077" y="5896"/>
                    </a:lnTo>
                    <a:lnTo>
                      <a:pt x="4155" y="6044"/>
                    </a:lnTo>
                    <a:lnTo>
                      <a:pt x="4142" y="6559"/>
                    </a:lnTo>
                    <a:lnTo>
                      <a:pt x="4011" y="6664"/>
                    </a:lnTo>
                    <a:lnTo>
                      <a:pt x="3972" y="6219"/>
                    </a:lnTo>
                    <a:lnTo>
                      <a:pt x="3870" y="6184"/>
                    </a:lnTo>
                    <a:lnTo>
                      <a:pt x="3762" y="6525"/>
                    </a:lnTo>
                    <a:lnTo>
                      <a:pt x="3454" y="6525"/>
                    </a:lnTo>
                    <a:lnTo>
                      <a:pt x="3339" y="6865"/>
                    </a:lnTo>
                    <a:lnTo>
                      <a:pt x="3248" y="6455"/>
                    </a:lnTo>
                    <a:lnTo>
                      <a:pt x="3143" y="6525"/>
                    </a:lnTo>
                    <a:lnTo>
                      <a:pt x="2972" y="6734"/>
                    </a:lnTo>
                    <a:lnTo>
                      <a:pt x="2809" y="6909"/>
                    </a:lnTo>
                    <a:lnTo>
                      <a:pt x="2599" y="7389"/>
                    </a:lnTo>
                    <a:lnTo>
                      <a:pt x="2379" y="7660"/>
                    </a:lnTo>
                    <a:lnTo>
                      <a:pt x="2304" y="7276"/>
                    </a:lnTo>
                    <a:lnTo>
                      <a:pt x="2304" y="6970"/>
                    </a:lnTo>
                    <a:lnTo>
                      <a:pt x="2160" y="6559"/>
                    </a:lnTo>
                    <a:lnTo>
                      <a:pt x="1940" y="6621"/>
                    </a:lnTo>
                    <a:lnTo>
                      <a:pt x="1989" y="6970"/>
                    </a:lnTo>
                    <a:lnTo>
                      <a:pt x="2045" y="7389"/>
                    </a:lnTo>
                    <a:lnTo>
                      <a:pt x="2111" y="7765"/>
                    </a:lnTo>
                    <a:lnTo>
                      <a:pt x="2120" y="8245"/>
                    </a:lnTo>
                    <a:lnTo>
                      <a:pt x="1966" y="8036"/>
                    </a:lnTo>
                    <a:lnTo>
                      <a:pt x="1809" y="7974"/>
                    </a:lnTo>
                    <a:lnTo>
                      <a:pt x="1717" y="8245"/>
                    </a:lnTo>
                    <a:lnTo>
                      <a:pt x="1524" y="8385"/>
                    </a:lnTo>
                    <a:lnTo>
                      <a:pt x="1514" y="8726"/>
                    </a:lnTo>
                    <a:lnTo>
                      <a:pt x="1629" y="8900"/>
                    </a:lnTo>
                    <a:lnTo>
                      <a:pt x="1580" y="9354"/>
                    </a:lnTo>
                    <a:lnTo>
                      <a:pt x="1435" y="9354"/>
                    </a:lnTo>
                    <a:lnTo>
                      <a:pt x="1435" y="8900"/>
                    </a:lnTo>
                    <a:lnTo>
                      <a:pt x="1278" y="8726"/>
                    </a:lnTo>
                    <a:lnTo>
                      <a:pt x="1137" y="8900"/>
                    </a:lnTo>
                    <a:lnTo>
                      <a:pt x="1150" y="9258"/>
                    </a:lnTo>
                    <a:lnTo>
                      <a:pt x="1252" y="9354"/>
                    </a:lnTo>
                    <a:lnTo>
                      <a:pt x="1291" y="9529"/>
                    </a:lnTo>
                    <a:lnTo>
                      <a:pt x="1213" y="9739"/>
                    </a:lnTo>
                    <a:lnTo>
                      <a:pt x="1059" y="9416"/>
                    </a:lnTo>
                    <a:lnTo>
                      <a:pt x="941" y="9014"/>
                    </a:lnTo>
                    <a:lnTo>
                      <a:pt x="862" y="8595"/>
                    </a:lnTo>
                    <a:lnTo>
                      <a:pt x="826" y="8001"/>
                    </a:lnTo>
                    <a:lnTo>
                      <a:pt x="760" y="7765"/>
                    </a:lnTo>
                    <a:lnTo>
                      <a:pt x="927" y="7905"/>
                    </a:lnTo>
                    <a:lnTo>
                      <a:pt x="1186" y="8114"/>
                    </a:lnTo>
                    <a:lnTo>
                      <a:pt x="1435" y="7940"/>
                    </a:lnTo>
                    <a:lnTo>
                      <a:pt x="1537" y="7660"/>
                    </a:lnTo>
                    <a:lnTo>
                      <a:pt x="1603" y="7354"/>
                    </a:lnTo>
                    <a:lnTo>
                      <a:pt x="1344" y="6830"/>
                    </a:lnTo>
                    <a:lnTo>
                      <a:pt x="1032" y="6455"/>
                    </a:lnTo>
                    <a:lnTo>
                      <a:pt x="711" y="5974"/>
                    </a:lnTo>
                    <a:lnTo>
                      <a:pt x="554" y="5765"/>
                    </a:lnTo>
                    <a:lnTo>
                      <a:pt x="377" y="6062"/>
                    </a:lnTo>
                    <a:lnTo>
                      <a:pt x="210" y="6542"/>
                    </a:lnTo>
                    <a:lnTo>
                      <a:pt x="141" y="6970"/>
                    </a:lnTo>
                    <a:lnTo>
                      <a:pt x="141" y="7415"/>
                    </a:lnTo>
                    <a:lnTo>
                      <a:pt x="197" y="7957"/>
                    </a:lnTo>
                    <a:lnTo>
                      <a:pt x="210" y="8621"/>
                    </a:lnTo>
                    <a:lnTo>
                      <a:pt x="275" y="9162"/>
                    </a:lnTo>
                    <a:lnTo>
                      <a:pt x="354" y="9791"/>
                    </a:lnTo>
                    <a:lnTo>
                      <a:pt x="426" y="10036"/>
                    </a:lnTo>
                    <a:lnTo>
                      <a:pt x="534" y="10272"/>
                    </a:lnTo>
                    <a:lnTo>
                      <a:pt x="419" y="10534"/>
                    </a:lnTo>
                    <a:lnTo>
                      <a:pt x="262" y="10988"/>
                    </a:lnTo>
                    <a:lnTo>
                      <a:pt x="121" y="11433"/>
                    </a:lnTo>
                    <a:lnTo>
                      <a:pt x="82" y="11818"/>
                    </a:lnTo>
                    <a:lnTo>
                      <a:pt x="92" y="12272"/>
                    </a:lnTo>
                    <a:lnTo>
                      <a:pt x="0" y="12368"/>
                    </a:lnTo>
                    <a:lnTo>
                      <a:pt x="164" y="12997"/>
                    </a:lnTo>
                    <a:lnTo>
                      <a:pt x="397" y="13556"/>
                    </a:lnTo>
                    <a:lnTo>
                      <a:pt x="809" y="13984"/>
                    </a:lnTo>
                    <a:lnTo>
                      <a:pt x="839" y="15416"/>
                    </a:lnTo>
                    <a:lnTo>
                      <a:pt x="777" y="15582"/>
                    </a:lnTo>
                    <a:lnTo>
                      <a:pt x="711" y="16167"/>
                    </a:lnTo>
                    <a:lnTo>
                      <a:pt x="1098" y="16097"/>
                    </a:lnTo>
                    <a:lnTo>
                      <a:pt x="1183" y="16691"/>
                    </a:lnTo>
                    <a:lnTo>
                      <a:pt x="1773" y="18010"/>
                    </a:lnTo>
                    <a:lnTo>
                      <a:pt x="1681" y="19224"/>
                    </a:lnTo>
                    <a:lnTo>
                      <a:pt x="1760" y="19434"/>
                    </a:lnTo>
                    <a:lnTo>
                      <a:pt x="1603" y="19818"/>
                    </a:lnTo>
                    <a:lnTo>
                      <a:pt x="1471" y="20159"/>
                    </a:lnTo>
                    <a:lnTo>
                      <a:pt x="1435" y="20430"/>
                    </a:lnTo>
                    <a:lnTo>
                      <a:pt x="1629" y="20718"/>
                    </a:lnTo>
                    <a:lnTo>
                      <a:pt x="1740" y="21024"/>
                    </a:lnTo>
                    <a:lnTo>
                      <a:pt x="2061" y="20526"/>
                    </a:lnTo>
                    <a:lnTo>
                      <a:pt x="2245" y="20788"/>
                    </a:lnTo>
                    <a:lnTo>
                      <a:pt x="2369" y="20788"/>
                    </a:lnTo>
                    <a:lnTo>
                      <a:pt x="2504" y="21120"/>
                    </a:lnTo>
                    <a:lnTo>
                      <a:pt x="2651" y="21583"/>
                    </a:lnTo>
                    <a:lnTo>
                      <a:pt x="2949" y="21364"/>
                    </a:lnTo>
                    <a:lnTo>
                      <a:pt x="2871" y="20814"/>
                    </a:lnTo>
                    <a:lnTo>
                      <a:pt x="2949" y="20430"/>
                    </a:lnTo>
                    <a:lnTo>
                      <a:pt x="3159" y="1991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1" name="AutoShape 223" descr="AutoShape 295"/>
              <p:cNvSpPr>
                <a:spLocks/>
              </p:cNvSpPr>
              <p:nvPr/>
            </p:nvSpPr>
            <p:spPr bwMode="auto">
              <a:xfrm>
                <a:off x="3403401" y="1378552"/>
                <a:ext cx="29636" cy="33376"/>
              </a:xfrm>
              <a:custGeom>
                <a:avLst/>
                <a:gdLst>
                  <a:gd name="T0" fmla="*/ 350310 w 21600"/>
                  <a:gd name="T1" fmla="*/ 1294803 h 21600"/>
                  <a:gd name="T2" fmla="*/ 350310 w 21600"/>
                  <a:gd name="T3" fmla="*/ 1294803 h 21600"/>
                  <a:gd name="T4" fmla="*/ 350310 w 21600"/>
                  <a:gd name="T5" fmla="*/ 1294803 h 21600"/>
                  <a:gd name="T6" fmla="*/ 350310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506"/>
                    </a:moveTo>
                    <a:lnTo>
                      <a:pt x="1350" y="2187"/>
                    </a:lnTo>
                    <a:lnTo>
                      <a:pt x="10800" y="0"/>
                    </a:lnTo>
                    <a:lnTo>
                      <a:pt x="21600" y="21600"/>
                    </a:lnTo>
                    <a:lnTo>
                      <a:pt x="0" y="2050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2" name="AutoShape 224" descr="AutoShape 297"/>
              <p:cNvSpPr>
                <a:spLocks/>
              </p:cNvSpPr>
              <p:nvPr/>
            </p:nvSpPr>
            <p:spPr bwMode="auto">
              <a:xfrm>
                <a:off x="2965980" y="934436"/>
                <a:ext cx="70556" cy="78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87"/>
                    </a:moveTo>
                    <a:lnTo>
                      <a:pt x="7725" y="0"/>
                    </a:lnTo>
                    <a:lnTo>
                      <a:pt x="13875" y="2700"/>
                    </a:lnTo>
                    <a:lnTo>
                      <a:pt x="21600" y="13030"/>
                    </a:lnTo>
                    <a:lnTo>
                      <a:pt x="20313" y="17022"/>
                    </a:lnTo>
                    <a:lnTo>
                      <a:pt x="17595" y="21600"/>
                    </a:lnTo>
                    <a:lnTo>
                      <a:pt x="14734" y="17843"/>
                    </a:lnTo>
                    <a:lnTo>
                      <a:pt x="13017" y="20778"/>
                    </a:lnTo>
                    <a:lnTo>
                      <a:pt x="9584" y="14087"/>
                    </a:lnTo>
                    <a:lnTo>
                      <a:pt x="8869" y="7983"/>
                    </a:lnTo>
                    <a:lnTo>
                      <a:pt x="0" y="5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3" name="AutoShape 225" descr="AutoShape 298"/>
              <p:cNvSpPr>
                <a:spLocks/>
              </p:cNvSpPr>
              <p:nvPr/>
            </p:nvSpPr>
            <p:spPr bwMode="auto">
              <a:xfrm>
                <a:off x="2662612" y="839453"/>
                <a:ext cx="155216" cy="78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902"/>
                    </a:moveTo>
                    <a:lnTo>
                      <a:pt x="8338" y="0"/>
                    </a:lnTo>
                    <a:lnTo>
                      <a:pt x="11227" y="3305"/>
                    </a:lnTo>
                    <a:lnTo>
                      <a:pt x="18317" y="7672"/>
                    </a:lnTo>
                    <a:lnTo>
                      <a:pt x="21600" y="10977"/>
                    </a:lnTo>
                    <a:lnTo>
                      <a:pt x="15888" y="17823"/>
                    </a:lnTo>
                    <a:lnTo>
                      <a:pt x="13984" y="21600"/>
                    </a:lnTo>
                    <a:lnTo>
                      <a:pt x="12146" y="19711"/>
                    </a:lnTo>
                    <a:lnTo>
                      <a:pt x="12343" y="16170"/>
                    </a:lnTo>
                    <a:lnTo>
                      <a:pt x="9717" y="15698"/>
                    </a:lnTo>
                    <a:lnTo>
                      <a:pt x="9126" y="18649"/>
                    </a:lnTo>
                    <a:lnTo>
                      <a:pt x="7025" y="19121"/>
                    </a:lnTo>
                    <a:lnTo>
                      <a:pt x="4727" y="15462"/>
                    </a:lnTo>
                    <a:lnTo>
                      <a:pt x="0" y="590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4" name="AutoShape 226" descr="AutoShape 299"/>
              <p:cNvSpPr>
                <a:spLocks/>
              </p:cNvSpPr>
              <p:nvPr/>
            </p:nvSpPr>
            <p:spPr bwMode="auto">
              <a:xfrm>
                <a:off x="2762794" y="875392"/>
                <a:ext cx="124174" cy="56480"/>
              </a:xfrm>
              <a:custGeom>
                <a:avLst/>
                <a:gdLst>
                  <a:gd name="T0" fmla="*/ 2147483646 w 21600"/>
                  <a:gd name="T1" fmla="*/ 421959912 h 21600"/>
                  <a:gd name="T2" fmla="*/ 2147483646 w 21600"/>
                  <a:gd name="T3" fmla="*/ 421959912 h 21600"/>
                  <a:gd name="T4" fmla="*/ 2147483646 w 21600"/>
                  <a:gd name="T5" fmla="*/ 421959912 h 21600"/>
                  <a:gd name="T6" fmla="*/ 2147483646 w 21600"/>
                  <a:gd name="T7" fmla="*/ 4219599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91" y="1329"/>
                    </a:moveTo>
                    <a:lnTo>
                      <a:pt x="21600" y="0"/>
                    </a:lnTo>
                    <a:lnTo>
                      <a:pt x="20373" y="21600"/>
                    </a:lnTo>
                    <a:lnTo>
                      <a:pt x="17427" y="16615"/>
                    </a:lnTo>
                    <a:lnTo>
                      <a:pt x="15464" y="15120"/>
                    </a:lnTo>
                    <a:lnTo>
                      <a:pt x="9245" y="17778"/>
                    </a:lnTo>
                    <a:lnTo>
                      <a:pt x="5073" y="17778"/>
                    </a:lnTo>
                    <a:lnTo>
                      <a:pt x="0" y="16283"/>
                    </a:lnTo>
                    <a:lnTo>
                      <a:pt x="2373" y="10966"/>
                    </a:lnTo>
                    <a:lnTo>
                      <a:pt x="9491" y="13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5" name="AutoShape 227" descr="AutoShape 300"/>
              <p:cNvSpPr>
                <a:spLocks/>
              </p:cNvSpPr>
              <p:nvPr/>
            </p:nvSpPr>
            <p:spPr bwMode="auto">
              <a:xfrm>
                <a:off x="3152238" y="1324641"/>
                <a:ext cx="450121" cy="390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74" y="5323"/>
                    </a:moveTo>
                    <a:lnTo>
                      <a:pt x="12043" y="4755"/>
                    </a:lnTo>
                    <a:lnTo>
                      <a:pt x="13489" y="4850"/>
                    </a:lnTo>
                    <a:lnTo>
                      <a:pt x="14664" y="6151"/>
                    </a:lnTo>
                    <a:lnTo>
                      <a:pt x="16087" y="7665"/>
                    </a:lnTo>
                    <a:lnTo>
                      <a:pt x="16245" y="9061"/>
                    </a:lnTo>
                    <a:lnTo>
                      <a:pt x="16787" y="9534"/>
                    </a:lnTo>
                    <a:lnTo>
                      <a:pt x="17578" y="12066"/>
                    </a:lnTo>
                    <a:lnTo>
                      <a:pt x="20741" y="12231"/>
                    </a:lnTo>
                    <a:lnTo>
                      <a:pt x="21600" y="13556"/>
                    </a:lnTo>
                    <a:lnTo>
                      <a:pt x="20900" y="16537"/>
                    </a:lnTo>
                    <a:lnTo>
                      <a:pt x="17940" y="17200"/>
                    </a:lnTo>
                    <a:lnTo>
                      <a:pt x="14912" y="17767"/>
                    </a:lnTo>
                    <a:lnTo>
                      <a:pt x="14008" y="18856"/>
                    </a:lnTo>
                    <a:lnTo>
                      <a:pt x="13669" y="20464"/>
                    </a:lnTo>
                    <a:lnTo>
                      <a:pt x="12336" y="21600"/>
                    </a:lnTo>
                    <a:lnTo>
                      <a:pt x="12336" y="19897"/>
                    </a:lnTo>
                    <a:lnTo>
                      <a:pt x="11885" y="19731"/>
                    </a:lnTo>
                    <a:lnTo>
                      <a:pt x="10642" y="19636"/>
                    </a:lnTo>
                    <a:lnTo>
                      <a:pt x="9467" y="19731"/>
                    </a:lnTo>
                    <a:lnTo>
                      <a:pt x="8676" y="20181"/>
                    </a:lnTo>
                    <a:lnTo>
                      <a:pt x="7501" y="18785"/>
                    </a:lnTo>
                    <a:lnTo>
                      <a:pt x="7140" y="17460"/>
                    </a:lnTo>
                    <a:lnTo>
                      <a:pt x="6439" y="16348"/>
                    </a:lnTo>
                    <a:lnTo>
                      <a:pt x="5197" y="14668"/>
                    </a:lnTo>
                    <a:lnTo>
                      <a:pt x="4564" y="13462"/>
                    </a:lnTo>
                    <a:lnTo>
                      <a:pt x="3864" y="11119"/>
                    </a:lnTo>
                    <a:lnTo>
                      <a:pt x="2689" y="9156"/>
                    </a:lnTo>
                    <a:lnTo>
                      <a:pt x="1243" y="7760"/>
                    </a:lnTo>
                    <a:lnTo>
                      <a:pt x="1062" y="6057"/>
                    </a:lnTo>
                    <a:lnTo>
                      <a:pt x="203" y="5489"/>
                    </a:lnTo>
                    <a:lnTo>
                      <a:pt x="0" y="4282"/>
                    </a:lnTo>
                    <a:lnTo>
                      <a:pt x="1243" y="4282"/>
                    </a:lnTo>
                    <a:lnTo>
                      <a:pt x="2146" y="3359"/>
                    </a:lnTo>
                    <a:lnTo>
                      <a:pt x="3028" y="2602"/>
                    </a:lnTo>
                    <a:lnTo>
                      <a:pt x="3028" y="1088"/>
                    </a:lnTo>
                    <a:lnTo>
                      <a:pt x="4203" y="95"/>
                    </a:lnTo>
                    <a:lnTo>
                      <a:pt x="4564" y="0"/>
                    </a:lnTo>
                    <a:lnTo>
                      <a:pt x="5264" y="544"/>
                    </a:lnTo>
                    <a:lnTo>
                      <a:pt x="5987" y="1088"/>
                    </a:lnTo>
                    <a:lnTo>
                      <a:pt x="7140" y="1017"/>
                    </a:lnTo>
                    <a:lnTo>
                      <a:pt x="7863" y="2224"/>
                    </a:lnTo>
                    <a:lnTo>
                      <a:pt x="8676" y="2531"/>
                    </a:lnTo>
                    <a:lnTo>
                      <a:pt x="9557" y="4188"/>
                    </a:lnTo>
                    <a:lnTo>
                      <a:pt x="11274" y="53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6" name="AutoShape 228" descr="AutoShape 301"/>
              <p:cNvSpPr>
                <a:spLocks/>
              </p:cNvSpPr>
              <p:nvPr/>
            </p:nvSpPr>
            <p:spPr bwMode="auto">
              <a:xfrm>
                <a:off x="4551977" y="1553118"/>
                <a:ext cx="159451" cy="202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59" y="2694"/>
                    </a:moveTo>
                    <a:lnTo>
                      <a:pt x="3759" y="685"/>
                    </a:lnTo>
                    <a:lnTo>
                      <a:pt x="5989" y="0"/>
                    </a:lnTo>
                    <a:lnTo>
                      <a:pt x="7710" y="3197"/>
                    </a:lnTo>
                    <a:lnTo>
                      <a:pt x="12743" y="4475"/>
                    </a:lnTo>
                    <a:lnTo>
                      <a:pt x="12998" y="6622"/>
                    </a:lnTo>
                    <a:lnTo>
                      <a:pt x="12552" y="8220"/>
                    </a:lnTo>
                    <a:lnTo>
                      <a:pt x="19115" y="14567"/>
                    </a:lnTo>
                    <a:lnTo>
                      <a:pt x="21600" y="15846"/>
                    </a:lnTo>
                    <a:lnTo>
                      <a:pt x="21600" y="20002"/>
                    </a:lnTo>
                    <a:lnTo>
                      <a:pt x="18542" y="21600"/>
                    </a:lnTo>
                    <a:lnTo>
                      <a:pt x="16503" y="20002"/>
                    </a:lnTo>
                    <a:lnTo>
                      <a:pt x="16503" y="16577"/>
                    </a:lnTo>
                    <a:lnTo>
                      <a:pt x="15037" y="16394"/>
                    </a:lnTo>
                    <a:lnTo>
                      <a:pt x="10195" y="10092"/>
                    </a:lnTo>
                    <a:lnTo>
                      <a:pt x="7965" y="11508"/>
                    </a:lnTo>
                    <a:lnTo>
                      <a:pt x="4906" y="8814"/>
                    </a:lnTo>
                    <a:lnTo>
                      <a:pt x="1402" y="7170"/>
                    </a:lnTo>
                    <a:lnTo>
                      <a:pt x="0" y="2831"/>
                    </a:lnTo>
                    <a:lnTo>
                      <a:pt x="3759" y="269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7" name="AutoShape 229" descr="AutoShape 302"/>
              <p:cNvSpPr>
                <a:spLocks/>
              </p:cNvSpPr>
              <p:nvPr/>
            </p:nvSpPr>
            <p:spPr bwMode="auto">
              <a:xfrm>
                <a:off x="3488063" y="1463268"/>
                <a:ext cx="126997" cy="8215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638" y="6603"/>
                    </a:lnTo>
                    <a:lnTo>
                      <a:pt x="1993" y="8730"/>
                    </a:lnTo>
                    <a:lnTo>
                      <a:pt x="5340" y="20817"/>
                    </a:lnTo>
                    <a:lnTo>
                      <a:pt x="16419" y="21600"/>
                    </a:lnTo>
                    <a:lnTo>
                      <a:pt x="21600" y="10073"/>
                    </a:lnTo>
                    <a:lnTo>
                      <a:pt x="20404" y="3134"/>
                    </a:lnTo>
                    <a:lnTo>
                      <a:pt x="14825" y="12759"/>
                    </a:lnTo>
                    <a:lnTo>
                      <a:pt x="7652" y="14661"/>
                    </a:lnTo>
                    <a:lnTo>
                      <a:pt x="2551" y="8841"/>
                    </a:lnTo>
                    <a:lnTo>
                      <a:pt x="3587" y="3134"/>
                    </a:lnTo>
                    <a:lnTo>
                      <a:pt x="2391" y="56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8" name="AutoShape 230" descr="AutoShape 303"/>
              <p:cNvSpPr>
                <a:spLocks/>
              </p:cNvSpPr>
              <p:nvPr/>
            </p:nvSpPr>
            <p:spPr bwMode="auto">
              <a:xfrm>
                <a:off x="2527151" y="789393"/>
                <a:ext cx="47978" cy="46211"/>
              </a:xfrm>
              <a:custGeom>
                <a:avLst/>
                <a:gdLst>
                  <a:gd name="T0" fmla="*/ 70128408 w 21600"/>
                  <a:gd name="T1" fmla="*/ 46413224 h 21600"/>
                  <a:gd name="T2" fmla="*/ 70128408 w 21600"/>
                  <a:gd name="T3" fmla="*/ 46413224 h 21600"/>
                  <a:gd name="T4" fmla="*/ 70128408 w 21600"/>
                  <a:gd name="T5" fmla="*/ 46413224 h 21600"/>
                  <a:gd name="T6" fmla="*/ 70128408 w 21600"/>
                  <a:gd name="T7" fmla="*/ 4641322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202" y="21600"/>
                    </a:moveTo>
                    <a:lnTo>
                      <a:pt x="0" y="12881"/>
                    </a:lnTo>
                    <a:lnTo>
                      <a:pt x="3422" y="8125"/>
                    </a:lnTo>
                    <a:lnTo>
                      <a:pt x="9838" y="11494"/>
                    </a:lnTo>
                    <a:lnTo>
                      <a:pt x="10479" y="2180"/>
                    </a:lnTo>
                    <a:lnTo>
                      <a:pt x="17109" y="0"/>
                    </a:lnTo>
                    <a:lnTo>
                      <a:pt x="21600" y="6936"/>
                    </a:lnTo>
                    <a:lnTo>
                      <a:pt x="18606" y="14664"/>
                    </a:lnTo>
                    <a:lnTo>
                      <a:pt x="11549" y="17240"/>
                    </a:lnTo>
                    <a:lnTo>
                      <a:pt x="6202"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49" name="AutoShape 231" descr="AutoShape 304"/>
              <p:cNvSpPr>
                <a:spLocks/>
              </p:cNvSpPr>
              <p:nvPr/>
            </p:nvSpPr>
            <p:spPr bwMode="auto">
              <a:xfrm>
                <a:off x="2556784" y="933154"/>
                <a:ext cx="74788" cy="43644"/>
              </a:xfrm>
              <a:custGeom>
                <a:avLst/>
                <a:gdLst>
                  <a:gd name="T0" fmla="*/ 2147483646 w 21600"/>
                  <a:gd name="T1" fmla="*/ 24751650 h 21600"/>
                  <a:gd name="T2" fmla="*/ 2147483646 w 21600"/>
                  <a:gd name="T3" fmla="*/ 24751650 h 21600"/>
                  <a:gd name="T4" fmla="*/ 2147483646 w 21600"/>
                  <a:gd name="T5" fmla="*/ 24751650 h 21600"/>
                  <a:gd name="T6" fmla="*/ 2147483646 w 21600"/>
                  <a:gd name="T7" fmla="*/ 24751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253"/>
                    </a:moveTo>
                    <a:lnTo>
                      <a:pt x="1230" y="8554"/>
                    </a:lnTo>
                    <a:lnTo>
                      <a:pt x="3965" y="2566"/>
                    </a:lnTo>
                    <a:lnTo>
                      <a:pt x="8203" y="642"/>
                    </a:lnTo>
                    <a:lnTo>
                      <a:pt x="12167" y="2139"/>
                    </a:lnTo>
                    <a:lnTo>
                      <a:pt x="16268" y="0"/>
                    </a:lnTo>
                    <a:lnTo>
                      <a:pt x="20780" y="3850"/>
                    </a:lnTo>
                    <a:lnTo>
                      <a:pt x="21600" y="10907"/>
                    </a:lnTo>
                    <a:lnTo>
                      <a:pt x="19413" y="19248"/>
                    </a:lnTo>
                    <a:lnTo>
                      <a:pt x="16268" y="17109"/>
                    </a:lnTo>
                    <a:lnTo>
                      <a:pt x="14901" y="21600"/>
                    </a:lnTo>
                    <a:lnTo>
                      <a:pt x="11757" y="16253"/>
                    </a:lnTo>
                    <a:lnTo>
                      <a:pt x="10116" y="20531"/>
                    </a:lnTo>
                    <a:lnTo>
                      <a:pt x="3965" y="20531"/>
                    </a:lnTo>
                    <a:lnTo>
                      <a:pt x="0" y="1625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0" name="AutoShape 232" descr="AutoShape 305"/>
              <p:cNvSpPr>
                <a:spLocks/>
              </p:cNvSpPr>
              <p:nvPr/>
            </p:nvSpPr>
            <p:spPr bwMode="auto">
              <a:xfrm>
                <a:off x="3132484" y="1313089"/>
                <a:ext cx="22579" cy="65466"/>
              </a:xfrm>
              <a:custGeom>
                <a:avLst/>
                <a:gdLst>
                  <a:gd name="T0" fmla="*/ 17589 w 21600"/>
                  <a:gd name="T1" fmla="*/ 2140943733 h 21600"/>
                  <a:gd name="T2" fmla="*/ 17589 w 21600"/>
                  <a:gd name="T3" fmla="*/ 2140943733 h 21600"/>
                  <a:gd name="T4" fmla="*/ 17589 w 21600"/>
                  <a:gd name="T5" fmla="*/ 2140943733 h 21600"/>
                  <a:gd name="T6" fmla="*/ 17589 w 21600"/>
                  <a:gd name="T7" fmla="*/ 21409437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6" y="21600"/>
                    </a:moveTo>
                    <a:lnTo>
                      <a:pt x="21600" y="11368"/>
                    </a:lnTo>
                    <a:lnTo>
                      <a:pt x="20736" y="0"/>
                    </a:lnTo>
                    <a:lnTo>
                      <a:pt x="0" y="12079"/>
                    </a:lnTo>
                    <a:lnTo>
                      <a:pt x="18576"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1" name="AutoShape 233" descr="AutoShape 306"/>
              <p:cNvSpPr>
                <a:spLocks/>
              </p:cNvSpPr>
              <p:nvPr/>
            </p:nvSpPr>
            <p:spPr bwMode="auto">
              <a:xfrm>
                <a:off x="3061932" y="1974128"/>
                <a:ext cx="105831" cy="12066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751"/>
                    </a:moveTo>
                    <a:lnTo>
                      <a:pt x="3168" y="21600"/>
                    </a:lnTo>
                    <a:lnTo>
                      <a:pt x="5376" y="20597"/>
                    </a:lnTo>
                    <a:lnTo>
                      <a:pt x="9888" y="21214"/>
                    </a:lnTo>
                    <a:lnTo>
                      <a:pt x="18912" y="20597"/>
                    </a:lnTo>
                    <a:lnTo>
                      <a:pt x="17952" y="18746"/>
                    </a:lnTo>
                    <a:lnTo>
                      <a:pt x="19008" y="14811"/>
                    </a:lnTo>
                    <a:lnTo>
                      <a:pt x="21600" y="10260"/>
                    </a:lnTo>
                    <a:lnTo>
                      <a:pt x="21120" y="3703"/>
                    </a:lnTo>
                    <a:lnTo>
                      <a:pt x="19008" y="0"/>
                    </a:lnTo>
                    <a:lnTo>
                      <a:pt x="13632" y="1543"/>
                    </a:lnTo>
                    <a:lnTo>
                      <a:pt x="4608" y="1080"/>
                    </a:lnTo>
                    <a:lnTo>
                      <a:pt x="5664" y="7329"/>
                    </a:lnTo>
                    <a:lnTo>
                      <a:pt x="8064" y="7560"/>
                    </a:lnTo>
                    <a:lnTo>
                      <a:pt x="8352" y="9797"/>
                    </a:lnTo>
                    <a:lnTo>
                      <a:pt x="960" y="11880"/>
                    </a:lnTo>
                    <a:lnTo>
                      <a:pt x="0" y="20366"/>
                    </a:lnTo>
                    <a:lnTo>
                      <a:pt x="0" y="207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2" name="AutoShape 234" descr="AutoShape 308"/>
              <p:cNvSpPr>
                <a:spLocks/>
              </p:cNvSpPr>
              <p:nvPr/>
            </p:nvSpPr>
            <p:spPr bwMode="auto">
              <a:xfrm>
                <a:off x="4941421" y="1799563"/>
                <a:ext cx="47978" cy="79585"/>
              </a:xfrm>
              <a:custGeom>
                <a:avLst/>
                <a:gdLst>
                  <a:gd name="T0" fmla="*/ 70128408 w 21600"/>
                  <a:gd name="T1" fmla="*/ 2147483646 h 21600"/>
                  <a:gd name="T2" fmla="*/ 70128408 w 21600"/>
                  <a:gd name="T3" fmla="*/ 2147483646 h 21600"/>
                  <a:gd name="T4" fmla="*/ 70128408 w 21600"/>
                  <a:gd name="T5" fmla="*/ 2147483646 h 21600"/>
                  <a:gd name="T6" fmla="*/ 70128408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45" y="0"/>
                    </a:moveTo>
                    <a:lnTo>
                      <a:pt x="21600" y="4297"/>
                    </a:lnTo>
                    <a:lnTo>
                      <a:pt x="11534" y="16026"/>
                    </a:lnTo>
                    <a:lnTo>
                      <a:pt x="1468" y="21600"/>
                    </a:lnTo>
                    <a:lnTo>
                      <a:pt x="0" y="14284"/>
                    </a:lnTo>
                    <a:lnTo>
                      <a:pt x="5033" y="9639"/>
                    </a:lnTo>
                    <a:lnTo>
                      <a:pt x="14260" y="6039"/>
                    </a:lnTo>
                    <a:lnTo>
                      <a:pt x="1824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3" name="AutoShape 235" descr="AutoShape 28"/>
              <p:cNvSpPr>
                <a:spLocks/>
              </p:cNvSpPr>
              <p:nvPr/>
            </p:nvSpPr>
            <p:spPr bwMode="auto">
              <a:xfrm>
                <a:off x="2086911" y="1420908"/>
                <a:ext cx="169329" cy="16943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80" y="1203"/>
                    </a:moveTo>
                    <a:lnTo>
                      <a:pt x="21600" y="0"/>
                    </a:lnTo>
                    <a:lnTo>
                      <a:pt x="12635" y="0"/>
                    </a:lnTo>
                    <a:lnTo>
                      <a:pt x="11612" y="1476"/>
                    </a:lnTo>
                    <a:lnTo>
                      <a:pt x="8303" y="1094"/>
                    </a:lnTo>
                    <a:lnTo>
                      <a:pt x="7882" y="4320"/>
                    </a:lnTo>
                    <a:lnTo>
                      <a:pt x="6679" y="6015"/>
                    </a:lnTo>
                    <a:lnTo>
                      <a:pt x="4212" y="6945"/>
                    </a:lnTo>
                    <a:lnTo>
                      <a:pt x="3129" y="7929"/>
                    </a:lnTo>
                    <a:lnTo>
                      <a:pt x="3309" y="11648"/>
                    </a:lnTo>
                    <a:lnTo>
                      <a:pt x="1685" y="12085"/>
                    </a:lnTo>
                    <a:lnTo>
                      <a:pt x="2106" y="13780"/>
                    </a:lnTo>
                    <a:lnTo>
                      <a:pt x="903" y="14655"/>
                    </a:lnTo>
                    <a:lnTo>
                      <a:pt x="0" y="17280"/>
                    </a:lnTo>
                    <a:lnTo>
                      <a:pt x="241" y="20725"/>
                    </a:lnTo>
                    <a:lnTo>
                      <a:pt x="1203" y="21108"/>
                    </a:lnTo>
                    <a:lnTo>
                      <a:pt x="5235" y="21600"/>
                    </a:lnTo>
                    <a:lnTo>
                      <a:pt x="7641" y="21600"/>
                    </a:lnTo>
                    <a:lnTo>
                      <a:pt x="7882" y="17882"/>
                    </a:lnTo>
                    <a:lnTo>
                      <a:pt x="8544" y="15804"/>
                    </a:lnTo>
                    <a:lnTo>
                      <a:pt x="10228" y="14491"/>
                    </a:lnTo>
                    <a:lnTo>
                      <a:pt x="12635" y="15093"/>
                    </a:lnTo>
                    <a:lnTo>
                      <a:pt x="12635" y="6726"/>
                    </a:lnTo>
                    <a:lnTo>
                      <a:pt x="19253" y="6234"/>
                    </a:lnTo>
                    <a:lnTo>
                      <a:pt x="20397" y="4703"/>
                    </a:lnTo>
                    <a:lnTo>
                      <a:pt x="21480" y="12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4" name="AutoShape 236" descr="AutoShape 29"/>
              <p:cNvSpPr>
                <a:spLocks/>
              </p:cNvSpPr>
              <p:nvPr/>
            </p:nvSpPr>
            <p:spPr bwMode="auto">
              <a:xfrm>
                <a:off x="537602" y="1754639"/>
                <a:ext cx="40923" cy="26958"/>
              </a:xfrm>
              <a:custGeom>
                <a:avLst/>
                <a:gdLst>
                  <a:gd name="T0" fmla="*/ 12192210 w 21600"/>
                  <a:gd name="T1" fmla="*/ 123596 h 21600"/>
                  <a:gd name="T2" fmla="*/ 12192210 w 21600"/>
                  <a:gd name="T3" fmla="*/ 123596 h 21600"/>
                  <a:gd name="T4" fmla="*/ 12192210 w 21600"/>
                  <a:gd name="T5" fmla="*/ 123596 h 21600"/>
                  <a:gd name="T6" fmla="*/ 12192210 w 21600"/>
                  <a:gd name="T7" fmla="*/ 123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20864" y="1045"/>
                    </a:lnTo>
                    <a:lnTo>
                      <a:pt x="8100" y="0"/>
                    </a:lnTo>
                    <a:lnTo>
                      <a:pt x="0" y="5226"/>
                    </a:lnTo>
                    <a:lnTo>
                      <a:pt x="216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5" name="AutoShape 237" descr="AutoShape 30"/>
              <p:cNvSpPr>
                <a:spLocks/>
              </p:cNvSpPr>
              <p:nvPr/>
            </p:nvSpPr>
            <p:spPr bwMode="auto">
              <a:xfrm>
                <a:off x="870605" y="1618578"/>
                <a:ext cx="62088" cy="53914"/>
              </a:xfrm>
              <a:custGeom>
                <a:avLst/>
                <a:gdLst>
                  <a:gd name="T0" fmla="*/ 1195405283 w 21600"/>
                  <a:gd name="T1" fmla="*/ 253016984 h 21600"/>
                  <a:gd name="T2" fmla="*/ 1195405283 w 21600"/>
                  <a:gd name="T3" fmla="*/ 253016984 h 21600"/>
                  <a:gd name="T4" fmla="*/ 1195405283 w 21600"/>
                  <a:gd name="T5" fmla="*/ 253016984 h 21600"/>
                  <a:gd name="T6" fmla="*/ 1195405283 w 21600"/>
                  <a:gd name="T7" fmla="*/ 2530169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283" y="691"/>
                    </a:moveTo>
                    <a:lnTo>
                      <a:pt x="13126" y="7430"/>
                    </a:lnTo>
                    <a:lnTo>
                      <a:pt x="16283" y="11405"/>
                    </a:lnTo>
                    <a:lnTo>
                      <a:pt x="11797" y="14342"/>
                    </a:lnTo>
                    <a:lnTo>
                      <a:pt x="0" y="14342"/>
                    </a:lnTo>
                    <a:lnTo>
                      <a:pt x="1828" y="20390"/>
                    </a:lnTo>
                    <a:lnTo>
                      <a:pt x="10468" y="21082"/>
                    </a:lnTo>
                    <a:lnTo>
                      <a:pt x="18942" y="21600"/>
                    </a:lnTo>
                    <a:lnTo>
                      <a:pt x="21600" y="15552"/>
                    </a:lnTo>
                    <a:lnTo>
                      <a:pt x="21600" y="0"/>
                    </a:lnTo>
                    <a:lnTo>
                      <a:pt x="16283" y="69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6" name="AutoShape 238" descr="AutoShape 34"/>
              <p:cNvSpPr>
                <a:spLocks/>
              </p:cNvSpPr>
              <p:nvPr/>
            </p:nvSpPr>
            <p:spPr bwMode="auto">
              <a:xfrm>
                <a:off x="-1" y="1324643"/>
                <a:ext cx="610979" cy="4197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18" y="8248"/>
                    </a:moveTo>
                    <a:lnTo>
                      <a:pt x="12870" y="8248"/>
                    </a:lnTo>
                    <a:lnTo>
                      <a:pt x="12671" y="6863"/>
                    </a:lnTo>
                    <a:lnTo>
                      <a:pt x="12022" y="6423"/>
                    </a:lnTo>
                    <a:lnTo>
                      <a:pt x="11806" y="4927"/>
                    </a:lnTo>
                    <a:lnTo>
                      <a:pt x="11357" y="4157"/>
                    </a:lnTo>
                    <a:lnTo>
                      <a:pt x="10559" y="3387"/>
                    </a:lnTo>
                    <a:lnTo>
                      <a:pt x="10309" y="4773"/>
                    </a:lnTo>
                    <a:lnTo>
                      <a:pt x="9511" y="4773"/>
                    </a:lnTo>
                    <a:lnTo>
                      <a:pt x="9112" y="3123"/>
                    </a:lnTo>
                    <a:lnTo>
                      <a:pt x="8663" y="2947"/>
                    </a:lnTo>
                    <a:lnTo>
                      <a:pt x="8597" y="1980"/>
                    </a:lnTo>
                    <a:lnTo>
                      <a:pt x="8015" y="1826"/>
                    </a:lnTo>
                    <a:lnTo>
                      <a:pt x="7732" y="770"/>
                    </a:lnTo>
                    <a:lnTo>
                      <a:pt x="7217" y="1298"/>
                    </a:lnTo>
                    <a:lnTo>
                      <a:pt x="6552" y="1364"/>
                    </a:lnTo>
                    <a:lnTo>
                      <a:pt x="6418" y="1980"/>
                    </a:lnTo>
                    <a:lnTo>
                      <a:pt x="5321" y="1980"/>
                    </a:lnTo>
                    <a:lnTo>
                      <a:pt x="4456" y="2420"/>
                    </a:lnTo>
                    <a:lnTo>
                      <a:pt x="3276" y="2090"/>
                    </a:lnTo>
                    <a:lnTo>
                      <a:pt x="2478" y="1034"/>
                    </a:lnTo>
                    <a:lnTo>
                      <a:pt x="1829" y="682"/>
                    </a:lnTo>
                    <a:lnTo>
                      <a:pt x="1630" y="66"/>
                    </a:lnTo>
                    <a:lnTo>
                      <a:pt x="0" y="0"/>
                    </a:lnTo>
                    <a:lnTo>
                      <a:pt x="116" y="2508"/>
                    </a:lnTo>
                    <a:lnTo>
                      <a:pt x="848" y="3629"/>
                    </a:lnTo>
                    <a:lnTo>
                      <a:pt x="1497" y="5037"/>
                    </a:lnTo>
                    <a:lnTo>
                      <a:pt x="1314" y="5983"/>
                    </a:lnTo>
                    <a:lnTo>
                      <a:pt x="915" y="6357"/>
                    </a:lnTo>
                    <a:lnTo>
                      <a:pt x="2145" y="7655"/>
                    </a:lnTo>
                    <a:lnTo>
                      <a:pt x="2993" y="8534"/>
                    </a:lnTo>
                    <a:lnTo>
                      <a:pt x="3143" y="10162"/>
                    </a:lnTo>
                    <a:lnTo>
                      <a:pt x="4589" y="12252"/>
                    </a:lnTo>
                    <a:lnTo>
                      <a:pt x="5171" y="12252"/>
                    </a:lnTo>
                    <a:lnTo>
                      <a:pt x="4772" y="10690"/>
                    </a:lnTo>
                    <a:lnTo>
                      <a:pt x="4124" y="8952"/>
                    </a:lnTo>
                    <a:lnTo>
                      <a:pt x="3608" y="7193"/>
                    </a:lnTo>
                    <a:lnTo>
                      <a:pt x="2694" y="5741"/>
                    </a:lnTo>
                    <a:lnTo>
                      <a:pt x="2079" y="4333"/>
                    </a:lnTo>
                    <a:lnTo>
                      <a:pt x="1630" y="3123"/>
                    </a:lnTo>
                    <a:lnTo>
                      <a:pt x="1630" y="1496"/>
                    </a:lnTo>
                    <a:lnTo>
                      <a:pt x="2145" y="1892"/>
                    </a:lnTo>
                    <a:lnTo>
                      <a:pt x="2744" y="2793"/>
                    </a:lnTo>
                    <a:lnTo>
                      <a:pt x="3342" y="3387"/>
                    </a:lnTo>
                    <a:lnTo>
                      <a:pt x="3459" y="5301"/>
                    </a:lnTo>
                    <a:lnTo>
                      <a:pt x="4074" y="6071"/>
                    </a:lnTo>
                    <a:lnTo>
                      <a:pt x="4656" y="7391"/>
                    </a:lnTo>
                    <a:lnTo>
                      <a:pt x="5105" y="7721"/>
                    </a:lnTo>
                    <a:lnTo>
                      <a:pt x="5055" y="8776"/>
                    </a:lnTo>
                    <a:lnTo>
                      <a:pt x="5770" y="9128"/>
                    </a:lnTo>
                    <a:lnTo>
                      <a:pt x="5836" y="10360"/>
                    </a:lnTo>
                    <a:lnTo>
                      <a:pt x="6751" y="10954"/>
                    </a:lnTo>
                    <a:lnTo>
                      <a:pt x="6751" y="11812"/>
                    </a:lnTo>
                    <a:lnTo>
                      <a:pt x="7350" y="11900"/>
                    </a:lnTo>
                    <a:lnTo>
                      <a:pt x="7400" y="13198"/>
                    </a:lnTo>
                    <a:lnTo>
                      <a:pt x="7732" y="14319"/>
                    </a:lnTo>
                    <a:lnTo>
                      <a:pt x="7466" y="15375"/>
                    </a:lnTo>
                    <a:lnTo>
                      <a:pt x="8198" y="15991"/>
                    </a:lnTo>
                    <a:lnTo>
                      <a:pt x="12338" y="19554"/>
                    </a:lnTo>
                    <a:lnTo>
                      <a:pt x="14450" y="20434"/>
                    </a:lnTo>
                    <a:lnTo>
                      <a:pt x="15165" y="19818"/>
                    </a:lnTo>
                    <a:lnTo>
                      <a:pt x="15764" y="20148"/>
                    </a:lnTo>
                    <a:lnTo>
                      <a:pt x="16612" y="20588"/>
                    </a:lnTo>
                    <a:lnTo>
                      <a:pt x="17177" y="21600"/>
                    </a:lnTo>
                    <a:lnTo>
                      <a:pt x="17509" y="20368"/>
                    </a:lnTo>
                    <a:lnTo>
                      <a:pt x="18175" y="20104"/>
                    </a:lnTo>
                    <a:lnTo>
                      <a:pt x="18308" y="18895"/>
                    </a:lnTo>
                    <a:lnTo>
                      <a:pt x="19472" y="18191"/>
                    </a:lnTo>
                    <a:lnTo>
                      <a:pt x="19871" y="18037"/>
                    </a:lnTo>
                    <a:lnTo>
                      <a:pt x="20785" y="17311"/>
                    </a:lnTo>
                    <a:lnTo>
                      <a:pt x="21351" y="16431"/>
                    </a:lnTo>
                    <a:lnTo>
                      <a:pt x="21267" y="15133"/>
                    </a:lnTo>
                    <a:lnTo>
                      <a:pt x="21600" y="14847"/>
                    </a:lnTo>
                    <a:lnTo>
                      <a:pt x="21417" y="13835"/>
                    </a:lnTo>
                    <a:lnTo>
                      <a:pt x="19771" y="13637"/>
                    </a:lnTo>
                    <a:lnTo>
                      <a:pt x="19039" y="14429"/>
                    </a:lnTo>
                    <a:lnTo>
                      <a:pt x="18258" y="16519"/>
                    </a:lnTo>
                    <a:lnTo>
                      <a:pt x="17077" y="16959"/>
                    </a:lnTo>
                    <a:lnTo>
                      <a:pt x="15431" y="17025"/>
                    </a:lnTo>
                    <a:lnTo>
                      <a:pt x="14167" y="15903"/>
                    </a:lnTo>
                    <a:lnTo>
                      <a:pt x="13801" y="13022"/>
                    </a:lnTo>
                    <a:lnTo>
                      <a:pt x="13402" y="11042"/>
                    </a:lnTo>
                    <a:lnTo>
                      <a:pt x="13718" y="9546"/>
                    </a:lnTo>
                    <a:lnTo>
                      <a:pt x="13918" y="824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7" name="AutoShape 239" descr="AutoShape 35"/>
              <p:cNvSpPr>
                <a:spLocks/>
              </p:cNvSpPr>
              <p:nvPr/>
            </p:nvSpPr>
            <p:spPr bwMode="auto">
              <a:xfrm>
                <a:off x="537602" y="1714846"/>
                <a:ext cx="143929" cy="66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77" y="3366"/>
                    </a:moveTo>
                    <a:lnTo>
                      <a:pt x="2885" y="8836"/>
                    </a:lnTo>
                    <a:lnTo>
                      <a:pt x="633" y="8836"/>
                    </a:lnTo>
                    <a:lnTo>
                      <a:pt x="0" y="15008"/>
                    </a:lnTo>
                    <a:lnTo>
                      <a:pt x="2322" y="12904"/>
                    </a:lnTo>
                    <a:lnTo>
                      <a:pt x="5980" y="13325"/>
                    </a:lnTo>
                    <a:lnTo>
                      <a:pt x="6192" y="21600"/>
                    </a:lnTo>
                    <a:lnTo>
                      <a:pt x="9287" y="18094"/>
                    </a:lnTo>
                    <a:lnTo>
                      <a:pt x="13438" y="17532"/>
                    </a:lnTo>
                    <a:lnTo>
                      <a:pt x="14635" y="10940"/>
                    </a:lnTo>
                    <a:lnTo>
                      <a:pt x="19630" y="11361"/>
                    </a:lnTo>
                    <a:lnTo>
                      <a:pt x="21600" y="6452"/>
                    </a:lnTo>
                    <a:lnTo>
                      <a:pt x="18223" y="4208"/>
                    </a:lnTo>
                    <a:lnTo>
                      <a:pt x="16253" y="281"/>
                    </a:lnTo>
                    <a:lnTo>
                      <a:pt x="10976" y="281"/>
                    </a:lnTo>
                    <a:lnTo>
                      <a:pt x="9076" y="3647"/>
                    </a:lnTo>
                    <a:lnTo>
                      <a:pt x="7528" y="0"/>
                    </a:lnTo>
                    <a:lnTo>
                      <a:pt x="5347" y="2805"/>
                    </a:lnTo>
                    <a:lnTo>
                      <a:pt x="3377" y="336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8" name="AutoShape 240" descr="AutoShape 37"/>
              <p:cNvSpPr>
                <a:spLocks/>
              </p:cNvSpPr>
              <p:nvPr/>
            </p:nvSpPr>
            <p:spPr bwMode="auto">
              <a:xfrm>
                <a:off x="578521" y="1748220"/>
                <a:ext cx="97364" cy="847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027" y="329"/>
                    </a:moveTo>
                    <a:lnTo>
                      <a:pt x="12583" y="0"/>
                    </a:lnTo>
                    <a:lnTo>
                      <a:pt x="10800" y="5153"/>
                    </a:lnTo>
                    <a:lnTo>
                      <a:pt x="4614" y="5592"/>
                    </a:lnTo>
                    <a:lnTo>
                      <a:pt x="0" y="8333"/>
                    </a:lnTo>
                    <a:lnTo>
                      <a:pt x="2621" y="10855"/>
                    </a:lnTo>
                    <a:lnTo>
                      <a:pt x="5033" y="17324"/>
                    </a:lnTo>
                    <a:lnTo>
                      <a:pt x="8493" y="21161"/>
                    </a:lnTo>
                    <a:lnTo>
                      <a:pt x="18769" y="21600"/>
                    </a:lnTo>
                    <a:lnTo>
                      <a:pt x="20027" y="6469"/>
                    </a:lnTo>
                    <a:lnTo>
                      <a:pt x="21600" y="2631"/>
                    </a:lnTo>
                    <a:lnTo>
                      <a:pt x="20027" y="3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59" name="AutoShape 241" descr="AutoShape 38"/>
              <p:cNvSpPr>
                <a:spLocks/>
              </p:cNvSpPr>
              <p:nvPr/>
            </p:nvSpPr>
            <p:spPr bwMode="auto">
              <a:xfrm>
                <a:off x="1192784" y="3364955"/>
                <a:ext cx="60678" cy="51346"/>
              </a:xfrm>
              <a:custGeom>
                <a:avLst/>
                <a:gdLst>
                  <a:gd name="T0" fmla="*/ 928485053 w 21600"/>
                  <a:gd name="T1" fmla="*/ 147912180 h 21600"/>
                  <a:gd name="T2" fmla="*/ 928485053 w 21600"/>
                  <a:gd name="T3" fmla="*/ 147912180 h 21600"/>
                  <a:gd name="T4" fmla="*/ 928485053 w 21600"/>
                  <a:gd name="T5" fmla="*/ 147912180 h 21600"/>
                  <a:gd name="T6" fmla="*/ 928485053 w 21600"/>
                  <a:gd name="T7" fmla="*/ 147912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030"/>
                    </a:moveTo>
                    <a:lnTo>
                      <a:pt x="5151" y="0"/>
                    </a:lnTo>
                    <a:lnTo>
                      <a:pt x="6480" y="357"/>
                    </a:lnTo>
                    <a:lnTo>
                      <a:pt x="11797" y="6783"/>
                    </a:lnTo>
                    <a:lnTo>
                      <a:pt x="21600" y="15174"/>
                    </a:lnTo>
                    <a:lnTo>
                      <a:pt x="10468" y="14460"/>
                    </a:lnTo>
                    <a:lnTo>
                      <a:pt x="7809" y="21600"/>
                    </a:lnTo>
                    <a:lnTo>
                      <a:pt x="0" y="180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0" name="AutoShape 242" descr="AutoShape 39"/>
              <p:cNvSpPr>
                <a:spLocks/>
              </p:cNvSpPr>
              <p:nvPr/>
            </p:nvSpPr>
            <p:spPr bwMode="auto">
              <a:xfrm>
                <a:off x="965141" y="2568423"/>
                <a:ext cx="359816" cy="7457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48" y="731"/>
                    </a:moveTo>
                    <a:lnTo>
                      <a:pt x="4766" y="0"/>
                    </a:lnTo>
                    <a:lnTo>
                      <a:pt x="5950" y="434"/>
                    </a:lnTo>
                    <a:lnTo>
                      <a:pt x="7529" y="682"/>
                    </a:lnTo>
                    <a:lnTo>
                      <a:pt x="9080" y="136"/>
                    </a:lnTo>
                    <a:lnTo>
                      <a:pt x="9841" y="533"/>
                    </a:lnTo>
                    <a:lnTo>
                      <a:pt x="11082" y="781"/>
                    </a:lnTo>
                    <a:lnTo>
                      <a:pt x="11449" y="1029"/>
                    </a:lnTo>
                    <a:lnTo>
                      <a:pt x="12266" y="1165"/>
                    </a:lnTo>
                    <a:lnTo>
                      <a:pt x="12971" y="1475"/>
                    </a:lnTo>
                    <a:lnTo>
                      <a:pt x="13366" y="1834"/>
                    </a:lnTo>
                    <a:lnTo>
                      <a:pt x="15199" y="1946"/>
                    </a:lnTo>
                    <a:lnTo>
                      <a:pt x="15566" y="2070"/>
                    </a:lnTo>
                    <a:lnTo>
                      <a:pt x="15989" y="2255"/>
                    </a:lnTo>
                    <a:lnTo>
                      <a:pt x="15481" y="3086"/>
                    </a:lnTo>
                    <a:lnTo>
                      <a:pt x="15199" y="3606"/>
                    </a:lnTo>
                    <a:lnTo>
                      <a:pt x="19231" y="3643"/>
                    </a:lnTo>
                    <a:lnTo>
                      <a:pt x="19344" y="3346"/>
                    </a:lnTo>
                    <a:lnTo>
                      <a:pt x="20134" y="3110"/>
                    </a:lnTo>
                    <a:lnTo>
                      <a:pt x="20726" y="2652"/>
                    </a:lnTo>
                    <a:lnTo>
                      <a:pt x="20895" y="3259"/>
                    </a:lnTo>
                    <a:lnTo>
                      <a:pt x="21572" y="3259"/>
                    </a:lnTo>
                    <a:lnTo>
                      <a:pt x="21600" y="3718"/>
                    </a:lnTo>
                    <a:lnTo>
                      <a:pt x="20698" y="3767"/>
                    </a:lnTo>
                    <a:lnTo>
                      <a:pt x="20021" y="4151"/>
                    </a:lnTo>
                    <a:lnTo>
                      <a:pt x="19372" y="4275"/>
                    </a:lnTo>
                    <a:lnTo>
                      <a:pt x="18752" y="4697"/>
                    </a:lnTo>
                    <a:lnTo>
                      <a:pt x="17991" y="5044"/>
                    </a:lnTo>
                    <a:lnTo>
                      <a:pt x="17427" y="5465"/>
                    </a:lnTo>
                    <a:lnTo>
                      <a:pt x="16750" y="5874"/>
                    </a:lnTo>
                    <a:lnTo>
                      <a:pt x="16045" y="6407"/>
                    </a:lnTo>
                    <a:lnTo>
                      <a:pt x="15848" y="7014"/>
                    </a:lnTo>
                    <a:lnTo>
                      <a:pt x="15989" y="7944"/>
                    </a:lnTo>
                    <a:lnTo>
                      <a:pt x="16355" y="8588"/>
                    </a:lnTo>
                    <a:lnTo>
                      <a:pt x="16947" y="8514"/>
                    </a:lnTo>
                    <a:lnTo>
                      <a:pt x="16834" y="8799"/>
                    </a:lnTo>
                    <a:lnTo>
                      <a:pt x="17511" y="8898"/>
                    </a:lnTo>
                    <a:lnTo>
                      <a:pt x="18216" y="8985"/>
                    </a:lnTo>
                    <a:lnTo>
                      <a:pt x="18273" y="9790"/>
                    </a:lnTo>
                    <a:lnTo>
                      <a:pt x="18949" y="9914"/>
                    </a:lnTo>
                    <a:lnTo>
                      <a:pt x="18780" y="10682"/>
                    </a:lnTo>
                    <a:lnTo>
                      <a:pt x="17991" y="10893"/>
                    </a:lnTo>
                    <a:lnTo>
                      <a:pt x="16947" y="10943"/>
                    </a:lnTo>
                    <a:lnTo>
                      <a:pt x="16609" y="11327"/>
                    </a:lnTo>
                    <a:lnTo>
                      <a:pt x="15876" y="11376"/>
                    </a:lnTo>
                    <a:lnTo>
                      <a:pt x="13507" y="11575"/>
                    </a:lnTo>
                    <a:lnTo>
                      <a:pt x="12717" y="11624"/>
                    </a:lnTo>
                    <a:lnTo>
                      <a:pt x="12323" y="11822"/>
                    </a:lnTo>
                    <a:lnTo>
                      <a:pt x="12577" y="12430"/>
                    </a:lnTo>
                    <a:lnTo>
                      <a:pt x="12661" y="13161"/>
                    </a:lnTo>
                    <a:lnTo>
                      <a:pt x="11308" y="13384"/>
                    </a:lnTo>
                    <a:lnTo>
                      <a:pt x="9334" y="12901"/>
                    </a:lnTo>
                    <a:lnTo>
                      <a:pt x="9052" y="13545"/>
                    </a:lnTo>
                    <a:lnTo>
                      <a:pt x="10039" y="13830"/>
                    </a:lnTo>
                    <a:lnTo>
                      <a:pt x="10349" y="14189"/>
                    </a:lnTo>
                    <a:lnTo>
                      <a:pt x="10631" y="14660"/>
                    </a:lnTo>
                    <a:lnTo>
                      <a:pt x="9559" y="15255"/>
                    </a:lnTo>
                    <a:lnTo>
                      <a:pt x="9080" y="15986"/>
                    </a:lnTo>
                    <a:lnTo>
                      <a:pt x="8290" y="16135"/>
                    </a:lnTo>
                    <a:lnTo>
                      <a:pt x="8149" y="16432"/>
                    </a:lnTo>
                    <a:lnTo>
                      <a:pt x="7303" y="16556"/>
                    </a:lnTo>
                    <a:lnTo>
                      <a:pt x="7021" y="17337"/>
                    </a:lnTo>
                    <a:lnTo>
                      <a:pt x="8967" y="17721"/>
                    </a:lnTo>
                    <a:lnTo>
                      <a:pt x="9080" y="18093"/>
                    </a:lnTo>
                    <a:lnTo>
                      <a:pt x="9052" y="18440"/>
                    </a:lnTo>
                    <a:lnTo>
                      <a:pt x="8290" y="18675"/>
                    </a:lnTo>
                    <a:lnTo>
                      <a:pt x="7811" y="19022"/>
                    </a:lnTo>
                    <a:lnTo>
                      <a:pt x="7867" y="19952"/>
                    </a:lnTo>
                    <a:lnTo>
                      <a:pt x="6909" y="20063"/>
                    </a:lnTo>
                    <a:lnTo>
                      <a:pt x="6232" y="20274"/>
                    </a:lnTo>
                    <a:lnTo>
                      <a:pt x="6316" y="20794"/>
                    </a:lnTo>
                    <a:lnTo>
                      <a:pt x="6175" y="21526"/>
                    </a:lnTo>
                    <a:lnTo>
                      <a:pt x="2284" y="21600"/>
                    </a:lnTo>
                    <a:lnTo>
                      <a:pt x="2002" y="20794"/>
                    </a:lnTo>
                    <a:lnTo>
                      <a:pt x="902" y="20509"/>
                    </a:lnTo>
                    <a:lnTo>
                      <a:pt x="677" y="18787"/>
                    </a:lnTo>
                    <a:lnTo>
                      <a:pt x="1382" y="18675"/>
                    </a:lnTo>
                    <a:lnTo>
                      <a:pt x="1607" y="18192"/>
                    </a:lnTo>
                    <a:lnTo>
                      <a:pt x="1664" y="15838"/>
                    </a:lnTo>
                    <a:lnTo>
                      <a:pt x="1100" y="15168"/>
                    </a:lnTo>
                    <a:lnTo>
                      <a:pt x="1072" y="14227"/>
                    </a:lnTo>
                    <a:lnTo>
                      <a:pt x="733" y="13198"/>
                    </a:lnTo>
                    <a:lnTo>
                      <a:pt x="141" y="12653"/>
                    </a:lnTo>
                    <a:lnTo>
                      <a:pt x="282" y="12182"/>
                    </a:lnTo>
                    <a:lnTo>
                      <a:pt x="1213" y="11661"/>
                    </a:lnTo>
                    <a:lnTo>
                      <a:pt x="0" y="10509"/>
                    </a:lnTo>
                    <a:lnTo>
                      <a:pt x="959" y="9864"/>
                    </a:lnTo>
                    <a:lnTo>
                      <a:pt x="1495" y="9480"/>
                    </a:lnTo>
                    <a:lnTo>
                      <a:pt x="959" y="9183"/>
                    </a:lnTo>
                    <a:lnTo>
                      <a:pt x="959" y="8328"/>
                    </a:lnTo>
                    <a:lnTo>
                      <a:pt x="1664" y="8253"/>
                    </a:lnTo>
                    <a:lnTo>
                      <a:pt x="1579" y="7559"/>
                    </a:lnTo>
                    <a:lnTo>
                      <a:pt x="959" y="7473"/>
                    </a:lnTo>
                    <a:lnTo>
                      <a:pt x="818" y="6506"/>
                    </a:lnTo>
                    <a:lnTo>
                      <a:pt x="1466" y="6283"/>
                    </a:lnTo>
                    <a:lnTo>
                      <a:pt x="1354" y="5824"/>
                    </a:lnTo>
                    <a:lnTo>
                      <a:pt x="1015" y="4845"/>
                    </a:lnTo>
                    <a:lnTo>
                      <a:pt x="1495" y="4486"/>
                    </a:lnTo>
                    <a:lnTo>
                      <a:pt x="1664" y="3941"/>
                    </a:lnTo>
                    <a:lnTo>
                      <a:pt x="2453" y="3668"/>
                    </a:lnTo>
                    <a:lnTo>
                      <a:pt x="2904" y="3160"/>
                    </a:lnTo>
                    <a:lnTo>
                      <a:pt x="2256" y="2739"/>
                    </a:lnTo>
                    <a:lnTo>
                      <a:pt x="2961" y="2317"/>
                    </a:lnTo>
                    <a:lnTo>
                      <a:pt x="3017" y="1586"/>
                    </a:lnTo>
                    <a:lnTo>
                      <a:pt x="3835" y="1462"/>
                    </a:lnTo>
                    <a:lnTo>
                      <a:pt x="3948" y="73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1" name="AutoShape 243" descr="AutoShape 40"/>
              <p:cNvSpPr>
                <a:spLocks/>
              </p:cNvSpPr>
              <p:nvPr/>
            </p:nvSpPr>
            <p:spPr bwMode="auto">
              <a:xfrm>
                <a:off x="1116122" y="2502958"/>
                <a:ext cx="194727" cy="1912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13" y="10462"/>
                    </a:moveTo>
                    <a:lnTo>
                      <a:pt x="4393" y="11427"/>
                    </a:lnTo>
                    <a:lnTo>
                      <a:pt x="5910" y="11957"/>
                    </a:lnTo>
                    <a:lnTo>
                      <a:pt x="7217" y="13162"/>
                    </a:lnTo>
                    <a:lnTo>
                      <a:pt x="7950" y="14561"/>
                    </a:lnTo>
                    <a:lnTo>
                      <a:pt x="11349" y="14995"/>
                    </a:lnTo>
                    <a:lnTo>
                      <a:pt x="12029" y="15477"/>
                    </a:lnTo>
                    <a:lnTo>
                      <a:pt x="12814" y="16200"/>
                    </a:lnTo>
                    <a:lnTo>
                      <a:pt x="11872" y="19430"/>
                    </a:lnTo>
                    <a:lnTo>
                      <a:pt x="11349" y="21455"/>
                    </a:lnTo>
                    <a:lnTo>
                      <a:pt x="18828" y="21600"/>
                    </a:lnTo>
                    <a:lnTo>
                      <a:pt x="19037" y="20443"/>
                    </a:lnTo>
                    <a:lnTo>
                      <a:pt x="20502" y="19527"/>
                    </a:lnTo>
                    <a:lnTo>
                      <a:pt x="21600" y="17743"/>
                    </a:lnTo>
                    <a:lnTo>
                      <a:pt x="21286" y="17261"/>
                    </a:lnTo>
                    <a:lnTo>
                      <a:pt x="20815" y="11475"/>
                    </a:lnTo>
                    <a:lnTo>
                      <a:pt x="18723" y="11282"/>
                    </a:lnTo>
                    <a:lnTo>
                      <a:pt x="18514" y="8775"/>
                    </a:lnTo>
                    <a:lnTo>
                      <a:pt x="16213" y="8630"/>
                    </a:lnTo>
                    <a:lnTo>
                      <a:pt x="14958" y="8148"/>
                    </a:lnTo>
                    <a:lnTo>
                      <a:pt x="14383" y="6991"/>
                    </a:lnTo>
                    <a:lnTo>
                      <a:pt x="12186" y="6654"/>
                    </a:lnTo>
                    <a:lnTo>
                      <a:pt x="12029" y="4773"/>
                    </a:lnTo>
                    <a:lnTo>
                      <a:pt x="10355" y="4146"/>
                    </a:lnTo>
                    <a:lnTo>
                      <a:pt x="10146" y="2507"/>
                    </a:lnTo>
                    <a:lnTo>
                      <a:pt x="9100" y="964"/>
                    </a:lnTo>
                    <a:lnTo>
                      <a:pt x="6224" y="0"/>
                    </a:lnTo>
                    <a:lnTo>
                      <a:pt x="4341" y="1302"/>
                    </a:lnTo>
                    <a:lnTo>
                      <a:pt x="1621" y="2266"/>
                    </a:lnTo>
                    <a:lnTo>
                      <a:pt x="837" y="4146"/>
                    </a:lnTo>
                    <a:lnTo>
                      <a:pt x="0" y="7955"/>
                    </a:lnTo>
                    <a:lnTo>
                      <a:pt x="1412" y="9498"/>
                    </a:lnTo>
                    <a:lnTo>
                      <a:pt x="3713" y="1046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2" name="AutoShape 244" descr="AutoShape 41"/>
              <p:cNvSpPr>
                <a:spLocks/>
              </p:cNvSpPr>
              <p:nvPr/>
            </p:nvSpPr>
            <p:spPr bwMode="auto">
              <a:xfrm>
                <a:off x="787354" y="1654519"/>
                <a:ext cx="49390" cy="23108"/>
              </a:xfrm>
              <a:custGeom>
                <a:avLst/>
                <a:gdLst>
                  <a:gd name="T0" fmla="*/ 96485411 w 21600"/>
                  <a:gd name="T1" fmla="*/ 22690 h 21600"/>
                  <a:gd name="T2" fmla="*/ 96485411 w 21600"/>
                  <a:gd name="T3" fmla="*/ 22690 h 21600"/>
                  <a:gd name="T4" fmla="*/ 96485411 w 21600"/>
                  <a:gd name="T5" fmla="*/ 22690 h 21600"/>
                  <a:gd name="T6" fmla="*/ 96485411 w 21600"/>
                  <a:gd name="T7" fmla="*/ 226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687" y="0"/>
                    </a:moveTo>
                    <a:lnTo>
                      <a:pt x="13042" y="0"/>
                    </a:lnTo>
                    <a:lnTo>
                      <a:pt x="21600" y="7855"/>
                    </a:lnTo>
                    <a:lnTo>
                      <a:pt x="18543" y="20029"/>
                    </a:lnTo>
                    <a:lnTo>
                      <a:pt x="7132" y="21600"/>
                    </a:lnTo>
                    <a:lnTo>
                      <a:pt x="0" y="12175"/>
                    </a:lnTo>
                    <a:lnTo>
                      <a:pt x="468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3" name="AutoShape 245" descr="AutoShape 42"/>
              <p:cNvSpPr>
                <a:spLocks/>
              </p:cNvSpPr>
              <p:nvPr/>
            </p:nvSpPr>
            <p:spPr bwMode="auto">
              <a:xfrm>
                <a:off x="924222" y="1618578"/>
                <a:ext cx="83254" cy="53914"/>
              </a:xfrm>
              <a:custGeom>
                <a:avLst/>
                <a:gdLst>
                  <a:gd name="T0" fmla="*/ 2147483646 w 21600"/>
                  <a:gd name="T1" fmla="*/ 253016984 h 21600"/>
                  <a:gd name="T2" fmla="*/ 2147483646 w 21600"/>
                  <a:gd name="T3" fmla="*/ 253016984 h 21600"/>
                  <a:gd name="T4" fmla="*/ 2147483646 w 21600"/>
                  <a:gd name="T5" fmla="*/ 253016984 h 21600"/>
                  <a:gd name="T6" fmla="*/ 2147483646 w 21600"/>
                  <a:gd name="T7" fmla="*/ 2530169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964" y="15552"/>
                    </a:lnTo>
                    <a:lnTo>
                      <a:pt x="1964" y="0"/>
                    </a:lnTo>
                    <a:lnTo>
                      <a:pt x="7118" y="1210"/>
                    </a:lnTo>
                    <a:lnTo>
                      <a:pt x="8959" y="4666"/>
                    </a:lnTo>
                    <a:lnTo>
                      <a:pt x="11414" y="6048"/>
                    </a:lnTo>
                    <a:lnTo>
                      <a:pt x="13868" y="6048"/>
                    </a:lnTo>
                    <a:lnTo>
                      <a:pt x="14850" y="11232"/>
                    </a:lnTo>
                    <a:lnTo>
                      <a:pt x="17673" y="13133"/>
                    </a:lnTo>
                    <a:lnTo>
                      <a:pt x="21600" y="16934"/>
                    </a:lnTo>
                    <a:lnTo>
                      <a:pt x="20250" y="20390"/>
                    </a:lnTo>
                    <a:lnTo>
                      <a:pt x="15095" y="20736"/>
                    </a:lnTo>
                    <a:lnTo>
                      <a:pt x="7118" y="2039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4" name="AutoShape 246" descr="AutoShape 43"/>
              <p:cNvSpPr>
                <a:spLocks/>
              </p:cNvSpPr>
              <p:nvPr/>
            </p:nvSpPr>
            <p:spPr bwMode="auto">
              <a:xfrm>
                <a:off x="1022995" y="1655803"/>
                <a:ext cx="33869" cy="20540"/>
              </a:xfrm>
              <a:custGeom>
                <a:avLst/>
                <a:gdLst>
                  <a:gd name="T0" fmla="*/ 1521491 w 21600"/>
                  <a:gd name="T1" fmla="*/ 6210 h 21600"/>
                  <a:gd name="T2" fmla="*/ 1521491 w 21600"/>
                  <a:gd name="T3" fmla="*/ 6210 h 21600"/>
                  <a:gd name="T4" fmla="*/ 1521491 w 21600"/>
                  <a:gd name="T5" fmla="*/ 6210 h 21600"/>
                  <a:gd name="T6" fmla="*/ 1521491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06" y="1800"/>
                    </a:moveTo>
                    <a:lnTo>
                      <a:pt x="0" y="9900"/>
                    </a:lnTo>
                    <a:lnTo>
                      <a:pt x="5172" y="16200"/>
                    </a:lnTo>
                    <a:lnTo>
                      <a:pt x="13690" y="21600"/>
                    </a:lnTo>
                    <a:lnTo>
                      <a:pt x="21600" y="15300"/>
                    </a:lnTo>
                    <a:lnTo>
                      <a:pt x="20992" y="0"/>
                    </a:lnTo>
                    <a:lnTo>
                      <a:pt x="7606" y="18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5" name="AutoShape 247" descr="AutoShape 63"/>
              <p:cNvSpPr>
                <a:spLocks/>
              </p:cNvSpPr>
              <p:nvPr/>
            </p:nvSpPr>
            <p:spPr bwMode="auto">
              <a:xfrm>
                <a:off x="485392" y="1677623"/>
                <a:ext cx="74788" cy="834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258"/>
                    </a:moveTo>
                    <a:lnTo>
                      <a:pt x="2734" y="11023"/>
                    </a:lnTo>
                    <a:lnTo>
                      <a:pt x="8203" y="9687"/>
                    </a:lnTo>
                    <a:lnTo>
                      <a:pt x="9296" y="3563"/>
                    </a:lnTo>
                    <a:lnTo>
                      <a:pt x="18866" y="0"/>
                    </a:lnTo>
                    <a:lnTo>
                      <a:pt x="18182" y="6680"/>
                    </a:lnTo>
                    <a:lnTo>
                      <a:pt x="18182" y="11579"/>
                    </a:lnTo>
                    <a:lnTo>
                      <a:pt x="21600" y="12359"/>
                    </a:lnTo>
                    <a:lnTo>
                      <a:pt x="20643" y="16701"/>
                    </a:lnTo>
                    <a:lnTo>
                      <a:pt x="16268" y="16701"/>
                    </a:lnTo>
                    <a:lnTo>
                      <a:pt x="15038" y="21600"/>
                    </a:lnTo>
                    <a:lnTo>
                      <a:pt x="6289" y="21266"/>
                    </a:lnTo>
                    <a:lnTo>
                      <a:pt x="0" y="1725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6" name="AutoShape 248" descr="AutoShape 64"/>
              <p:cNvSpPr>
                <a:spLocks/>
              </p:cNvSpPr>
              <p:nvPr/>
            </p:nvSpPr>
            <p:spPr bwMode="auto">
              <a:xfrm>
                <a:off x="712569" y="2114038"/>
                <a:ext cx="273743" cy="3671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50" y="881"/>
                    </a:moveTo>
                    <a:lnTo>
                      <a:pt x="15968" y="176"/>
                    </a:lnTo>
                    <a:lnTo>
                      <a:pt x="13042" y="0"/>
                    </a:lnTo>
                    <a:lnTo>
                      <a:pt x="12152" y="780"/>
                    </a:lnTo>
                    <a:lnTo>
                      <a:pt x="7299" y="2266"/>
                    </a:lnTo>
                    <a:lnTo>
                      <a:pt x="5002" y="3373"/>
                    </a:lnTo>
                    <a:lnTo>
                      <a:pt x="3223" y="4255"/>
                    </a:lnTo>
                    <a:lnTo>
                      <a:pt x="2075" y="3373"/>
                    </a:lnTo>
                    <a:lnTo>
                      <a:pt x="1630" y="2366"/>
                    </a:lnTo>
                    <a:lnTo>
                      <a:pt x="667" y="2417"/>
                    </a:lnTo>
                    <a:lnTo>
                      <a:pt x="0" y="2895"/>
                    </a:lnTo>
                    <a:lnTo>
                      <a:pt x="111" y="5589"/>
                    </a:lnTo>
                    <a:lnTo>
                      <a:pt x="1815" y="5589"/>
                    </a:lnTo>
                    <a:lnTo>
                      <a:pt x="2556" y="7477"/>
                    </a:lnTo>
                    <a:lnTo>
                      <a:pt x="3446" y="7829"/>
                    </a:lnTo>
                    <a:lnTo>
                      <a:pt x="3705" y="9038"/>
                    </a:lnTo>
                    <a:lnTo>
                      <a:pt x="4335" y="10070"/>
                    </a:lnTo>
                    <a:lnTo>
                      <a:pt x="5261" y="10422"/>
                    </a:lnTo>
                    <a:lnTo>
                      <a:pt x="5483" y="11656"/>
                    </a:lnTo>
                    <a:lnTo>
                      <a:pt x="6002" y="11908"/>
                    </a:lnTo>
                    <a:lnTo>
                      <a:pt x="6669" y="12613"/>
                    </a:lnTo>
                    <a:lnTo>
                      <a:pt x="7188" y="13720"/>
                    </a:lnTo>
                    <a:lnTo>
                      <a:pt x="7929" y="14853"/>
                    </a:lnTo>
                    <a:lnTo>
                      <a:pt x="8707" y="15281"/>
                    </a:lnTo>
                    <a:lnTo>
                      <a:pt x="8336" y="15785"/>
                    </a:lnTo>
                    <a:lnTo>
                      <a:pt x="8929" y="16766"/>
                    </a:lnTo>
                    <a:lnTo>
                      <a:pt x="10707" y="17597"/>
                    </a:lnTo>
                    <a:lnTo>
                      <a:pt x="12375" y="18931"/>
                    </a:lnTo>
                    <a:lnTo>
                      <a:pt x="14857" y="19586"/>
                    </a:lnTo>
                    <a:lnTo>
                      <a:pt x="17228" y="20845"/>
                    </a:lnTo>
                    <a:lnTo>
                      <a:pt x="18673" y="21600"/>
                    </a:lnTo>
                    <a:lnTo>
                      <a:pt x="19859" y="20895"/>
                    </a:lnTo>
                    <a:lnTo>
                      <a:pt x="20377" y="19938"/>
                    </a:lnTo>
                    <a:lnTo>
                      <a:pt x="20933" y="19787"/>
                    </a:lnTo>
                    <a:lnTo>
                      <a:pt x="20377" y="19083"/>
                    </a:lnTo>
                    <a:lnTo>
                      <a:pt x="20674" y="17094"/>
                    </a:lnTo>
                    <a:lnTo>
                      <a:pt x="20563" y="15533"/>
                    </a:lnTo>
                    <a:lnTo>
                      <a:pt x="21415" y="15080"/>
                    </a:lnTo>
                    <a:lnTo>
                      <a:pt x="21600" y="13897"/>
                    </a:lnTo>
                    <a:lnTo>
                      <a:pt x="20303" y="12512"/>
                    </a:lnTo>
                    <a:lnTo>
                      <a:pt x="18858" y="12034"/>
                    </a:lnTo>
                    <a:lnTo>
                      <a:pt x="18154" y="10523"/>
                    </a:lnTo>
                    <a:lnTo>
                      <a:pt x="16858" y="11077"/>
                    </a:lnTo>
                    <a:lnTo>
                      <a:pt x="15302" y="10926"/>
                    </a:lnTo>
                    <a:lnTo>
                      <a:pt x="15079" y="10271"/>
                    </a:lnTo>
                    <a:lnTo>
                      <a:pt x="13931" y="10145"/>
                    </a:lnTo>
                    <a:lnTo>
                      <a:pt x="13486" y="9340"/>
                    </a:lnTo>
                    <a:lnTo>
                      <a:pt x="12301" y="8685"/>
                    </a:lnTo>
                    <a:lnTo>
                      <a:pt x="11856" y="7880"/>
                    </a:lnTo>
                    <a:lnTo>
                      <a:pt x="12263" y="6848"/>
                    </a:lnTo>
                    <a:lnTo>
                      <a:pt x="13264" y="6520"/>
                    </a:lnTo>
                    <a:lnTo>
                      <a:pt x="14005" y="6092"/>
                    </a:lnTo>
                    <a:lnTo>
                      <a:pt x="13671" y="5312"/>
                    </a:lnTo>
                    <a:lnTo>
                      <a:pt x="14153" y="4255"/>
                    </a:lnTo>
                    <a:lnTo>
                      <a:pt x="15302" y="3726"/>
                    </a:lnTo>
                    <a:lnTo>
                      <a:pt x="16858" y="3978"/>
                    </a:lnTo>
                    <a:lnTo>
                      <a:pt x="18154" y="3474"/>
                    </a:lnTo>
                    <a:lnTo>
                      <a:pt x="18636" y="2417"/>
                    </a:lnTo>
                    <a:lnTo>
                      <a:pt x="17450" y="88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7" name="AutoShape 249" descr="AutoShape 82"/>
              <p:cNvSpPr>
                <a:spLocks/>
              </p:cNvSpPr>
              <p:nvPr/>
            </p:nvSpPr>
            <p:spPr bwMode="auto">
              <a:xfrm>
                <a:off x="753489" y="1795712"/>
                <a:ext cx="246934" cy="3337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45" y="8318"/>
                    </a:moveTo>
                    <a:lnTo>
                      <a:pt x="3415" y="5518"/>
                    </a:lnTo>
                    <a:lnTo>
                      <a:pt x="5184" y="6599"/>
                    </a:lnTo>
                    <a:lnTo>
                      <a:pt x="5554" y="4741"/>
                    </a:lnTo>
                    <a:lnTo>
                      <a:pt x="7447" y="4187"/>
                    </a:lnTo>
                    <a:lnTo>
                      <a:pt x="7611" y="2745"/>
                    </a:lnTo>
                    <a:lnTo>
                      <a:pt x="9545" y="1636"/>
                    </a:lnTo>
                    <a:lnTo>
                      <a:pt x="11849" y="1525"/>
                    </a:lnTo>
                    <a:lnTo>
                      <a:pt x="12507" y="471"/>
                    </a:lnTo>
                    <a:lnTo>
                      <a:pt x="13783" y="0"/>
                    </a:lnTo>
                    <a:lnTo>
                      <a:pt x="14770" y="471"/>
                    </a:lnTo>
                    <a:lnTo>
                      <a:pt x="13330" y="1636"/>
                    </a:lnTo>
                    <a:lnTo>
                      <a:pt x="12507" y="3743"/>
                    </a:lnTo>
                    <a:lnTo>
                      <a:pt x="11232" y="4298"/>
                    </a:lnTo>
                    <a:lnTo>
                      <a:pt x="12837" y="5823"/>
                    </a:lnTo>
                    <a:lnTo>
                      <a:pt x="12343" y="7348"/>
                    </a:lnTo>
                    <a:lnTo>
                      <a:pt x="15758" y="7459"/>
                    </a:lnTo>
                    <a:lnTo>
                      <a:pt x="15922" y="8318"/>
                    </a:lnTo>
                    <a:lnTo>
                      <a:pt x="18638" y="9233"/>
                    </a:lnTo>
                    <a:lnTo>
                      <a:pt x="21600" y="9899"/>
                    </a:lnTo>
                    <a:lnTo>
                      <a:pt x="21600" y="12394"/>
                    </a:lnTo>
                    <a:lnTo>
                      <a:pt x="20983" y="13919"/>
                    </a:lnTo>
                    <a:lnTo>
                      <a:pt x="21271" y="15139"/>
                    </a:lnTo>
                    <a:lnTo>
                      <a:pt x="18021" y="15916"/>
                    </a:lnTo>
                    <a:lnTo>
                      <a:pt x="17198" y="16775"/>
                    </a:lnTo>
                    <a:lnTo>
                      <a:pt x="18185" y="17441"/>
                    </a:lnTo>
                    <a:lnTo>
                      <a:pt x="17198" y="17857"/>
                    </a:lnTo>
                    <a:lnTo>
                      <a:pt x="17733" y="20408"/>
                    </a:lnTo>
                    <a:lnTo>
                      <a:pt x="17733" y="21489"/>
                    </a:lnTo>
                    <a:lnTo>
                      <a:pt x="15758" y="21600"/>
                    </a:lnTo>
                    <a:lnTo>
                      <a:pt x="14112" y="20824"/>
                    </a:lnTo>
                    <a:lnTo>
                      <a:pt x="10862" y="20630"/>
                    </a:lnTo>
                    <a:lnTo>
                      <a:pt x="9257" y="19188"/>
                    </a:lnTo>
                    <a:lnTo>
                      <a:pt x="7282" y="18328"/>
                    </a:lnTo>
                    <a:lnTo>
                      <a:pt x="5842" y="17441"/>
                    </a:lnTo>
                    <a:lnTo>
                      <a:pt x="2757" y="17552"/>
                    </a:lnTo>
                    <a:lnTo>
                      <a:pt x="0" y="16443"/>
                    </a:lnTo>
                    <a:lnTo>
                      <a:pt x="1440" y="15001"/>
                    </a:lnTo>
                    <a:lnTo>
                      <a:pt x="1769" y="14252"/>
                    </a:lnTo>
                    <a:lnTo>
                      <a:pt x="3579" y="14141"/>
                    </a:lnTo>
                    <a:lnTo>
                      <a:pt x="3045" y="83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8" name="AutoShape 250" descr="AutoShape 104"/>
              <p:cNvSpPr>
                <a:spLocks/>
              </p:cNvSpPr>
              <p:nvPr/>
            </p:nvSpPr>
            <p:spPr bwMode="auto">
              <a:xfrm>
                <a:off x="547478" y="1660937"/>
                <a:ext cx="39513" cy="64183"/>
              </a:xfrm>
              <a:custGeom>
                <a:avLst/>
                <a:gdLst>
                  <a:gd name="T0" fmla="*/ 8290707 w 21600"/>
                  <a:gd name="T1" fmla="*/ 1722042777 h 21600"/>
                  <a:gd name="T2" fmla="*/ 8290707 w 21600"/>
                  <a:gd name="T3" fmla="*/ 1722042777 h 21600"/>
                  <a:gd name="T4" fmla="*/ 8290707 w 21600"/>
                  <a:gd name="T5" fmla="*/ 1722042777 h 21600"/>
                  <a:gd name="T6" fmla="*/ 8290707 w 21600"/>
                  <a:gd name="T7" fmla="*/ 17220427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86" y="5722"/>
                    </a:moveTo>
                    <a:lnTo>
                      <a:pt x="7457" y="4721"/>
                    </a:lnTo>
                    <a:lnTo>
                      <a:pt x="21600" y="0"/>
                    </a:lnTo>
                    <a:lnTo>
                      <a:pt x="19286" y="8869"/>
                    </a:lnTo>
                    <a:lnTo>
                      <a:pt x="21600" y="18167"/>
                    </a:lnTo>
                    <a:lnTo>
                      <a:pt x="13629" y="21028"/>
                    </a:lnTo>
                    <a:lnTo>
                      <a:pt x="6429" y="21600"/>
                    </a:lnTo>
                    <a:lnTo>
                      <a:pt x="0" y="20599"/>
                    </a:lnTo>
                    <a:lnTo>
                      <a:pt x="0" y="14305"/>
                    </a:lnTo>
                    <a:lnTo>
                      <a:pt x="1286" y="57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69" name="AutoShape 251" descr="AutoShape 105"/>
              <p:cNvSpPr>
                <a:spLocks/>
              </p:cNvSpPr>
              <p:nvPr/>
            </p:nvSpPr>
            <p:spPr bwMode="auto">
              <a:xfrm>
                <a:off x="613797" y="1831653"/>
                <a:ext cx="70555" cy="39793"/>
              </a:xfrm>
              <a:custGeom>
                <a:avLst/>
                <a:gdLst>
                  <a:gd name="T0" fmla="*/ 2147483646 w 21600"/>
                  <a:gd name="T1" fmla="*/ 8960219 h 21600"/>
                  <a:gd name="T2" fmla="*/ 2147483646 w 21600"/>
                  <a:gd name="T3" fmla="*/ 8960219 h 21600"/>
                  <a:gd name="T4" fmla="*/ 2147483646 w 21600"/>
                  <a:gd name="T5" fmla="*/ 8960219 h 21600"/>
                  <a:gd name="T6" fmla="*/ 2147483646 w 21600"/>
                  <a:gd name="T7" fmla="*/ 89602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32" y="909"/>
                    </a:moveTo>
                    <a:lnTo>
                      <a:pt x="720" y="0"/>
                    </a:lnTo>
                    <a:lnTo>
                      <a:pt x="0" y="8185"/>
                    </a:lnTo>
                    <a:lnTo>
                      <a:pt x="3456" y="16371"/>
                    </a:lnTo>
                    <a:lnTo>
                      <a:pt x="15984" y="21600"/>
                    </a:lnTo>
                    <a:lnTo>
                      <a:pt x="21600" y="17053"/>
                    </a:lnTo>
                    <a:lnTo>
                      <a:pt x="21168" y="7503"/>
                    </a:lnTo>
                    <a:lnTo>
                      <a:pt x="14832" y="90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0" name="AutoShape 252" descr="AutoShape 106"/>
              <p:cNvSpPr>
                <a:spLocks/>
              </p:cNvSpPr>
              <p:nvPr/>
            </p:nvSpPr>
            <p:spPr bwMode="auto">
              <a:xfrm>
                <a:off x="881892" y="1795711"/>
                <a:ext cx="282210" cy="25928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96" y="605"/>
                    </a:moveTo>
                    <a:lnTo>
                      <a:pt x="1836" y="2100"/>
                    </a:lnTo>
                    <a:lnTo>
                      <a:pt x="1116" y="4804"/>
                    </a:lnTo>
                    <a:lnTo>
                      <a:pt x="0" y="5516"/>
                    </a:lnTo>
                    <a:lnTo>
                      <a:pt x="1404" y="7473"/>
                    </a:lnTo>
                    <a:lnTo>
                      <a:pt x="972" y="9430"/>
                    </a:lnTo>
                    <a:lnTo>
                      <a:pt x="3960" y="9572"/>
                    </a:lnTo>
                    <a:lnTo>
                      <a:pt x="4104" y="10675"/>
                    </a:lnTo>
                    <a:lnTo>
                      <a:pt x="6480" y="11850"/>
                    </a:lnTo>
                    <a:lnTo>
                      <a:pt x="9072" y="12704"/>
                    </a:lnTo>
                    <a:lnTo>
                      <a:pt x="9072" y="15906"/>
                    </a:lnTo>
                    <a:lnTo>
                      <a:pt x="8532" y="17864"/>
                    </a:lnTo>
                    <a:lnTo>
                      <a:pt x="8784" y="19429"/>
                    </a:lnTo>
                    <a:lnTo>
                      <a:pt x="9792" y="19856"/>
                    </a:lnTo>
                    <a:lnTo>
                      <a:pt x="10656" y="20959"/>
                    </a:lnTo>
                    <a:lnTo>
                      <a:pt x="11916" y="21600"/>
                    </a:lnTo>
                    <a:lnTo>
                      <a:pt x="13644" y="21422"/>
                    </a:lnTo>
                    <a:lnTo>
                      <a:pt x="15048" y="20248"/>
                    </a:lnTo>
                    <a:lnTo>
                      <a:pt x="14976" y="19073"/>
                    </a:lnTo>
                    <a:lnTo>
                      <a:pt x="13860" y="18362"/>
                    </a:lnTo>
                    <a:lnTo>
                      <a:pt x="13680" y="17401"/>
                    </a:lnTo>
                    <a:lnTo>
                      <a:pt x="14004" y="15906"/>
                    </a:lnTo>
                    <a:lnTo>
                      <a:pt x="14688" y="15657"/>
                    </a:lnTo>
                    <a:lnTo>
                      <a:pt x="16128" y="16903"/>
                    </a:lnTo>
                    <a:lnTo>
                      <a:pt x="17028" y="16262"/>
                    </a:lnTo>
                    <a:lnTo>
                      <a:pt x="19872" y="16120"/>
                    </a:lnTo>
                    <a:lnTo>
                      <a:pt x="20376" y="14981"/>
                    </a:lnTo>
                    <a:lnTo>
                      <a:pt x="20340" y="13843"/>
                    </a:lnTo>
                    <a:lnTo>
                      <a:pt x="19620" y="12882"/>
                    </a:lnTo>
                    <a:lnTo>
                      <a:pt x="19692" y="11280"/>
                    </a:lnTo>
                    <a:lnTo>
                      <a:pt x="20592" y="10391"/>
                    </a:lnTo>
                    <a:lnTo>
                      <a:pt x="20952" y="9537"/>
                    </a:lnTo>
                    <a:lnTo>
                      <a:pt x="21600" y="8825"/>
                    </a:lnTo>
                    <a:lnTo>
                      <a:pt x="21564" y="7188"/>
                    </a:lnTo>
                    <a:lnTo>
                      <a:pt x="20880" y="6832"/>
                    </a:lnTo>
                    <a:lnTo>
                      <a:pt x="20340" y="5267"/>
                    </a:lnTo>
                    <a:lnTo>
                      <a:pt x="19512" y="4448"/>
                    </a:lnTo>
                    <a:lnTo>
                      <a:pt x="20016" y="3879"/>
                    </a:lnTo>
                    <a:lnTo>
                      <a:pt x="20016" y="3096"/>
                    </a:lnTo>
                    <a:lnTo>
                      <a:pt x="17496" y="3060"/>
                    </a:lnTo>
                    <a:lnTo>
                      <a:pt x="15624" y="3309"/>
                    </a:lnTo>
                    <a:lnTo>
                      <a:pt x="14544" y="4163"/>
                    </a:lnTo>
                    <a:lnTo>
                      <a:pt x="13176" y="3950"/>
                    </a:lnTo>
                    <a:lnTo>
                      <a:pt x="9720" y="3772"/>
                    </a:lnTo>
                    <a:lnTo>
                      <a:pt x="9360" y="2776"/>
                    </a:lnTo>
                    <a:lnTo>
                      <a:pt x="8424" y="2455"/>
                    </a:lnTo>
                    <a:lnTo>
                      <a:pt x="6984" y="1957"/>
                    </a:lnTo>
                    <a:lnTo>
                      <a:pt x="6660" y="996"/>
                    </a:lnTo>
                    <a:lnTo>
                      <a:pt x="5472" y="641"/>
                    </a:lnTo>
                    <a:lnTo>
                      <a:pt x="5472" y="0"/>
                    </a:lnTo>
                    <a:lnTo>
                      <a:pt x="4968" y="641"/>
                    </a:lnTo>
                    <a:lnTo>
                      <a:pt x="3096" y="60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1" name="AutoShape 253" descr="AutoShape 107"/>
              <p:cNvSpPr>
                <a:spLocks/>
              </p:cNvSpPr>
              <p:nvPr/>
            </p:nvSpPr>
            <p:spPr bwMode="auto">
              <a:xfrm>
                <a:off x="1160332" y="3359820"/>
                <a:ext cx="50801" cy="48779"/>
              </a:xfrm>
              <a:custGeom>
                <a:avLst/>
                <a:gdLst>
                  <a:gd name="T0" fmla="*/ 131534370 w 21600"/>
                  <a:gd name="T1" fmla="*/ 84140399 h 21600"/>
                  <a:gd name="T2" fmla="*/ 131534370 w 21600"/>
                  <a:gd name="T3" fmla="*/ 84140399 h 21600"/>
                  <a:gd name="T4" fmla="*/ 131534370 w 21600"/>
                  <a:gd name="T5" fmla="*/ 84140399 h 21600"/>
                  <a:gd name="T6" fmla="*/ 131534370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70" y="2463"/>
                    </a:moveTo>
                    <a:lnTo>
                      <a:pt x="13653" y="21600"/>
                    </a:lnTo>
                    <a:lnTo>
                      <a:pt x="0" y="14021"/>
                    </a:lnTo>
                    <a:lnTo>
                      <a:pt x="3260" y="3411"/>
                    </a:lnTo>
                    <a:lnTo>
                      <a:pt x="9577" y="0"/>
                    </a:lnTo>
                    <a:lnTo>
                      <a:pt x="21600" y="2842"/>
                    </a:lnTo>
                    <a:lnTo>
                      <a:pt x="19970" y="246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2" name="AutoShape 254" descr="AutoShape 108"/>
              <p:cNvSpPr>
                <a:spLocks/>
              </p:cNvSpPr>
              <p:nvPr/>
            </p:nvSpPr>
            <p:spPr bwMode="auto">
              <a:xfrm>
                <a:off x="1229004" y="2715778"/>
                <a:ext cx="114298" cy="116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57" y="0"/>
                    </a:moveTo>
                    <a:lnTo>
                      <a:pt x="6728" y="1747"/>
                    </a:lnTo>
                    <a:lnTo>
                      <a:pt x="10623" y="3256"/>
                    </a:lnTo>
                    <a:lnTo>
                      <a:pt x="19210" y="10482"/>
                    </a:lnTo>
                    <a:lnTo>
                      <a:pt x="21069" y="13262"/>
                    </a:lnTo>
                    <a:lnTo>
                      <a:pt x="21600" y="16121"/>
                    </a:lnTo>
                    <a:lnTo>
                      <a:pt x="19210" y="17550"/>
                    </a:lnTo>
                    <a:lnTo>
                      <a:pt x="18059" y="18662"/>
                    </a:lnTo>
                    <a:lnTo>
                      <a:pt x="17793" y="20012"/>
                    </a:lnTo>
                    <a:lnTo>
                      <a:pt x="14430" y="20568"/>
                    </a:lnTo>
                    <a:lnTo>
                      <a:pt x="13721" y="21600"/>
                    </a:lnTo>
                    <a:lnTo>
                      <a:pt x="11951" y="20806"/>
                    </a:lnTo>
                    <a:lnTo>
                      <a:pt x="7967" y="19456"/>
                    </a:lnTo>
                    <a:lnTo>
                      <a:pt x="4869" y="18026"/>
                    </a:lnTo>
                    <a:lnTo>
                      <a:pt x="3452" y="19535"/>
                    </a:lnTo>
                    <a:lnTo>
                      <a:pt x="1593" y="20012"/>
                    </a:lnTo>
                    <a:lnTo>
                      <a:pt x="443" y="15882"/>
                    </a:lnTo>
                    <a:lnTo>
                      <a:pt x="0" y="9926"/>
                    </a:lnTo>
                    <a:lnTo>
                      <a:pt x="620" y="6035"/>
                    </a:lnTo>
                    <a:lnTo>
                      <a:pt x="2833" y="2621"/>
                    </a:lnTo>
                    <a:lnTo>
                      <a:pt x="495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3" name="AutoShape 255" descr="AutoShape 109"/>
              <p:cNvSpPr>
                <a:spLocks/>
              </p:cNvSpPr>
              <p:nvPr/>
            </p:nvSpPr>
            <p:spPr bwMode="auto">
              <a:xfrm>
                <a:off x="965141" y="2295021"/>
                <a:ext cx="263866" cy="299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832" y="16618"/>
                    </a:moveTo>
                    <a:lnTo>
                      <a:pt x="20716" y="16463"/>
                    </a:lnTo>
                    <a:lnTo>
                      <a:pt x="21446" y="15628"/>
                    </a:lnTo>
                    <a:lnTo>
                      <a:pt x="21600" y="13740"/>
                    </a:lnTo>
                    <a:lnTo>
                      <a:pt x="20947" y="13399"/>
                    </a:lnTo>
                    <a:lnTo>
                      <a:pt x="20716" y="12316"/>
                    </a:lnTo>
                    <a:lnTo>
                      <a:pt x="19755" y="12162"/>
                    </a:lnTo>
                    <a:lnTo>
                      <a:pt x="19601" y="11079"/>
                    </a:lnTo>
                    <a:lnTo>
                      <a:pt x="17142" y="11140"/>
                    </a:lnTo>
                    <a:lnTo>
                      <a:pt x="16604" y="10645"/>
                    </a:lnTo>
                    <a:lnTo>
                      <a:pt x="16104" y="10460"/>
                    </a:lnTo>
                    <a:lnTo>
                      <a:pt x="16027" y="8510"/>
                    </a:lnTo>
                    <a:lnTo>
                      <a:pt x="16949" y="7953"/>
                    </a:lnTo>
                    <a:lnTo>
                      <a:pt x="16027" y="7860"/>
                    </a:lnTo>
                    <a:lnTo>
                      <a:pt x="15796" y="6437"/>
                    </a:lnTo>
                    <a:lnTo>
                      <a:pt x="14836" y="6251"/>
                    </a:lnTo>
                    <a:lnTo>
                      <a:pt x="13029" y="6065"/>
                    </a:lnTo>
                    <a:lnTo>
                      <a:pt x="12837" y="5199"/>
                    </a:lnTo>
                    <a:lnTo>
                      <a:pt x="11646" y="4982"/>
                    </a:lnTo>
                    <a:lnTo>
                      <a:pt x="11300" y="4673"/>
                    </a:lnTo>
                    <a:lnTo>
                      <a:pt x="8609" y="4580"/>
                    </a:lnTo>
                    <a:lnTo>
                      <a:pt x="8225" y="4147"/>
                    </a:lnTo>
                    <a:lnTo>
                      <a:pt x="7610" y="3064"/>
                    </a:lnTo>
                    <a:lnTo>
                      <a:pt x="7302" y="186"/>
                    </a:lnTo>
                    <a:lnTo>
                      <a:pt x="5035" y="0"/>
                    </a:lnTo>
                    <a:lnTo>
                      <a:pt x="4804" y="1052"/>
                    </a:lnTo>
                    <a:lnTo>
                      <a:pt x="3882" y="928"/>
                    </a:lnTo>
                    <a:lnTo>
                      <a:pt x="3459" y="1578"/>
                    </a:lnTo>
                    <a:lnTo>
                      <a:pt x="2806" y="2011"/>
                    </a:lnTo>
                    <a:lnTo>
                      <a:pt x="1768" y="2414"/>
                    </a:lnTo>
                    <a:lnTo>
                      <a:pt x="461" y="2259"/>
                    </a:lnTo>
                    <a:lnTo>
                      <a:pt x="1806" y="3961"/>
                    </a:lnTo>
                    <a:lnTo>
                      <a:pt x="1614" y="5415"/>
                    </a:lnTo>
                    <a:lnTo>
                      <a:pt x="730" y="5972"/>
                    </a:lnTo>
                    <a:lnTo>
                      <a:pt x="846" y="7891"/>
                    </a:lnTo>
                    <a:lnTo>
                      <a:pt x="538" y="10336"/>
                    </a:lnTo>
                    <a:lnTo>
                      <a:pt x="1115" y="11202"/>
                    </a:lnTo>
                    <a:lnTo>
                      <a:pt x="538" y="11388"/>
                    </a:lnTo>
                    <a:lnTo>
                      <a:pt x="0" y="12564"/>
                    </a:lnTo>
                    <a:lnTo>
                      <a:pt x="999" y="13276"/>
                    </a:lnTo>
                    <a:lnTo>
                      <a:pt x="1115" y="14761"/>
                    </a:lnTo>
                    <a:lnTo>
                      <a:pt x="2806" y="15968"/>
                    </a:lnTo>
                    <a:lnTo>
                      <a:pt x="2806" y="19032"/>
                    </a:lnTo>
                    <a:lnTo>
                      <a:pt x="4151" y="20981"/>
                    </a:lnTo>
                    <a:lnTo>
                      <a:pt x="5381" y="21600"/>
                    </a:lnTo>
                    <a:lnTo>
                      <a:pt x="6495" y="19774"/>
                    </a:lnTo>
                    <a:lnTo>
                      <a:pt x="8110" y="20857"/>
                    </a:lnTo>
                    <a:lnTo>
                      <a:pt x="10262" y="21476"/>
                    </a:lnTo>
                    <a:lnTo>
                      <a:pt x="12376" y="20115"/>
                    </a:lnTo>
                    <a:lnTo>
                      <a:pt x="12991" y="17670"/>
                    </a:lnTo>
                    <a:lnTo>
                      <a:pt x="13567" y="16463"/>
                    </a:lnTo>
                    <a:lnTo>
                      <a:pt x="15566" y="15844"/>
                    </a:lnTo>
                    <a:lnTo>
                      <a:pt x="16949" y="15009"/>
                    </a:lnTo>
                    <a:lnTo>
                      <a:pt x="19063" y="15628"/>
                    </a:lnTo>
                    <a:lnTo>
                      <a:pt x="19832" y="166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4" name="AutoShape 256" descr="AutoShape 110"/>
              <p:cNvSpPr>
                <a:spLocks/>
              </p:cNvSpPr>
              <p:nvPr/>
            </p:nvSpPr>
            <p:spPr bwMode="auto">
              <a:xfrm>
                <a:off x="919989" y="2469586"/>
                <a:ext cx="152394" cy="9100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00" y="19987"/>
                    </a:moveTo>
                    <a:lnTo>
                      <a:pt x="11800" y="20048"/>
                    </a:lnTo>
                    <a:lnTo>
                      <a:pt x="11133" y="19388"/>
                    </a:lnTo>
                    <a:lnTo>
                      <a:pt x="8533" y="19155"/>
                    </a:lnTo>
                    <a:lnTo>
                      <a:pt x="8000" y="17745"/>
                    </a:lnTo>
                    <a:lnTo>
                      <a:pt x="9667" y="17653"/>
                    </a:lnTo>
                    <a:lnTo>
                      <a:pt x="10200" y="17258"/>
                    </a:lnTo>
                    <a:lnTo>
                      <a:pt x="10333" y="15330"/>
                    </a:lnTo>
                    <a:lnTo>
                      <a:pt x="9000" y="14782"/>
                    </a:lnTo>
                    <a:lnTo>
                      <a:pt x="8933" y="14011"/>
                    </a:lnTo>
                    <a:lnTo>
                      <a:pt x="8133" y="13169"/>
                    </a:lnTo>
                    <a:lnTo>
                      <a:pt x="6733" y="12723"/>
                    </a:lnTo>
                    <a:lnTo>
                      <a:pt x="7067" y="12337"/>
                    </a:lnTo>
                    <a:lnTo>
                      <a:pt x="9267" y="11911"/>
                    </a:lnTo>
                    <a:lnTo>
                      <a:pt x="6400" y="10967"/>
                    </a:lnTo>
                    <a:lnTo>
                      <a:pt x="8667" y="10440"/>
                    </a:lnTo>
                    <a:lnTo>
                      <a:pt x="9933" y="10125"/>
                    </a:lnTo>
                    <a:lnTo>
                      <a:pt x="8667" y="9882"/>
                    </a:lnTo>
                    <a:lnTo>
                      <a:pt x="8667" y="9182"/>
                    </a:lnTo>
                    <a:lnTo>
                      <a:pt x="10333" y="9121"/>
                    </a:lnTo>
                    <a:lnTo>
                      <a:pt x="10133" y="8553"/>
                    </a:lnTo>
                    <a:lnTo>
                      <a:pt x="8667" y="8482"/>
                    </a:lnTo>
                    <a:lnTo>
                      <a:pt x="8333" y="7690"/>
                    </a:lnTo>
                    <a:lnTo>
                      <a:pt x="9867" y="7508"/>
                    </a:lnTo>
                    <a:lnTo>
                      <a:pt x="9600" y="7132"/>
                    </a:lnTo>
                    <a:lnTo>
                      <a:pt x="8800" y="6331"/>
                    </a:lnTo>
                    <a:lnTo>
                      <a:pt x="9933" y="6037"/>
                    </a:lnTo>
                    <a:lnTo>
                      <a:pt x="10333" y="5590"/>
                    </a:lnTo>
                    <a:lnTo>
                      <a:pt x="12200" y="5367"/>
                    </a:lnTo>
                    <a:lnTo>
                      <a:pt x="13267" y="4951"/>
                    </a:lnTo>
                    <a:lnTo>
                      <a:pt x="11733" y="4606"/>
                    </a:lnTo>
                    <a:lnTo>
                      <a:pt x="13400" y="4261"/>
                    </a:lnTo>
                    <a:lnTo>
                      <a:pt x="13533" y="3663"/>
                    </a:lnTo>
                    <a:lnTo>
                      <a:pt x="15467" y="3561"/>
                    </a:lnTo>
                    <a:lnTo>
                      <a:pt x="15733" y="2963"/>
                    </a:lnTo>
                    <a:lnTo>
                      <a:pt x="13600" y="2760"/>
                    </a:lnTo>
                    <a:lnTo>
                      <a:pt x="11267" y="2120"/>
                    </a:lnTo>
                    <a:lnTo>
                      <a:pt x="11267" y="1116"/>
                    </a:lnTo>
                    <a:lnTo>
                      <a:pt x="8333" y="720"/>
                    </a:lnTo>
                    <a:lnTo>
                      <a:pt x="8133" y="233"/>
                    </a:lnTo>
                    <a:lnTo>
                      <a:pt x="6400" y="0"/>
                    </a:lnTo>
                    <a:lnTo>
                      <a:pt x="4267" y="284"/>
                    </a:lnTo>
                    <a:lnTo>
                      <a:pt x="4933" y="1004"/>
                    </a:lnTo>
                    <a:lnTo>
                      <a:pt x="5733" y="1248"/>
                    </a:lnTo>
                    <a:lnTo>
                      <a:pt x="6000" y="3074"/>
                    </a:lnTo>
                    <a:lnTo>
                      <a:pt x="4667" y="3318"/>
                    </a:lnTo>
                    <a:lnTo>
                      <a:pt x="4667" y="3561"/>
                    </a:lnTo>
                    <a:lnTo>
                      <a:pt x="5733" y="3561"/>
                    </a:lnTo>
                    <a:lnTo>
                      <a:pt x="5733" y="4687"/>
                    </a:lnTo>
                    <a:lnTo>
                      <a:pt x="4933" y="4687"/>
                    </a:lnTo>
                    <a:lnTo>
                      <a:pt x="4667" y="5966"/>
                    </a:lnTo>
                    <a:lnTo>
                      <a:pt x="2600" y="5966"/>
                    </a:lnTo>
                    <a:lnTo>
                      <a:pt x="3667" y="6290"/>
                    </a:lnTo>
                    <a:lnTo>
                      <a:pt x="2800" y="6889"/>
                    </a:lnTo>
                    <a:lnTo>
                      <a:pt x="2067" y="8492"/>
                    </a:lnTo>
                    <a:lnTo>
                      <a:pt x="3067" y="8583"/>
                    </a:lnTo>
                    <a:lnTo>
                      <a:pt x="1800" y="10582"/>
                    </a:lnTo>
                    <a:lnTo>
                      <a:pt x="733" y="10896"/>
                    </a:lnTo>
                    <a:lnTo>
                      <a:pt x="0" y="11109"/>
                    </a:lnTo>
                    <a:lnTo>
                      <a:pt x="2067" y="13981"/>
                    </a:lnTo>
                    <a:lnTo>
                      <a:pt x="1000" y="14468"/>
                    </a:lnTo>
                    <a:lnTo>
                      <a:pt x="3067" y="14427"/>
                    </a:lnTo>
                    <a:lnTo>
                      <a:pt x="3933" y="14549"/>
                    </a:lnTo>
                    <a:lnTo>
                      <a:pt x="4200" y="16000"/>
                    </a:lnTo>
                    <a:lnTo>
                      <a:pt x="2800" y="16426"/>
                    </a:lnTo>
                    <a:lnTo>
                      <a:pt x="2600" y="17156"/>
                    </a:lnTo>
                    <a:lnTo>
                      <a:pt x="4667" y="17319"/>
                    </a:lnTo>
                    <a:lnTo>
                      <a:pt x="2600" y="18161"/>
                    </a:lnTo>
                    <a:lnTo>
                      <a:pt x="4200" y="19003"/>
                    </a:lnTo>
                    <a:lnTo>
                      <a:pt x="5733" y="19398"/>
                    </a:lnTo>
                    <a:lnTo>
                      <a:pt x="7867" y="19561"/>
                    </a:lnTo>
                    <a:lnTo>
                      <a:pt x="8333" y="20048"/>
                    </a:lnTo>
                    <a:lnTo>
                      <a:pt x="9467" y="20291"/>
                    </a:lnTo>
                    <a:lnTo>
                      <a:pt x="11533" y="20443"/>
                    </a:lnTo>
                    <a:lnTo>
                      <a:pt x="12600" y="20727"/>
                    </a:lnTo>
                    <a:lnTo>
                      <a:pt x="15200" y="21001"/>
                    </a:lnTo>
                    <a:lnTo>
                      <a:pt x="17067" y="21245"/>
                    </a:lnTo>
                    <a:lnTo>
                      <a:pt x="18400" y="21600"/>
                    </a:lnTo>
                    <a:lnTo>
                      <a:pt x="19467" y="21042"/>
                    </a:lnTo>
                    <a:lnTo>
                      <a:pt x="21600" y="20849"/>
                    </a:lnTo>
                    <a:lnTo>
                      <a:pt x="21000" y="199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5" name="AutoShape 257" descr="AutoShape 111"/>
              <p:cNvSpPr>
                <a:spLocks/>
              </p:cNvSpPr>
              <p:nvPr/>
            </p:nvSpPr>
            <p:spPr bwMode="auto">
              <a:xfrm>
                <a:off x="1281213" y="1944606"/>
                <a:ext cx="73377" cy="860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3" y="430"/>
                    </a:moveTo>
                    <a:lnTo>
                      <a:pt x="1951" y="3116"/>
                    </a:lnTo>
                    <a:lnTo>
                      <a:pt x="1951" y="17516"/>
                    </a:lnTo>
                    <a:lnTo>
                      <a:pt x="0" y="18913"/>
                    </a:lnTo>
                    <a:lnTo>
                      <a:pt x="2787" y="21170"/>
                    </a:lnTo>
                    <a:lnTo>
                      <a:pt x="9197" y="21600"/>
                    </a:lnTo>
                    <a:lnTo>
                      <a:pt x="11009" y="18591"/>
                    </a:lnTo>
                    <a:lnTo>
                      <a:pt x="12960" y="15904"/>
                    </a:lnTo>
                    <a:lnTo>
                      <a:pt x="16723" y="13110"/>
                    </a:lnTo>
                    <a:lnTo>
                      <a:pt x="21600" y="13325"/>
                    </a:lnTo>
                    <a:lnTo>
                      <a:pt x="20206" y="9672"/>
                    </a:lnTo>
                    <a:lnTo>
                      <a:pt x="16305" y="7522"/>
                    </a:lnTo>
                    <a:lnTo>
                      <a:pt x="15329" y="4513"/>
                    </a:lnTo>
                    <a:lnTo>
                      <a:pt x="11985" y="3331"/>
                    </a:lnTo>
                    <a:lnTo>
                      <a:pt x="8083" y="2687"/>
                    </a:lnTo>
                    <a:lnTo>
                      <a:pt x="6689" y="0"/>
                    </a:lnTo>
                    <a:lnTo>
                      <a:pt x="3763" y="4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6" name="AutoShape 258" descr="AutoShape 112"/>
              <p:cNvSpPr>
                <a:spLocks/>
              </p:cNvSpPr>
              <p:nvPr/>
            </p:nvSpPr>
            <p:spPr bwMode="auto">
              <a:xfrm>
                <a:off x="1321188" y="3290506"/>
                <a:ext cx="80434" cy="48779"/>
              </a:xfrm>
              <a:custGeom>
                <a:avLst/>
                <a:gdLst>
                  <a:gd name="T0" fmla="*/ 2147483646 w 21600"/>
                  <a:gd name="T1" fmla="*/ 84140399 h 21600"/>
                  <a:gd name="T2" fmla="*/ 2147483646 w 21600"/>
                  <a:gd name="T3" fmla="*/ 84140399 h 21600"/>
                  <a:gd name="T4" fmla="*/ 2147483646 w 21600"/>
                  <a:gd name="T5" fmla="*/ 84140399 h 21600"/>
                  <a:gd name="T6" fmla="*/ 2147483646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07" y="5305"/>
                    </a:moveTo>
                    <a:lnTo>
                      <a:pt x="508" y="6632"/>
                    </a:lnTo>
                    <a:lnTo>
                      <a:pt x="0" y="14968"/>
                    </a:lnTo>
                    <a:lnTo>
                      <a:pt x="1016" y="21600"/>
                    </a:lnTo>
                    <a:lnTo>
                      <a:pt x="5591" y="14968"/>
                    </a:lnTo>
                    <a:lnTo>
                      <a:pt x="8640" y="17811"/>
                    </a:lnTo>
                    <a:lnTo>
                      <a:pt x="16645" y="14211"/>
                    </a:lnTo>
                    <a:lnTo>
                      <a:pt x="21600" y="10421"/>
                    </a:lnTo>
                    <a:lnTo>
                      <a:pt x="15628" y="5305"/>
                    </a:lnTo>
                    <a:lnTo>
                      <a:pt x="12198" y="0"/>
                    </a:lnTo>
                    <a:lnTo>
                      <a:pt x="11689" y="5874"/>
                    </a:lnTo>
                    <a:lnTo>
                      <a:pt x="6607" y="530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7" name="AutoShape 259" descr="AutoShape 182"/>
              <p:cNvSpPr>
                <a:spLocks/>
              </p:cNvSpPr>
              <p:nvPr/>
            </p:nvSpPr>
            <p:spPr bwMode="auto">
              <a:xfrm>
                <a:off x="658950" y="1553118"/>
                <a:ext cx="220124" cy="86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340"/>
                    </a:moveTo>
                    <a:lnTo>
                      <a:pt x="2035" y="2149"/>
                    </a:lnTo>
                    <a:lnTo>
                      <a:pt x="3839" y="0"/>
                    </a:lnTo>
                    <a:lnTo>
                      <a:pt x="6799" y="752"/>
                    </a:lnTo>
                    <a:lnTo>
                      <a:pt x="11008" y="3009"/>
                    </a:lnTo>
                    <a:lnTo>
                      <a:pt x="14662" y="7630"/>
                    </a:lnTo>
                    <a:lnTo>
                      <a:pt x="20675" y="14400"/>
                    </a:lnTo>
                    <a:lnTo>
                      <a:pt x="21600" y="17839"/>
                    </a:lnTo>
                    <a:lnTo>
                      <a:pt x="18640" y="21600"/>
                    </a:lnTo>
                    <a:lnTo>
                      <a:pt x="14292" y="20740"/>
                    </a:lnTo>
                    <a:lnTo>
                      <a:pt x="14662" y="15260"/>
                    </a:lnTo>
                    <a:lnTo>
                      <a:pt x="13182" y="11821"/>
                    </a:lnTo>
                    <a:lnTo>
                      <a:pt x="10083" y="6770"/>
                    </a:lnTo>
                    <a:lnTo>
                      <a:pt x="8788" y="5481"/>
                    </a:lnTo>
                    <a:lnTo>
                      <a:pt x="2590" y="4728"/>
                    </a:lnTo>
                    <a:lnTo>
                      <a:pt x="0" y="634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8" name="AutoShape 260" descr="AutoShape 201"/>
              <p:cNvSpPr>
                <a:spLocks/>
              </p:cNvSpPr>
              <p:nvPr/>
            </p:nvSpPr>
            <p:spPr bwMode="auto">
              <a:xfrm>
                <a:off x="666004" y="1857323"/>
                <a:ext cx="126997" cy="66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32" y="2064"/>
                    </a:moveTo>
                    <a:lnTo>
                      <a:pt x="0" y="4815"/>
                    </a:lnTo>
                    <a:lnTo>
                      <a:pt x="321" y="11969"/>
                    </a:lnTo>
                    <a:lnTo>
                      <a:pt x="7628" y="13483"/>
                    </a:lnTo>
                    <a:lnTo>
                      <a:pt x="10439" y="17885"/>
                    </a:lnTo>
                    <a:lnTo>
                      <a:pt x="13651" y="15271"/>
                    </a:lnTo>
                    <a:lnTo>
                      <a:pt x="12366" y="9768"/>
                    </a:lnTo>
                    <a:lnTo>
                      <a:pt x="15899" y="9218"/>
                    </a:lnTo>
                    <a:lnTo>
                      <a:pt x="19352" y="16785"/>
                    </a:lnTo>
                    <a:lnTo>
                      <a:pt x="20877" y="21600"/>
                    </a:lnTo>
                    <a:lnTo>
                      <a:pt x="21600" y="7704"/>
                    </a:lnTo>
                    <a:lnTo>
                      <a:pt x="17184" y="2064"/>
                    </a:lnTo>
                    <a:lnTo>
                      <a:pt x="13008" y="0"/>
                    </a:lnTo>
                    <a:lnTo>
                      <a:pt x="10117" y="4815"/>
                    </a:lnTo>
                    <a:lnTo>
                      <a:pt x="3132" y="2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79" name="AutoShape 261" descr="AutoShape 202"/>
              <p:cNvSpPr>
                <a:spLocks/>
              </p:cNvSpPr>
              <p:nvPr/>
            </p:nvSpPr>
            <p:spPr bwMode="auto">
              <a:xfrm>
                <a:off x="713980" y="2049861"/>
                <a:ext cx="163684" cy="13606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193"/>
                    </a:moveTo>
                    <a:lnTo>
                      <a:pt x="19179" y="6683"/>
                    </a:lnTo>
                    <a:lnTo>
                      <a:pt x="16200" y="4590"/>
                    </a:lnTo>
                    <a:lnTo>
                      <a:pt x="14028" y="2430"/>
                    </a:lnTo>
                    <a:lnTo>
                      <a:pt x="9372" y="2700"/>
                    </a:lnTo>
                    <a:lnTo>
                      <a:pt x="5214" y="0"/>
                    </a:lnTo>
                    <a:lnTo>
                      <a:pt x="2731" y="1350"/>
                    </a:lnTo>
                    <a:lnTo>
                      <a:pt x="2297" y="5062"/>
                    </a:lnTo>
                    <a:lnTo>
                      <a:pt x="993" y="6953"/>
                    </a:lnTo>
                    <a:lnTo>
                      <a:pt x="0" y="9382"/>
                    </a:lnTo>
                    <a:lnTo>
                      <a:pt x="993" y="11745"/>
                    </a:lnTo>
                    <a:lnTo>
                      <a:pt x="2731" y="13635"/>
                    </a:lnTo>
                    <a:lnTo>
                      <a:pt x="3228" y="15998"/>
                    </a:lnTo>
                    <a:lnTo>
                      <a:pt x="3228" y="19238"/>
                    </a:lnTo>
                    <a:lnTo>
                      <a:pt x="5152" y="21600"/>
                    </a:lnTo>
                    <a:lnTo>
                      <a:pt x="8131" y="19238"/>
                    </a:lnTo>
                    <a:lnTo>
                      <a:pt x="11979" y="16268"/>
                    </a:lnTo>
                    <a:lnTo>
                      <a:pt x="20110" y="12285"/>
                    </a:lnTo>
                    <a:lnTo>
                      <a:pt x="21600" y="1019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0" name="AutoShape 262" descr="AutoShape 203"/>
              <p:cNvSpPr>
                <a:spLocks/>
              </p:cNvSpPr>
              <p:nvPr/>
            </p:nvSpPr>
            <p:spPr bwMode="auto">
              <a:xfrm>
                <a:off x="1138700" y="1881711"/>
                <a:ext cx="93132" cy="168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861" y="0"/>
                    </a:moveTo>
                    <a:lnTo>
                      <a:pt x="5970" y="2541"/>
                    </a:lnTo>
                    <a:lnTo>
                      <a:pt x="4016" y="3646"/>
                    </a:lnTo>
                    <a:lnTo>
                      <a:pt x="2931" y="4972"/>
                    </a:lnTo>
                    <a:lnTo>
                      <a:pt x="217" y="6353"/>
                    </a:lnTo>
                    <a:lnTo>
                      <a:pt x="0" y="8839"/>
                    </a:lnTo>
                    <a:lnTo>
                      <a:pt x="2171" y="10330"/>
                    </a:lnTo>
                    <a:lnTo>
                      <a:pt x="2279" y="12098"/>
                    </a:lnTo>
                    <a:lnTo>
                      <a:pt x="6404" y="12872"/>
                    </a:lnTo>
                    <a:lnTo>
                      <a:pt x="7272" y="15689"/>
                    </a:lnTo>
                    <a:lnTo>
                      <a:pt x="5970" y="17733"/>
                    </a:lnTo>
                    <a:lnTo>
                      <a:pt x="8249" y="20219"/>
                    </a:lnTo>
                    <a:lnTo>
                      <a:pt x="10746" y="21600"/>
                    </a:lnTo>
                    <a:lnTo>
                      <a:pt x="14111" y="21545"/>
                    </a:lnTo>
                    <a:lnTo>
                      <a:pt x="15305" y="20440"/>
                    </a:lnTo>
                    <a:lnTo>
                      <a:pt x="19429" y="20274"/>
                    </a:lnTo>
                    <a:lnTo>
                      <a:pt x="20515" y="19004"/>
                    </a:lnTo>
                    <a:lnTo>
                      <a:pt x="20080" y="16462"/>
                    </a:lnTo>
                    <a:lnTo>
                      <a:pt x="17367" y="15634"/>
                    </a:lnTo>
                    <a:lnTo>
                      <a:pt x="15305" y="14529"/>
                    </a:lnTo>
                    <a:lnTo>
                      <a:pt x="15196" y="12209"/>
                    </a:lnTo>
                    <a:lnTo>
                      <a:pt x="17584" y="11491"/>
                    </a:lnTo>
                    <a:lnTo>
                      <a:pt x="21166" y="11601"/>
                    </a:lnTo>
                    <a:lnTo>
                      <a:pt x="21600" y="8949"/>
                    </a:lnTo>
                    <a:lnTo>
                      <a:pt x="20949" y="6187"/>
                    </a:lnTo>
                    <a:lnTo>
                      <a:pt x="18886" y="5359"/>
                    </a:lnTo>
                    <a:lnTo>
                      <a:pt x="14762" y="5138"/>
                    </a:lnTo>
                    <a:lnTo>
                      <a:pt x="14111" y="2707"/>
                    </a:lnTo>
                    <a:lnTo>
                      <a:pt x="11288" y="2541"/>
                    </a:lnTo>
                    <a:lnTo>
                      <a:pt x="9660" y="276"/>
                    </a:lnTo>
                    <a:lnTo>
                      <a:pt x="5861"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1" name="AutoShape 263" descr="AutoShape 204"/>
              <p:cNvSpPr>
                <a:spLocks/>
              </p:cNvSpPr>
              <p:nvPr/>
            </p:nvSpPr>
            <p:spPr bwMode="auto">
              <a:xfrm>
                <a:off x="1205017" y="1931771"/>
                <a:ext cx="88899" cy="1078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707" y="3888"/>
                    </a:moveTo>
                    <a:lnTo>
                      <a:pt x="6253" y="8035"/>
                    </a:lnTo>
                    <a:lnTo>
                      <a:pt x="2501" y="7862"/>
                    </a:lnTo>
                    <a:lnTo>
                      <a:pt x="0" y="8986"/>
                    </a:lnTo>
                    <a:lnTo>
                      <a:pt x="114" y="12614"/>
                    </a:lnTo>
                    <a:lnTo>
                      <a:pt x="2274" y="14342"/>
                    </a:lnTo>
                    <a:lnTo>
                      <a:pt x="5116" y="15638"/>
                    </a:lnTo>
                    <a:lnTo>
                      <a:pt x="5571" y="19613"/>
                    </a:lnTo>
                    <a:lnTo>
                      <a:pt x="4434" y="21600"/>
                    </a:lnTo>
                    <a:lnTo>
                      <a:pt x="10686" y="21514"/>
                    </a:lnTo>
                    <a:lnTo>
                      <a:pt x="11027" y="17885"/>
                    </a:lnTo>
                    <a:lnTo>
                      <a:pt x="18531" y="17626"/>
                    </a:lnTo>
                    <a:lnTo>
                      <a:pt x="20122" y="16502"/>
                    </a:lnTo>
                    <a:lnTo>
                      <a:pt x="20122" y="4925"/>
                    </a:lnTo>
                    <a:lnTo>
                      <a:pt x="21600" y="2765"/>
                    </a:lnTo>
                    <a:lnTo>
                      <a:pt x="19554" y="86"/>
                    </a:lnTo>
                    <a:lnTo>
                      <a:pt x="13415" y="0"/>
                    </a:lnTo>
                    <a:lnTo>
                      <a:pt x="11482" y="2160"/>
                    </a:lnTo>
                    <a:lnTo>
                      <a:pt x="6707" y="388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7382" name="AutoShape 264" descr="AutoShape 218"/>
              <p:cNvSpPr>
                <a:spLocks/>
              </p:cNvSpPr>
              <p:nvPr/>
            </p:nvSpPr>
            <p:spPr bwMode="auto">
              <a:xfrm>
                <a:off x="863551" y="1975414"/>
                <a:ext cx="850853" cy="8689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99" y="1330"/>
                    </a:moveTo>
                    <a:lnTo>
                      <a:pt x="2457" y="1628"/>
                    </a:lnTo>
                    <a:lnTo>
                      <a:pt x="2218" y="1958"/>
                    </a:lnTo>
                    <a:lnTo>
                      <a:pt x="2505" y="2213"/>
                    </a:lnTo>
                    <a:lnTo>
                      <a:pt x="2218" y="2373"/>
                    </a:lnTo>
                    <a:lnTo>
                      <a:pt x="2373" y="3352"/>
                    </a:lnTo>
                    <a:lnTo>
                      <a:pt x="2373" y="3767"/>
                    </a:lnTo>
                    <a:lnTo>
                      <a:pt x="1801" y="3809"/>
                    </a:lnTo>
                    <a:lnTo>
                      <a:pt x="2183" y="4458"/>
                    </a:lnTo>
                    <a:lnTo>
                      <a:pt x="2028" y="4905"/>
                    </a:lnTo>
                    <a:lnTo>
                      <a:pt x="1610" y="5118"/>
                    </a:lnTo>
                    <a:lnTo>
                      <a:pt x="1109" y="5012"/>
                    </a:lnTo>
                    <a:lnTo>
                      <a:pt x="739" y="5235"/>
                    </a:lnTo>
                    <a:lnTo>
                      <a:pt x="584" y="5682"/>
                    </a:lnTo>
                    <a:lnTo>
                      <a:pt x="692" y="6012"/>
                    </a:lnTo>
                    <a:lnTo>
                      <a:pt x="453" y="6193"/>
                    </a:lnTo>
                    <a:lnTo>
                      <a:pt x="131" y="6331"/>
                    </a:lnTo>
                    <a:lnTo>
                      <a:pt x="0" y="6767"/>
                    </a:lnTo>
                    <a:lnTo>
                      <a:pt x="143" y="7108"/>
                    </a:lnTo>
                    <a:lnTo>
                      <a:pt x="525" y="7384"/>
                    </a:lnTo>
                    <a:lnTo>
                      <a:pt x="668" y="7725"/>
                    </a:lnTo>
                    <a:lnTo>
                      <a:pt x="1038" y="7778"/>
                    </a:lnTo>
                    <a:lnTo>
                      <a:pt x="1109" y="8055"/>
                    </a:lnTo>
                    <a:lnTo>
                      <a:pt x="1610" y="8119"/>
                    </a:lnTo>
                    <a:lnTo>
                      <a:pt x="2028" y="7885"/>
                    </a:lnTo>
                    <a:lnTo>
                      <a:pt x="2254" y="8523"/>
                    </a:lnTo>
                    <a:lnTo>
                      <a:pt x="2719" y="8725"/>
                    </a:lnTo>
                    <a:lnTo>
                      <a:pt x="3125" y="8778"/>
                    </a:lnTo>
                    <a:lnTo>
                      <a:pt x="3447" y="8640"/>
                    </a:lnTo>
                    <a:lnTo>
                      <a:pt x="3650" y="8491"/>
                    </a:lnTo>
                    <a:lnTo>
                      <a:pt x="3781" y="8268"/>
                    </a:lnTo>
                    <a:lnTo>
                      <a:pt x="4067" y="8310"/>
                    </a:lnTo>
                    <a:lnTo>
                      <a:pt x="4139" y="7948"/>
                    </a:lnTo>
                    <a:lnTo>
                      <a:pt x="4842" y="8012"/>
                    </a:lnTo>
                    <a:lnTo>
                      <a:pt x="4938" y="9002"/>
                    </a:lnTo>
                    <a:lnTo>
                      <a:pt x="5129" y="9374"/>
                    </a:lnTo>
                    <a:lnTo>
                      <a:pt x="5248" y="9523"/>
                    </a:lnTo>
                    <a:lnTo>
                      <a:pt x="6083" y="9555"/>
                    </a:lnTo>
                    <a:lnTo>
                      <a:pt x="6190" y="9661"/>
                    </a:lnTo>
                    <a:lnTo>
                      <a:pt x="6560" y="9736"/>
                    </a:lnTo>
                    <a:lnTo>
                      <a:pt x="6620" y="10034"/>
                    </a:lnTo>
                    <a:lnTo>
                      <a:pt x="7180" y="10098"/>
                    </a:lnTo>
                    <a:lnTo>
                      <a:pt x="7478" y="10162"/>
                    </a:lnTo>
                    <a:lnTo>
                      <a:pt x="7550" y="10651"/>
                    </a:lnTo>
                    <a:lnTo>
                      <a:pt x="7836" y="10683"/>
                    </a:lnTo>
                    <a:lnTo>
                      <a:pt x="7550" y="10874"/>
                    </a:lnTo>
                    <a:lnTo>
                      <a:pt x="7574" y="11545"/>
                    </a:lnTo>
                    <a:lnTo>
                      <a:pt x="7729" y="11609"/>
                    </a:lnTo>
                    <a:lnTo>
                      <a:pt x="7896" y="11779"/>
                    </a:lnTo>
                    <a:lnTo>
                      <a:pt x="8659" y="11758"/>
                    </a:lnTo>
                    <a:lnTo>
                      <a:pt x="8707" y="12130"/>
                    </a:lnTo>
                    <a:lnTo>
                      <a:pt x="9005" y="12183"/>
                    </a:lnTo>
                    <a:lnTo>
                      <a:pt x="9077" y="12556"/>
                    </a:lnTo>
                    <a:lnTo>
                      <a:pt x="9279" y="12673"/>
                    </a:lnTo>
                    <a:lnTo>
                      <a:pt x="9232" y="13322"/>
                    </a:lnTo>
                    <a:lnTo>
                      <a:pt x="9005" y="13609"/>
                    </a:lnTo>
                    <a:lnTo>
                      <a:pt x="8731" y="13662"/>
                    </a:lnTo>
                    <a:lnTo>
                      <a:pt x="8778" y="14024"/>
                    </a:lnTo>
                    <a:lnTo>
                      <a:pt x="9160" y="14162"/>
                    </a:lnTo>
                    <a:lnTo>
                      <a:pt x="9196" y="14577"/>
                    </a:lnTo>
                    <a:lnTo>
                      <a:pt x="9697" y="14652"/>
                    </a:lnTo>
                    <a:lnTo>
                      <a:pt x="9828" y="14907"/>
                    </a:lnTo>
                    <a:lnTo>
                      <a:pt x="10114" y="15014"/>
                    </a:lnTo>
                    <a:lnTo>
                      <a:pt x="10639" y="15046"/>
                    </a:lnTo>
                    <a:lnTo>
                      <a:pt x="10687" y="15599"/>
                    </a:lnTo>
                    <a:lnTo>
                      <a:pt x="11164" y="15641"/>
                    </a:lnTo>
                    <a:lnTo>
                      <a:pt x="11271" y="16918"/>
                    </a:lnTo>
                    <a:lnTo>
                      <a:pt x="11343" y="17025"/>
                    </a:lnTo>
                    <a:lnTo>
                      <a:pt x="11414" y="17546"/>
                    </a:lnTo>
                    <a:lnTo>
                      <a:pt x="11700" y="17546"/>
                    </a:lnTo>
                    <a:lnTo>
                      <a:pt x="11712" y="17940"/>
                    </a:lnTo>
                    <a:lnTo>
                      <a:pt x="11331" y="17982"/>
                    </a:lnTo>
                    <a:lnTo>
                      <a:pt x="11045" y="18312"/>
                    </a:lnTo>
                    <a:lnTo>
                      <a:pt x="10770" y="18419"/>
                    </a:lnTo>
                    <a:lnTo>
                      <a:pt x="10508" y="18780"/>
                    </a:lnTo>
                    <a:lnTo>
                      <a:pt x="10186" y="19078"/>
                    </a:lnTo>
                    <a:lnTo>
                      <a:pt x="9947" y="19440"/>
                    </a:lnTo>
                    <a:lnTo>
                      <a:pt x="10186" y="19674"/>
                    </a:lnTo>
                    <a:lnTo>
                      <a:pt x="10711" y="19876"/>
                    </a:lnTo>
                    <a:lnTo>
                      <a:pt x="11867" y="20845"/>
                    </a:lnTo>
                    <a:lnTo>
                      <a:pt x="12118" y="21217"/>
                    </a:lnTo>
                    <a:lnTo>
                      <a:pt x="12190" y="21600"/>
                    </a:lnTo>
                    <a:lnTo>
                      <a:pt x="12523" y="21206"/>
                    </a:lnTo>
                    <a:lnTo>
                      <a:pt x="12535" y="20610"/>
                    </a:lnTo>
                    <a:lnTo>
                      <a:pt x="12655" y="20217"/>
                    </a:lnTo>
                    <a:lnTo>
                      <a:pt x="12690" y="19557"/>
                    </a:lnTo>
                    <a:lnTo>
                      <a:pt x="12893" y="19589"/>
                    </a:lnTo>
                    <a:lnTo>
                      <a:pt x="13036" y="19706"/>
                    </a:lnTo>
                    <a:lnTo>
                      <a:pt x="12977" y="20068"/>
                    </a:lnTo>
                    <a:lnTo>
                      <a:pt x="12822" y="20323"/>
                    </a:lnTo>
                    <a:lnTo>
                      <a:pt x="13323" y="20142"/>
                    </a:lnTo>
                    <a:lnTo>
                      <a:pt x="13442" y="19706"/>
                    </a:lnTo>
                    <a:lnTo>
                      <a:pt x="13752" y="19514"/>
                    </a:lnTo>
                    <a:lnTo>
                      <a:pt x="13680" y="18802"/>
                    </a:lnTo>
                    <a:lnTo>
                      <a:pt x="14265" y="18504"/>
                    </a:lnTo>
                    <a:lnTo>
                      <a:pt x="14468" y="16876"/>
                    </a:lnTo>
                    <a:lnTo>
                      <a:pt x="14623" y="16482"/>
                    </a:lnTo>
                    <a:lnTo>
                      <a:pt x="15076" y="16322"/>
                    </a:lnTo>
                    <a:lnTo>
                      <a:pt x="15207" y="16046"/>
                    </a:lnTo>
                    <a:lnTo>
                      <a:pt x="15517" y="15833"/>
                    </a:lnTo>
                    <a:lnTo>
                      <a:pt x="16102" y="15492"/>
                    </a:lnTo>
                    <a:lnTo>
                      <a:pt x="17211" y="15354"/>
                    </a:lnTo>
                    <a:lnTo>
                      <a:pt x="17378" y="15088"/>
                    </a:lnTo>
                    <a:lnTo>
                      <a:pt x="18225" y="15046"/>
                    </a:lnTo>
                    <a:lnTo>
                      <a:pt x="18344" y="14162"/>
                    </a:lnTo>
                    <a:lnTo>
                      <a:pt x="18654" y="13758"/>
                    </a:lnTo>
                    <a:lnTo>
                      <a:pt x="18857" y="13247"/>
                    </a:lnTo>
                    <a:lnTo>
                      <a:pt x="18928" y="12332"/>
                    </a:lnTo>
                    <a:lnTo>
                      <a:pt x="19215" y="12183"/>
                    </a:lnTo>
                    <a:lnTo>
                      <a:pt x="19334" y="9619"/>
                    </a:lnTo>
                    <a:lnTo>
                      <a:pt x="19835" y="9449"/>
                    </a:lnTo>
                    <a:lnTo>
                      <a:pt x="19882" y="8959"/>
                    </a:lnTo>
                    <a:lnTo>
                      <a:pt x="20085" y="8821"/>
                    </a:lnTo>
                    <a:lnTo>
                      <a:pt x="20216" y="8331"/>
                    </a:lnTo>
                    <a:lnTo>
                      <a:pt x="20503" y="8246"/>
                    </a:lnTo>
                    <a:lnTo>
                      <a:pt x="20658" y="7757"/>
                    </a:lnTo>
                    <a:lnTo>
                      <a:pt x="21063" y="7640"/>
                    </a:lnTo>
                    <a:lnTo>
                      <a:pt x="21075" y="7214"/>
                    </a:lnTo>
                    <a:lnTo>
                      <a:pt x="21314" y="7172"/>
                    </a:lnTo>
                    <a:lnTo>
                      <a:pt x="21266" y="6703"/>
                    </a:lnTo>
                    <a:lnTo>
                      <a:pt x="21528" y="6661"/>
                    </a:lnTo>
                    <a:lnTo>
                      <a:pt x="21600" y="6257"/>
                    </a:lnTo>
                    <a:lnTo>
                      <a:pt x="21242" y="6225"/>
                    </a:lnTo>
                    <a:lnTo>
                      <a:pt x="21147" y="5278"/>
                    </a:lnTo>
                    <a:lnTo>
                      <a:pt x="20861" y="5075"/>
                    </a:lnTo>
                    <a:lnTo>
                      <a:pt x="20491" y="5033"/>
                    </a:lnTo>
                    <a:lnTo>
                      <a:pt x="20133" y="4799"/>
                    </a:lnTo>
                    <a:lnTo>
                      <a:pt x="19882" y="4394"/>
                    </a:lnTo>
                    <a:lnTo>
                      <a:pt x="19382" y="4394"/>
                    </a:lnTo>
                    <a:lnTo>
                      <a:pt x="19262" y="4022"/>
                    </a:lnTo>
                    <a:lnTo>
                      <a:pt x="18904" y="3841"/>
                    </a:lnTo>
                    <a:lnTo>
                      <a:pt x="18368" y="3873"/>
                    </a:lnTo>
                    <a:lnTo>
                      <a:pt x="17831" y="3767"/>
                    </a:lnTo>
                    <a:lnTo>
                      <a:pt x="17569" y="3543"/>
                    </a:lnTo>
                    <a:lnTo>
                      <a:pt x="17211" y="3724"/>
                    </a:lnTo>
                    <a:lnTo>
                      <a:pt x="16913" y="3756"/>
                    </a:lnTo>
                    <a:lnTo>
                      <a:pt x="16436" y="3501"/>
                    </a:lnTo>
                    <a:lnTo>
                      <a:pt x="16102" y="3096"/>
                    </a:lnTo>
                    <a:lnTo>
                      <a:pt x="15636" y="2862"/>
                    </a:lnTo>
                    <a:lnTo>
                      <a:pt x="15159" y="2809"/>
                    </a:lnTo>
                    <a:lnTo>
                      <a:pt x="14551" y="2841"/>
                    </a:lnTo>
                    <a:lnTo>
                      <a:pt x="14146" y="2969"/>
                    </a:lnTo>
                    <a:lnTo>
                      <a:pt x="14038" y="3213"/>
                    </a:lnTo>
                    <a:lnTo>
                      <a:pt x="13513" y="3458"/>
                    </a:lnTo>
                    <a:lnTo>
                      <a:pt x="13728" y="3096"/>
                    </a:lnTo>
                    <a:lnTo>
                      <a:pt x="13979" y="2692"/>
                    </a:lnTo>
                    <a:lnTo>
                      <a:pt x="13680" y="2511"/>
                    </a:lnTo>
                    <a:lnTo>
                      <a:pt x="13275" y="2511"/>
                    </a:lnTo>
                    <a:lnTo>
                      <a:pt x="12929" y="2767"/>
                    </a:lnTo>
                    <a:lnTo>
                      <a:pt x="12619" y="3054"/>
                    </a:lnTo>
                    <a:lnTo>
                      <a:pt x="12356" y="3362"/>
                    </a:lnTo>
                    <a:lnTo>
                      <a:pt x="11999" y="3511"/>
                    </a:lnTo>
                    <a:lnTo>
                      <a:pt x="12500" y="2767"/>
                    </a:lnTo>
                    <a:lnTo>
                      <a:pt x="12810" y="2373"/>
                    </a:lnTo>
                    <a:lnTo>
                      <a:pt x="13036" y="1926"/>
                    </a:lnTo>
                    <a:lnTo>
                      <a:pt x="13179" y="1671"/>
                    </a:lnTo>
                    <a:lnTo>
                      <a:pt x="12762" y="798"/>
                    </a:lnTo>
                    <a:lnTo>
                      <a:pt x="12452" y="532"/>
                    </a:lnTo>
                    <a:lnTo>
                      <a:pt x="12034" y="511"/>
                    </a:lnTo>
                    <a:lnTo>
                      <a:pt x="11712" y="787"/>
                    </a:lnTo>
                    <a:lnTo>
                      <a:pt x="11545" y="1053"/>
                    </a:lnTo>
                    <a:lnTo>
                      <a:pt x="11390" y="1351"/>
                    </a:lnTo>
                    <a:lnTo>
                      <a:pt x="10842" y="1309"/>
                    </a:lnTo>
                    <a:lnTo>
                      <a:pt x="10603" y="1085"/>
                    </a:lnTo>
                    <a:lnTo>
                      <a:pt x="9816" y="1117"/>
                    </a:lnTo>
                    <a:lnTo>
                      <a:pt x="9780" y="1564"/>
                    </a:lnTo>
                    <a:lnTo>
                      <a:pt x="9124" y="1575"/>
                    </a:lnTo>
                    <a:lnTo>
                      <a:pt x="8671" y="1607"/>
                    </a:lnTo>
                    <a:lnTo>
                      <a:pt x="8540" y="1820"/>
                    </a:lnTo>
                    <a:lnTo>
                      <a:pt x="8170" y="1830"/>
                    </a:lnTo>
                    <a:lnTo>
                      <a:pt x="7896" y="1564"/>
                    </a:lnTo>
                    <a:lnTo>
                      <a:pt x="7645" y="1085"/>
                    </a:lnTo>
                    <a:lnTo>
                      <a:pt x="7788" y="692"/>
                    </a:lnTo>
                    <a:lnTo>
                      <a:pt x="7693" y="149"/>
                    </a:lnTo>
                    <a:lnTo>
                      <a:pt x="7240" y="0"/>
                    </a:lnTo>
                    <a:lnTo>
                      <a:pt x="7073" y="340"/>
                    </a:lnTo>
                    <a:lnTo>
                      <a:pt x="6131" y="383"/>
                    </a:lnTo>
                    <a:lnTo>
                      <a:pt x="5832" y="575"/>
                    </a:lnTo>
                    <a:lnTo>
                      <a:pt x="5355" y="202"/>
                    </a:lnTo>
                    <a:lnTo>
                      <a:pt x="5129" y="277"/>
                    </a:lnTo>
                    <a:lnTo>
                      <a:pt x="5021" y="724"/>
                    </a:lnTo>
                    <a:lnTo>
                      <a:pt x="5081" y="1011"/>
                    </a:lnTo>
                    <a:lnTo>
                      <a:pt x="5451" y="1224"/>
                    </a:lnTo>
                    <a:lnTo>
                      <a:pt x="5475" y="1575"/>
                    </a:lnTo>
                    <a:lnTo>
                      <a:pt x="5009" y="1926"/>
                    </a:lnTo>
                    <a:lnTo>
                      <a:pt x="4437" y="1979"/>
                    </a:lnTo>
                    <a:lnTo>
                      <a:pt x="4019" y="1788"/>
                    </a:lnTo>
                    <a:lnTo>
                      <a:pt x="3733" y="1458"/>
                    </a:lnTo>
                    <a:lnTo>
                      <a:pt x="3399" y="13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sp>
          <p:nvSpPr>
            <p:cNvPr id="67" name="Text Box 265" descr="TextBox 1"/>
            <p:cNvSpPr txBox="1">
              <a:spLocks/>
            </p:cNvSpPr>
            <p:nvPr userDrawn="1"/>
          </p:nvSpPr>
          <p:spPr bwMode="auto">
            <a:xfrm>
              <a:off x="1131888" y="817563"/>
              <a:ext cx="82645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solidFill>
                    <a:srgbClr val="212121"/>
                  </a:solidFill>
                  <a:latin typeface="Calibri Light" pitchFamily="34" charset="0"/>
                  <a:cs typeface="Calibri Light" pitchFamily="34" charset="0"/>
                  <a:sym typeface="Calibri Light" pitchFamily="34" charset="0"/>
                </a:rPr>
                <a:t>UNITED ENGINE CORPORATION (UEC) IS AN INTEGRATED STRUCTURE THAT DEVELOPS, MANUFACTURES, SELLS AND MAINTAINS AIRCRAFT ENGINES FOR MILITARY AND CIVIL AVIATION, LAUNCH VEHICLES, UNMANNED AERIAL VEHICLES, INDUSTRIAL GAS TURBINES AND GAS TURBINE UNITS.</a:t>
              </a:r>
            </a:p>
          </p:txBody>
        </p:sp>
        <p:sp>
          <p:nvSpPr>
            <p:cNvPr id="68" name="Text Box 266" descr="TextBox 310"/>
            <p:cNvSpPr txBox="1">
              <a:spLocks/>
            </p:cNvSpPr>
            <p:nvPr userDrawn="1"/>
          </p:nvSpPr>
          <p:spPr bwMode="auto">
            <a:xfrm>
              <a:off x="1144588" y="1700213"/>
              <a:ext cx="1244600"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b="1" smtClean="0">
                  <a:solidFill>
                    <a:srgbClr val="04315F"/>
                  </a:solidFill>
                </a:rPr>
                <a:t>PRC</a:t>
              </a:r>
            </a:p>
            <a:p>
              <a:pPr defTabSz="914400" eaLnBrk="1">
                <a:defRPr/>
              </a:pPr>
              <a:endParaRPr lang="ru-RU" sz="1100" b="1" smtClean="0">
                <a:solidFill>
                  <a:srgbClr val="04315F"/>
                </a:solidFill>
              </a:endParaRPr>
            </a:p>
            <a:p>
              <a:pPr defTabSz="914400" eaLnBrk="1">
                <a:defRPr/>
              </a:pPr>
              <a:endParaRPr lang="ru-RU" sz="1100" b="1" smtClean="0">
                <a:solidFill>
                  <a:srgbClr val="04315F"/>
                </a:solidFill>
              </a:endParaRPr>
            </a:p>
            <a:p>
              <a:pPr defTabSz="914400" eaLnBrk="1">
                <a:defRPr/>
              </a:pPr>
              <a:r>
                <a:rPr lang="ru-RU" sz="1100" b="1" smtClean="0">
                  <a:solidFill>
                    <a:srgbClr val="04315F"/>
                  </a:solidFill>
                </a:rPr>
                <a:t>INDIA</a:t>
              </a:r>
            </a:p>
            <a:p>
              <a:pPr defTabSz="914400" eaLnBrk="1">
                <a:defRPr/>
              </a:pPr>
              <a:endParaRPr lang="ru-RU" sz="1100" b="1" smtClean="0">
                <a:solidFill>
                  <a:srgbClr val="04315F"/>
                </a:solidFill>
              </a:endParaRPr>
            </a:p>
            <a:p>
              <a:pPr defTabSz="914400" eaLnBrk="1">
                <a:defRPr/>
              </a:pPr>
              <a:endParaRPr lang="ru-RU" sz="1100" b="1" smtClean="0">
                <a:solidFill>
                  <a:srgbClr val="04315F"/>
                </a:solidFill>
              </a:endParaRPr>
            </a:p>
            <a:p>
              <a:pPr defTabSz="914400" eaLnBrk="1">
                <a:defRPr/>
              </a:pPr>
              <a:r>
                <a:rPr lang="ru-RU" sz="1100" b="1" smtClean="0">
                  <a:solidFill>
                    <a:srgbClr val="04315F"/>
                  </a:solidFill>
                </a:rPr>
                <a:t>CIS</a:t>
              </a:r>
            </a:p>
            <a:p>
              <a:pPr defTabSz="914400" eaLnBrk="1">
                <a:defRPr/>
              </a:pPr>
              <a:endParaRPr lang="ru-RU" sz="1100" b="1" smtClean="0">
                <a:solidFill>
                  <a:srgbClr val="04315F"/>
                </a:solidFill>
              </a:endParaRPr>
            </a:p>
            <a:p>
              <a:pPr defTabSz="914400" eaLnBrk="1">
                <a:defRPr/>
              </a:pPr>
              <a:r>
                <a:rPr lang="ru-RU" sz="1100" b="1" smtClean="0">
                  <a:solidFill>
                    <a:srgbClr val="04315F"/>
                  </a:solidFill>
                </a:rPr>
                <a:t>MIDDLE</a:t>
              </a:r>
            </a:p>
            <a:p>
              <a:pPr defTabSz="914400" eaLnBrk="1">
                <a:defRPr/>
              </a:pPr>
              <a:r>
                <a:rPr lang="ru-RU" sz="1100" b="1" smtClean="0">
                  <a:solidFill>
                    <a:srgbClr val="04315F"/>
                  </a:solidFill>
                </a:rPr>
                <a:t>AND MIDDL EAST</a:t>
              </a:r>
            </a:p>
            <a:p>
              <a:pPr defTabSz="914400" eaLnBrk="1">
                <a:defRPr/>
              </a:pPr>
              <a:endParaRPr lang="ru-RU" sz="1100" b="1" smtClean="0">
                <a:solidFill>
                  <a:srgbClr val="04315F"/>
                </a:solidFill>
              </a:endParaRPr>
            </a:p>
            <a:p>
              <a:pPr defTabSz="914400" eaLnBrk="1">
                <a:defRPr/>
              </a:pPr>
              <a:endParaRPr lang="ru-RU" sz="1100" b="1" smtClean="0">
                <a:solidFill>
                  <a:srgbClr val="04315F"/>
                </a:solidFill>
              </a:endParaRPr>
            </a:p>
            <a:p>
              <a:pPr defTabSz="914400" eaLnBrk="1">
                <a:defRPr/>
              </a:pPr>
              <a:r>
                <a:rPr lang="ru-RU" sz="1100" b="1" smtClean="0">
                  <a:solidFill>
                    <a:srgbClr val="04315F"/>
                  </a:solidFill>
                </a:rPr>
                <a:t>AFRICA</a:t>
              </a:r>
            </a:p>
            <a:p>
              <a:pPr defTabSz="914400" eaLnBrk="1">
                <a:defRPr/>
              </a:pPr>
              <a:endParaRPr lang="ru-RU" sz="1100" b="1" smtClean="0">
                <a:solidFill>
                  <a:srgbClr val="04315F"/>
                </a:solidFill>
              </a:endParaRPr>
            </a:p>
            <a:p>
              <a:pPr defTabSz="914400" eaLnBrk="1">
                <a:defRPr/>
              </a:pPr>
              <a:endParaRPr lang="ru-RU" sz="1100" b="1" smtClean="0">
                <a:solidFill>
                  <a:srgbClr val="04315F"/>
                </a:solidFill>
              </a:endParaRPr>
            </a:p>
            <a:p>
              <a:pPr defTabSz="914400" eaLnBrk="1">
                <a:defRPr/>
              </a:pPr>
              <a:r>
                <a:rPr lang="ru-RU" sz="1100" b="1" smtClean="0">
                  <a:solidFill>
                    <a:srgbClr val="04315F"/>
                  </a:solidFill>
                </a:rPr>
                <a:t>LATIN AMERICA</a:t>
              </a:r>
            </a:p>
            <a:p>
              <a:pPr defTabSz="914400" eaLnBrk="1">
                <a:defRPr/>
              </a:pPr>
              <a:endParaRPr lang="ru-RU" sz="1100" b="1" smtClean="0">
                <a:solidFill>
                  <a:srgbClr val="04315F"/>
                </a:solidFill>
              </a:endParaRPr>
            </a:p>
            <a:p>
              <a:pPr defTabSz="914400" eaLnBrk="1">
                <a:defRPr/>
              </a:pPr>
              <a:endParaRPr lang="ru-RU" sz="1100" b="1" smtClean="0">
                <a:solidFill>
                  <a:srgbClr val="04315F"/>
                </a:solidFill>
              </a:endParaRPr>
            </a:p>
            <a:p>
              <a:pPr defTabSz="914400" eaLnBrk="1">
                <a:defRPr/>
              </a:pPr>
              <a:r>
                <a:rPr lang="ru-RU" sz="1100" b="1" smtClean="0">
                  <a:solidFill>
                    <a:srgbClr val="04315F"/>
                  </a:solidFill>
                </a:rPr>
                <a:t>APAC</a:t>
              </a:r>
            </a:p>
            <a:p>
              <a:pPr defTabSz="914400" eaLnBrk="1">
                <a:defRPr/>
              </a:pPr>
              <a:endParaRPr lang="ru-RU" sz="1100" b="1" smtClean="0">
                <a:solidFill>
                  <a:srgbClr val="04315F"/>
                </a:solidFill>
              </a:endParaRPr>
            </a:p>
            <a:p>
              <a:pPr defTabSz="914400" eaLnBrk="1">
                <a:defRPr/>
              </a:pPr>
              <a:endParaRPr lang="ru-RU" sz="1100" b="1" smtClean="0">
                <a:solidFill>
                  <a:srgbClr val="04315F"/>
                </a:solidFill>
              </a:endParaRPr>
            </a:p>
            <a:p>
              <a:pPr defTabSz="914400" eaLnBrk="1">
                <a:defRPr/>
              </a:pPr>
              <a:r>
                <a:rPr lang="ru-RU" sz="1100" b="1" smtClean="0">
                  <a:solidFill>
                    <a:srgbClr val="04315F"/>
                  </a:solidFill>
                </a:rPr>
                <a:t>EUROPE</a:t>
              </a:r>
            </a:p>
          </p:txBody>
        </p:sp>
        <p:sp>
          <p:nvSpPr>
            <p:cNvPr id="69" name="Text Box 267" descr="TextBox 311"/>
            <p:cNvSpPr txBox="1">
              <a:spLocks/>
            </p:cNvSpPr>
            <p:nvPr userDrawn="1"/>
          </p:nvSpPr>
          <p:spPr bwMode="auto">
            <a:xfrm>
              <a:off x="3138488" y="5899150"/>
              <a:ext cx="3268662"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ctr" defTabSz="914400" eaLnBrk="1">
                <a:defRPr/>
              </a:pPr>
              <a:r>
                <a:rPr lang="ru-RU" sz="1600" smtClean="0">
                  <a:solidFill>
                    <a:srgbClr val="04315F"/>
                  </a:solidFill>
                </a:rPr>
                <a:t>OVER</a:t>
              </a:r>
            </a:p>
            <a:p>
              <a:pPr algn="ctr" defTabSz="914400" eaLnBrk="1">
                <a:defRPr/>
              </a:pPr>
              <a:r>
                <a:rPr lang="ru-RU" sz="1600" b="1" smtClean="0">
                  <a:solidFill>
                    <a:srgbClr val="04315F"/>
                  </a:solidFill>
                </a:rPr>
                <a:t>20 000 ENGINES</a:t>
              </a:r>
            </a:p>
          </p:txBody>
        </p:sp>
        <p:sp>
          <p:nvSpPr>
            <p:cNvPr id="70" name="Text Box 268" descr="TextBox 312"/>
            <p:cNvSpPr txBox="1">
              <a:spLocks/>
            </p:cNvSpPr>
            <p:nvPr userDrawn="1"/>
          </p:nvSpPr>
          <p:spPr bwMode="auto">
            <a:xfrm>
              <a:off x="5957888" y="5894388"/>
              <a:ext cx="3268662"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ctr" defTabSz="914400" eaLnBrk="1">
                <a:defRPr/>
              </a:pPr>
              <a:r>
                <a:rPr lang="ru-RU" sz="1600" smtClean="0">
                  <a:solidFill>
                    <a:srgbClr val="04315F"/>
                  </a:solidFill>
                </a:rPr>
                <a:t>OVER</a:t>
              </a:r>
            </a:p>
            <a:p>
              <a:pPr algn="ctr" defTabSz="914400" eaLnBrk="1">
                <a:defRPr/>
              </a:pPr>
              <a:r>
                <a:rPr lang="ru-RU" sz="1600" b="1" smtClean="0">
                  <a:solidFill>
                    <a:srgbClr val="04315F"/>
                  </a:solidFill>
                </a:rPr>
                <a:t>100 COUNTRIES</a:t>
              </a:r>
            </a:p>
          </p:txBody>
        </p:sp>
      </p:grpSp>
    </p:spTree>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1400">
          <a:solidFill>
            <a:srgbClr val="000000"/>
          </a:solidFill>
          <a:latin typeface="+mj-lt"/>
          <a:ea typeface="+mj-ea"/>
          <a:cs typeface="+mj-cs"/>
          <a:sym typeface="Calibri" panose="020F0502020204030204" pitchFamily="34" charset="0"/>
        </a:defRPr>
      </a:lvl1pPr>
      <a:lvl2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2pPr>
      <a:lvl3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3pPr>
      <a:lvl4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4pPr>
      <a:lvl5pPr algn="l" rtl="0" eaLnBrk="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anose="020F0502020204030204" pitchFamily="34" charset="0"/>
        </a:defRPr>
      </a:lvl5pPr>
      <a:lvl6pPr marL="4572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6pPr>
      <a:lvl7pPr marL="9144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7pPr>
      <a:lvl8pPr marL="13716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8pPr>
      <a:lvl9pPr marL="1828800" algn="l" rtl="0" fontAlgn="base" hangingPunct="0">
        <a:lnSpc>
          <a:spcPct val="90000"/>
        </a:lnSpc>
        <a:spcBef>
          <a:spcPct val="0"/>
        </a:spcBef>
        <a:spcAft>
          <a:spcPct val="0"/>
        </a:spcAft>
        <a:defRPr sz="1400">
          <a:solidFill>
            <a:srgbClr val="000000"/>
          </a:solidFill>
          <a:latin typeface="Calibri" pitchFamily="34" charset="0"/>
          <a:cs typeface="Calibri" pitchFamily="34" charset="0"/>
          <a:sym typeface="Calibri" pitchFamily="34" charset="0"/>
        </a:defRPr>
      </a:lvl9pPr>
    </p:titleStyle>
    <p:bodyStyle>
      <a:lvl1pPr marL="342900" indent="-342900" algn="l" rtl="0" eaLnBrk="0" fontAlgn="base" hangingPunct="0">
        <a:lnSpc>
          <a:spcPct val="90000"/>
        </a:lnSpc>
        <a:spcBef>
          <a:spcPts val="1000"/>
        </a:spcBef>
        <a:spcAft>
          <a:spcPct val="0"/>
        </a:spcAft>
        <a:buSzPct val="100000"/>
        <a:buFont typeface="Arial" panose="020B0604020202020204" pitchFamily="34" charset="0"/>
        <a:defRPr sz="1600" b="1">
          <a:solidFill>
            <a:srgbClr val="000000"/>
          </a:solidFill>
          <a:latin typeface="+mn-lt"/>
          <a:ea typeface="+mn-ea"/>
          <a:cs typeface="+mn-cs"/>
          <a:sym typeface="Calibri" panose="020F0502020204030204" pitchFamily="34" charset="0"/>
        </a:defRPr>
      </a:lvl1pPr>
      <a:lvl2pPr marL="1101725" indent="-644525"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2pPr>
      <a:lvl3pPr marL="1684338" indent="-7699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3pPr>
      <a:lvl4pPr marL="2230438" indent="-8588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4pPr>
      <a:lvl5pPr marL="2687638" indent="-858838" algn="l" rtl="0" eaLnBrk="0" fontAlgn="base" hangingPunct="0">
        <a:lnSpc>
          <a:spcPct val="90000"/>
        </a:lnSpc>
        <a:spcBef>
          <a:spcPts val="1000"/>
        </a:spcBef>
        <a:spcAft>
          <a:spcPct val="0"/>
        </a:spcAft>
        <a:buSzPct val="100000"/>
        <a:buFont typeface="Arial" panose="020B0604020202020204" pitchFamily="34" charset="0"/>
        <a:buChar char="•"/>
        <a:defRPr sz="1600">
          <a:solidFill>
            <a:srgbClr val="000000"/>
          </a:solidFill>
          <a:latin typeface="+mn-lt"/>
          <a:cs typeface="+mn-cs"/>
          <a:sym typeface="Calibri" panose="020F0502020204030204" pitchFamily="34" charset="0"/>
        </a:defRPr>
      </a:lvl5pPr>
      <a:lvl6pPr marL="31448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6pPr>
      <a:lvl7pPr marL="36020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7pPr>
      <a:lvl8pPr marL="40592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8pPr>
      <a:lvl9pPr marL="4516438" indent="-858838" algn="l" rtl="0" fontAlgn="base" hangingPunct="0">
        <a:lnSpc>
          <a:spcPct val="90000"/>
        </a:lnSpc>
        <a:spcBef>
          <a:spcPts val="1000"/>
        </a:spcBef>
        <a:spcAft>
          <a:spcPct val="0"/>
        </a:spcAft>
        <a:buSzPct val="100000"/>
        <a:buFont typeface="Arial" pitchFamily="34" charset="0"/>
        <a:buChar char="•"/>
        <a:defRPr sz="2800">
          <a:solidFill>
            <a:srgbClr val="000000"/>
          </a:solidFill>
          <a:latin typeface="+mn-lt"/>
          <a:cs typeface="+mn-cs"/>
          <a:sym typeface="Calibri"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descr="Рисунок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006600"/>
            <a:ext cx="99060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descr="Slide Number Placeholder 3"/>
          <p:cNvSpPr txBox="1">
            <a:spLocks/>
          </p:cNvSpPr>
          <p:nvPr userDrawn="1"/>
        </p:nvSpPr>
        <p:spPr bwMode="auto">
          <a:xfrm>
            <a:off x="9434513" y="6448425"/>
            <a:ext cx="1698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defRPr/>
            </a:pPr>
            <a:fld id="{5929CDC3-751B-4A7E-B74A-121F608E4464}" type="slidenum">
              <a:rPr lang="ru-RU" altLang="ru-RU" sz="1000" smtClean="0">
                <a:solidFill>
                  <a:srgbClr val="888888"/>
                </a:solidFill>
              </a:rPr>
              <a:pPr algn="r" defTabSz="914400" eaLnBrk="1">
                <a:defRPr/>
              </a:pPr>
              <a:t>‹#›</a:t>
            </a:fld>
            <a:endParaRPr lang="ru-RU" altLang="ru-RU" sz="1000" smtClean="0">
              <a:solidFill>
                <a:srgbClr val="888888"/>
              </a:solidFill>
            </a:endParaRPr>
          </a:p>
        </p:txBody>
      </p:sp>
      <p:sp>
        <p:nvSpPr>
          <p:cNvPr id="8" name="Rectangle 3" descr="Title 47"/>
          <p:cNvSpPr txBox="1">
            <a:spLocks/>
          </p:cNvSpPr>
          <p:nvPr userDrawn="1"/>
        </p:nvSpPr>
        <p:spPr bwMode="auto">
          <a:xfrm>
            <a:off x="1079500" y="346075"/>
            <a:ext cx="7745413"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85825">
              <a:defRPr/>
            </a:pPr>
            <a:r>
              <a:rPr lang="ru-RU" sz="1300" dirty="0" smtClean="0">
                <a:solidFill>
                  <a:srgbClr val="212121"/>
                </a:solidFill>
              </a:rPr>
              <a:t>БИЗНЕС НАПРАВЛЕНИЯ ОДК</a:t>
            </a:r>
          </a:p>
        </p:txBody>
      </p:sp>
      <p:sp>
        <p:nvSpPr>
          <p:cNvPr id="11" name="Text Box 4" descr="Text Box 2"/>
          <p:cNvSpPr txBox="1">
            <a:spLocks/>
          </p:cNvSpPr>
          <p:nvPr userDrawn="1"/>
        </p:nvSpPr>
        <p:spPr bwMode="auto">
          <a:xfrm>
            <a:off x="1617663" y="1301750"/>
            <a:ext cx="149225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t>ДВИГАТЕЛИ </a:t>
            </a:r>
            <a:br>
              <a:rPr lang="ru-RU" sz="1100" smtClean="0"/>
            </a:br>
            <a:r>
              <a:rPr lang="ru-RU" sz="1100" smtClean="0"/>
              <a:t>ДЛЯ БОЕВОЙ АВИАЦИИ</a:t>
            </a:r>
            <a:br>
              <a:rPr lang="ru-RU" sz="1100" smtClean="0"/>
            </a:br>
            <a:endParaRPr lang="ru-RU" sz="1100" smtClean="0"/>
          </a:p>
        </p:txBody>
      </p:sp>
      <p:sp>
        <p:nvSpPr>
          <p:cNvPr id="12" name="Text Box 5" descr="Text Box 3"/>
          <p:cNvSpPr txBox="1">
            <a:spLocks/>
          </p:cNvSpPr>
          <p:nvPr userDrawn="1"/>
        </p:nvSpPr>
        <p:spPr bwMode="auto">
          <a:xfrm>
            <a:off x="7029450" y="1301750"/>
            <a:ext cx="179863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t>ДВИГАТЕЛИ</a:t>
            </a:r>
            <a:br>
              <a:rPr lang="ru-RU" sz="1100" smtClean="0"/>
            </a:br>
            <a:r>
              <a:rPr lang="ru-RU" sz="1100" smtClean="0"/>
              <a:t>ДЛЯ ГРАЖДАНСКОЙ </a:t>
            </a:r>
            <a:endParaRPr lang="ru-RU" sz="1100" b="1" smtClean="0">
              <a:latin typeface="Helvetica Neue" pitchFamily="2" charset="-52"/>
              <a:sym typeface="Helvetica Neue" pitchFamily="2" charset="-52"/>
            </a:endParaRPr>
          </a:p>
          <a:p>
            <a:pPr defTabSz="914400" eaLnBrk="1">
              <a:defRPr/>
            </a:pPr>
            <a:r>
              <a:rPr lang="ru-RU" sz="1100" smtClean="0"/>
              <a:t>И ТРАНСПОРТНОЙ АВИАЦИИ</a:t>
            </a:r>
          </a:p>
        </p:txBody>
      </p:sp>
      <p:sp>
        <p:nvSpPr>
          <p:cNvPr id="13" name="Text Box 6" descr="Text Box 4"/>
          <p:cNvSpPr txBox="1">
            <a:spLocks/>
          </p:cNvSpPr>
          <p:nvPr userDrawn="1"/>
        </p:nvSpPr>
        <p:spPr bwMode="auto">
          <a:xfrm>
            <a:off x="4208463" y="1300163"/>
            <a:ext cx="20478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t>ДВИГАТЕЛИ ДЛЯ </a:t>
            </a:r>
            <a:br>
              <a:rPr lang="ru-RU" sz="1100" smtClean="0"/>
            </a:br>
            <a:r>
              <a:rPr lang="ru-RU" sz="1100" smtClean="0"/>
              <a:t>ВЕРТОЛЕТНОЙ ТЕХНИКИ</a:t>
            </a:r>
          </a:p>
        </p:txBody>
      </p:sp>
      <p:sp>
        <p:nvSpPr>
          <p:cNvPr id="14" name="Text Box 7" descr="Text Box 5"/>
          <p:cNvSpPr txBox="1">
            <a:spLocks/>
          </p:cNvSpPr>
          <p:nvPr userDrawn="1"/>
        </p:nvSpPr>
        <p:spPr bwMode="auto">
          <a:xfrm>
            <a:off x="223838" y="4403725"/>
            <a:ext cx="178117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РАКЕТНЫЕ</a:t>
            </a:r>
            <a:br>
              <a:rPr lang="ru-RU" sz="1100" smtClean="0"/>
            </a:br>
            <a:r>
              <a:rPr lang="ru-RU" sz="1100" smtClean="0"/>
              <a:t>ДВИГАТЕЛИ</a:t>
            </a:r>
          </a:p>
        </p:txBody>
      </p:sp>
      <p:sp>
        <p:nvSpPr>
          <p:cNvPr id="15" name="Text Box 8" descr="Text Box 6"/>
          <p:cNvSpPr txBox="1">
            <a:spLocks/>
          </p:cNvSpPr>
          <p:nvPr userDrawn="1"/>
        </p:nvSpPr>
        <p:spPr bwMode="auto">
          <a:xfrm>
            <a:off x="5356225" y="4389438"/>
            <a:ext cx="679450"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МОРСКИЕ</a:t>
            </a:r>
            <a:endParaRPr lang="ru-RU" sz="1100" b="1" smtClean="0">
              <a:latin typeface="Helvetica Neue" pitchFamily="2" charset="-52"/>
              <a:sym typeface="Helvetica Neue" pitchFamily="2" charset="-52"/>
            </a:endParaRPr>
          </a:p>
          <a:p>
            <a:pPr algn="r" defTabSz="914400" eaLnBrk="1">
              <a:lnSpc>
                <a:spcPct val="80000"/>
              </a:lnSpc>
              <a:defRPr/>
            </a:pPr>
            <a:r>
              <a:rPr lang="ru-RU" sz="1100" smtClean="0"/>
              <a:t>ГТД</a:t>
            </a:r>
          </a:p>
        </p:txBody>
      </p:sp>
      <p:sp>
        <p:nvSpPr>
          <p:cNvPr id="16" name="Text Box 9" descr="Text Box 7"/>
          <p:cNvSpPr txBox="1">
            <a:spLocks/>
          </p:cNvSpPr>
          <p:nvPr userDrawn="1"/>
        </p:nvSpPr>
        <p:spPr bwMode="auto">
          <a:xfrm>
            <a:off x="7140575" y="4389438"/>
            <a:ext cx="769938"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defRPr/>
            </a:pPr>
            <a:r>
              <a:rPr lang="ru-RU" sz="1100" smtClean="0"/>
              <a:t>НАЗЕМНЫЕ</a:t>
            </a:r>
            <a:endParaRPr lang="ru-RU" sz="1100" b="1" smtClean="0">
              <a:latin typeface="Helvetica Neue" pitchFamily="2" charset="-52"/>
              <a:sym typeface="Helvetica Neue" pitchFamily="2" charset="-52"/>
            </a:endParaRPr>
          </a:p>
          <a:p>
            <a:pPr algn="r" defTabSz="914400" eaLnBrk="1">
              <a:lnSpc>
                <a:spcPct val="80000"/>
              </a:lnSpc>
              <a:defRPr/>
            </a:pPr>
            <a:r>
              <a:rPr lang="ru-RU" sz="1100" smtClean="0"/>
              <a:t>ГТД</a:t>
            </a:r>
          </a:p>
        </p:txBody>
      </p:sp>
      <p:sp>
        <p:nvSpPr>
          <p:cNvPr id="17" name="Text Box 10" descr="Text Box 8"/>
          <p:cNvSpPr txBox="1">
            <a:spLocks/>
          </p:cNvSpPr>
          <p:nvPr userDrawn="1"/>
        </p:nvSpPr>
        <p:spPr bwMode="auto">
          <a:xfrm>
            <a:off x="1012825" y="5738813"/>
            <a:ext cx="783907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ctr" defTabSz="914400" eaLnBrk="1">
              <a:defRPr/>
            </a:pPr>
            <a:r>
              <a:rPr lang="ru-RU" sz="1600" smtClean="0">
                <a:solidFill>
                  <a:schemeClr val="accent1"/>
                </a:solidFill>
              </a:rPr>
              <a:t>ДИРЕКЦИИ БИЗНЕС-НАПРАВЛЕНИЙ ОТВЕТСТВЕННЫ ЗА УПРАВЛЕНИЕ </a:t>
            </a:r>
            <a:endParaRPr lang="ru-RU" sz="1600" b="1" smtClean="0">
              <a:solidFill>
                <a:schemeClr val="accent1"/>
              </a:solidFill>
              <a:latin typeface="Helvetica Neue" pitchFamily="2" charset="-52"/>
              <a:sym typeface="Helvetica Neue" pitchFamily="2" charset="-52"/>
            </a:endParaRPr>
          </a:p>
          <a:p>
            <a:pPr algn="ctr" defTabSz="914400" eaLnBrk="1">
              <a:defRPr/>
            </a:pPr>
            <a:r>
              <a:rPr lang="ru-RU" sz="1600" smtClean="0">
                <a:solidFill>
                  <a:schemeClr val="accent1"/>
                </a:solidFill>
              </a:rPr>
              <a:t>ВСЕМ ЖИЗНЕННЫМ ЦИКЛОМ ИЗДЕЛИЙ: ОТ ЗАМЫСЛА ДО ОБЕСПЕЧЕНИЯ ЭКСПЛУАТАЦИИ</a:t>
            </a:r>
          </a:p>
        </p:txBody>
      </p:sp>
      <p:sp>
        <p:nvSpPr>
          <p:cNvPr id="18" name="Text Box 11" descr="Text Box 9"/>
          <p:cNvSpPr txBox="1">
            <a:spLocks/>
          </p:cNvSpPr>
          <p:nvPr userDrawn="1"/>
        </p:nvSpPr>
        <p:spPr bwMode="auto">
          <a:xfrm>
            <a:off x="890588" y="3435350"/>
            <a:ext cx="8731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МАРКЕТИНГ</a:t>
            </a:r>
          </a:p>
        </p:txBody>
      </p:sp>
      <p:sp>
        <p:nvSpPr>
          <p:cNvPr id="19" name="Text Box 12" descr="Text Box 10"/>
          <p:cNvSpPr txBox="1">
            <a:spLocks/>
          </p:cNvSpPr>
          <p:nvPr userDrawn="1"/>
        </p:nvSpPr>
        <p:spPr bwMode="auto">
          <a:xfrm>
            <a:off x="2601913" y="3435350"/>
            <a:ext cx="900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РАЗРАБОТКА</a:t>
            </a:r>
          </a:p>
        </p:txBody>
      </p:sp>
      <p:sp>
        <p:nvSpPr>
          <p:cNvPr id="20" name="Text Box 13" descr="Text Box 11"/>
          <p:cNvSpPr txBox="1">
            <a:spLocks/>
          </p:cNvSpPr>
          <p:nvPr userDrawn="1"/>
        </p:nvSpPr>
        <p:spPr bwMode="auto">
          <a:xfrm>
            <a:off x="4437063" y="3435350"/>
            <a:ext cx="114617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ПРОИЗВОДСТВО</a:t>
            </a:r>
          </a:p>
        </p:txBody>
      </p:sp>
      <p:sp>
        <p:nvSpPr>
          <p:cNvPr id="21" name="Text Box 14" descr="Text Box 12"/>
          <p:cNvSpPr txBox="1">
            <a:spLocks/>
          </p:cNvSpPr>
          <p:nvPr userDrawn="1"/>
        </p:nvSpPr>
        <p:spPr bwMode="auto">
          <a:xfrm>
            <a:off x="6519863" y="3435350"/>
            <a:ext cx="769937"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ПОСТАВКА</a:t>
            </a:r>
          </a:p>
        </p:txBody>
      </p:sp>
      <p:sp>
        <p:nvSpPr>
          <p:cNvPr id="22" name="Text Box 15" descr="Text Box 13"/>
          <p:cNvSpPr txBox="1">
            <a:spLocks/>
          </p:cNvSpPr>
          <p:nvPr userDrawn="1"/>
        </p:nvSpPr>
        <p:spPr bwMode="auto">
          <a:xfrm>
            <a:off x="8418513" y="3435350"/>
            <a:ext cx="3778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ct val="120000"/>
              </a:lnSpc>
              <a:defRPr/>
            </a:pPr>
            <a:r>
              <a:rPr lang="ru-RU" sz="1200" smtClean="0">
                <a:solidFill>
                  <a:srgbClr val="FFFFFF"/>
                </a:solidFill>
              </a:rPr>
              <a:t>ППО</a:t>
            </a:r>
          </a:p>
        </p:txBody>
      </p:sp>
      <p:sp>
        <p:nvSpPr>
          <p:cNvPr id="8209" name="Line 16" descr="Line 17"/>
          <p:cNvSpPr>
            <a:spLocks noChangeShapeType="1"/>
          </p:cNvSpPr>
          <p:nvPr userDrawn="1"/>
        </p:nvSpPr>
        <p:spPr bwMode="auto">
          <a:xfrm flipV="1">
            <a:off x="6470650" y="4564063"/>
            <a:ext cx="0" cy="977900"/>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nvGrpSpPr>
          <p:cNvPr id="8210" name="Group 17"/>
          <p:cNvGrpSpPr>
            <a:grpSpLocks/>
          </p:cNvGrpSpPr>
          <p:nvPr userDrawn="1"/>
        </p:nvGrpSpPr>
        <p:grpSpPr bwMode="auto">
          <a:xfrm>
            <a:off x="1531938" y="1389063"/>
            <a:ext cx="0" cy="1177925"/>
            <a:chOff x="-1" y="0"/>
            <a:chExt cx="2" cy="1177925"/>
          </a:xfrm>
        </p:grpSpPr>
        <p:sp>
          <p:nvSpPr>
            <p:cNvPr id="8239" name="Line 18" descr="Line 20"/>
            <p:cNvSpPr>
              <a:spLocks noChangeShapeType="1"/>
            </p:cNvSpPr>
            <p:nvPr/>
          </p:nvSpPr>
          <p:spPr bwMode="auto">
            <a:xfrm flipV="1">
              <a:off x="-1" y="0"/>
              <a:ext cx="2" cy="70447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40" name="Line 19" descr="Line 21"/>
            <p:cNvSpPr>
              <a:spLocks noChangeShapeType="1"/>
            </p:cNvSpPr>
            <p:nvPr/>
          </p:nvSpPr>
          <p:spPr bwMode="auto">
            <a:xfrm flipV="1">
              <a:off x="-1" y="619689"/>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8211" name="Group 20"/>
          <p:cNvGrpSpPr>
            <a:grpSpLocks/>
          </p:cNvGrpSpPr>
          <p:nvPr userDrawn="1"/>
        </p:nvGrpSpPr>
        <p:grpSpPr bwMode="auto">
          <a:xfrm>
            <a:off x="4122738" y="1400175"/>
            <a:ext cx="0" cy="1177925"/>
            <a:chOff x="-1" y="0"/>
            <a:chExt cx="2" cy="1177925"/>
          </a:xfrm>
        </p:grpSpPr>
        <p:sp>
          <p:nvSpPr>
            <p:cNvPr id="8237" name="Line 21" descr="Line 23"/>
            <p:cNvSpPr>
              <a:spLocks noChangeShapeType="1"/>
            </p:cNvSpPr>
            <p:nvPr/>
          </p:nvSpPr>
          <p:spPr bwMode="auto">
            <a:xfrm flipV="1">
              <a:off x="-1" y="0"/>
              <a:ext cx="2" cy="704471"/>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38" name="Line 22" descr="Line 24"/>
            <p:cNvSpPr>
              <a:spLocks noChangeShapeType="1"/>
            </p:cNvSpPr>
            <p:nvPr/>
          </p:nvSpPr>
          <p:spPr bwMode="auto">
            <a:xfrm flipV="1">
              <a:off x="-1" y="619689"/>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8212" name="Group 23"/>
          <p:cNvGrpSpPr>
            <a:grpSpLocks/>
          </p:cNvGrpSpPr>
          <p:nvPr userDrawn="1"/>
        </p:nvGrpSpPr>
        <p:grpSpPr bwMode="auto">
          <a:xfrm>
            <a:off x="6905625" y="1400175"/>
            <a:ext cx="0" cy="1177925"/>
            <a:chOff x="-1" y="0"/>
            <a:chExt cx="2" cy="1177925"/>
          </a:xfrm>
        </p:grpSpPr>
        <p:sp>
          <p:nvSpPr>
            <p:cNvPr id="8235" name="Line 24" descr="Line 26"/>
            <p:cNvSpPr>
              <a:spLocks noChangeShapeType="1"/>
            </p:cNvSpPr>
            <p:nvPr/>
          </p:nvSpPr>
          <p:spPr bwMode="auto">
            <a:xfrm flipV="1">
              <a:off x="-1" y="0"/>
              <a:ext cx="2" cy="704471"/>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36" name="Line 25" descr="Line 27"/>
            <p:cNvSpPr>
              <a:spLocks noChangeShapeType="1"/>
            </p:cNvSpPr>
            <p:nvPr/>
          </p:nvSpPr>
          <p:spPr bwMode="auto">
            <a:xfrm flipV="1">
              <a:off x="-1" y="619689"/>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sp>
        <p:nvSpPr>
          <p:cNvPr id="33" name="Text Box 26" descr="Text Box 30"/>
          <p:cNvSpPr txBox="1">
            <a:spLocks/>
          </p:cNvSpPr>
          <p:nvPr userDrawn="1"/>
        </p:nvSpPr>
        <p:spPr bwMode="auto">
          <a:xfrm>
            <a:off x="2484438" y="4425950"/>
            <a:ext cx="14795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r" defTabSz="914400" eaLnBrk="1">
              <a:lnSpc>
                <a:spcPct val="80000"/>
              </a:lnSpc>
              <a:defRPr/>
            </a:pPr>
            <a:r>
              <a:rPr lang="ru-RU" sz="1100" smtClean="0"/>
              <a:t>МАЛОРАЗМЕРНЫЕ</a:t>
            </a:r>
            <a:endParaRPr lang="ru-RU" sz="1100" b="1" smtClean="0">
              <a:latin typeface="Helvetica Neue" pitchFamily="2" charset="-52"/>
              <a:sym typeface="Helvetica Neue" pitchFamily="2" charset="-52"/>
            </a:endParaRPr>
          </a:p>
          <a:p>
            <a:pPr algn="r" defTabSz="914400" eaLnBrk="1">
              <a:defRPr/>
            </a:pPr>
            <a:r>
              <a:rPr lang="ru-RU" sz="1100" smtClean="0"/>
              <a:t>ДВИГАТЕЛИ</a:t>
            </a:r>
          </a:p>
        </p:txBody>
      </p:sp>
      <p:grpSp>
        <p:nvGrpSpPr>
          <p:cNvPr id="8214" name="Group 27"/>
          <p:cNvGrpSpPr>
            <a:grpSpLocks/>
          </p:cNvGrpSpPr>
          <p:nvPr userDrawn="1"/>
        </p:nvGrpSpPr>
        <p:grpSpPr bwMode="auto">
          <a:xfrm>
            <a:off x="2095500" y="3584575"/>
            <a:ext cx="0" cy="1141413"/>
            <a:chOff x="-1" y="0"/>
            <a:chExt cx="2" cy="1141413"/>
          </a:xfrm>
        </p:grpSpPr>
        <p:sp>
          <p:nvSpPr>
            <p:cNvPr id="8233" name="Line 28" descr="Line 33"/>
            <p:cNvSpPr>
              <a:spLocks noChangeShapeType="1"/>
            </p:cNvSpPr>
            <p:nvPr/>
          </p:nvSpPr>
          <p:spPr bwMode="auto">
            <a:xfrm flipV="1">
              <a:off x="-1" y="453755"/>
              <a:ext cx="2" cy="687658"/>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34" name="Line 29" descr="Line 34"/>
            <p:cNvSpPr>
              <a:spLocks noChangeShapeType="1"/>
            </p:cNvSpPr>
            <p:nvPr/>
          </p:nvSpPr>
          <p:spPr bwMode="auto">
            <a:xfrm flipV="1">
              <a:off x="-1" y="0"/>
              <a:ext cx="2" cy="52811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8215" name="Group 30"/>
          <p:cNvGrpSpPr>
            <a:grpSpLocks/>
          </p:cNvGrpSpPr>
          <p:nvPr userDrawn="1"/>
        </p:nvGrpSpPr>
        <p:grpSpPr bwMode="auto">
          <a:xfrm>
            <a:off x="4060825" y="3568700"/>
            <a:ext cx="0" cy="1149350"/>
            <a:chOff x="-1" y="-1"/>
            <a:chExt cx="2" cy="1150938"/>
          </a:xfrm>
        </p:grpSpPr>
        <p:sp>
          <p:nvSpPr>
            <p:cNvPr id="8231" name="Line 31" descr="Line 36"/>
            <p:cNvSpPr>
              <a:spLocks noChangeShapeType="1"/>
            </p:cNvSpPr>
            <p:nvPr/>
          </p:nvSpPr>
          <p:spPr bwMode="auto">
            <a:xfrm flipV="1">
              <a:off x="-1" y="462604"/>
              <a:ext cx="2" cy="688333"/>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32" name="Line 32" descr="Line 37"/>
            <p:cNvSpPr>
              <a:spLocks noChangeShapeType="1"/>
            </p:cNvSpPr>
            <p:nvPr/>
          </p:nvSpPr>
          <p:spPr bwMode="auto">
            <a:xfrm flipV="1">
              <a:off x="-1" y="0"/>
              <a:ext cx="2" cy="545443"/>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8216" name="Group 33"/>
          <p:cNvGrpSpPr>
            <a:grpSpLocks/>
          </p:cNvGrpSpPr>
          <p:nvPr userDrawn="1"/>
        </p:nvGrpSpPr>
        <p:grpSpPr bwMode="auto">
          <a:xfrm>
            <a:off x="6110288" y="3567113"/>
            <a:ext cx="0" cy="1150937"/>
            <a:chOff x="-1" y="0"/>
            <a:chExt cx="2" cy="1150938"/>
          </a:xfrm>
        </p:grpSpPr>
        <p:sp>
          <p:nvSpPr>
            <p:cNvPr id="8229" name="Line 34" descr="Line 39"/>
            <p:cNvSpPr>
              <a:spLocks noChangeShapeType="1"/>
            </p:cNvSpPr>
            <p:nvPr/>
          </p:nvSpPr>
          <p:spPr bwMode="auto">
            <a:xfrm flipV="1">
              <a:off x="-1" y="462606"/>
              <a:ext cx="2" cy="688332"/>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30" name="Line 35" descr="Line 40"/>
            <p:cNvSpPr>
              <a:spLocks noChangeShapeType="1"/>
            </p:cNvSpPr>
            <p:nvPr/>
          </p:nvSpPr>
          <p:spPr bwMode="auto">
            <a:xfrm flipV="1">
              <a:off x="-1" y="0"/>
              <a:ext cx="2" cy="545445"/>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8217" name="Group 36"/>
          <p:cNvGrpSpPr>
            <a:grpSpLocks/>
          </p:cNvGrpSpPr>
          <p:nvPr userDrawn="1"/>
        </p:nvGrpSpPr>
        <p:grpSpPr bwMode="auto">
          <a:xfrm>
            <a:off x="8008938" y="3568700"/>
            <a:ext cx="0" cy="1149350"/>
            <a:chOff x="-1" y="-1"/>
            <a:chExt cx="2" cy="1150938"/>
          </a:xfrm>
        </p:grpSpPr>
        <p:sp>
          <p:nvSpPr>
            <p:cNvPr id="8227" name="Line 37" descr="Line 42"/>
            <p:cNvSpPr>
              <a:spLocks noChangeShapeType="1"/>
            </p:cNvSpPr>
            <p:nvPr/>
          </p:nvSpPr>
          <p:spPr bwMode="auto">
            <a:xfrm flipV="1">
              <a:off x="-1" y="462604"/>
              <a:ext cx="2" cy="688333"/>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8228" name="Line 38" descr="Line 43"/>
            <p:cNvSpPr>
              <a:spLocks noChangeShapeType="1"/>
            </p:cNvSpPr>
            <p:nvPr/>
          </p:nvSpPr>
          <p:spPr bwMode="auto">
            <a:xfrm flipV="1">
              <a:off x="-1" y="0"/>
              <a:ext cx="2" cy="545443"/>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pic>
        <p:nvPicPr>
          <p:cNvPr id="8218" name="Picture 39" descr="Graphic 4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1875" y="2643188"/>
            <a:ext cx="5746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19" name="Picture 40" descr="Graphic 4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64075" y="26431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20" name="Picture 41" descr="Graphic 5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97863" y="2643188"/>
            <a:ext cx="5746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21" name="Picture 42" descr="Graphic 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569075" y="26431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22" name="Picture 43" descr="Graphic 3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759075" y="26431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23" name="Picture 1" descr="Picture 8"/>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004300" y="323850"/>
            <a:ext cx="719138"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24" name="Rectangle 2" descr="Rectangle 6"/>
          <p:cNvSpPr>
            <a:spLocks/>
          </p:cNvSpPr>
          <p:nvPr userDrawn="1"/>
        </p:nvSpPr>
        <p:spPr bwMode="auto">
          <a:xfrm>
            <a:off x="0" y="6754813"/>
            <a:ext cx="9906000" cy="107950"/>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8225" name="Rectangle 3" descr="Rectangle 7"/>
          <p:cNvSpPr>
            <a:spLocks/>
          </p:cNvSpPr>
          <p:nvPr userDrawn="1"/>
        </p:nvSpPr>
        <p:spPr bwMode="auto">
          <a:xfrm>
            <a:off x="-12700" y="368300"/>
            <a:ext cx="1077913" cy="179388"/>
          </a:xfrm>
          <a:prstGeom prst="rect">
            <a:avLst/>
          </a:prstGeom>
          <a:solidFill>
            <a:srgbClr val="E7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54" name="Rectangle 4"/>
          <p:cNvSpPr>
            <a:spLocks noGrp="1"/>
          </p:cNvSpPr>
          <p:nvPr>
            <p:ph type="sldNum" sz="quarter" idx="4"/>
          </p:nvPr>
        </p:nvSpPr>
        <p:spPr bwMode="auto">
          <a:xfrm>
            <a:off x="9369425" y="644842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defTabSz="914400" eaLnBrk="1">
              <a:defRPr sz="1000">
                <a:solidFill>
                  <a:srgbClr val="888888"/>
                </a:solidFill>
              </a:defRPr>
            </a:lvl1pPr>
          </a:lstStyle>
          <a:p>
            <a:pPr>
              <a:defRPr/>
            </a:pPr>
            <a:fld id="{848E7149-F8B8-43F4-8796-A18A6CA7E22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914"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2" descr="Slide Number Placeholder 3"/>
          <p:cNvSpPr txBox="1">
            <a:spLocks/>
          </p:cNvSpPr>
          <p:nvPr userDrawn="1"/>
        </p:nvSpPr>
        <p:spPr bwMode="auto">
          <a:xfrm>
            <a:off x="9434513" y="6448425"/>
            <a:ext cx="1698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defRPr/>
            </a:pPr>
            <a:fld id="{2C6F5843-13A4-4303-84EC-392CAEF450BA}" type="slidenum">
              <a:rPr lang="ru-RU" altLang="ru-RU" sz="1000" smtClean="0">
                <a:solidFill>
                  <a:srgbClr val="888888"/>
                </a:solidFill>
              </a:rPr>
              <a:pPr algn="r" defTabSz="914400" eaLnBrk="1">
                <a:defRPr/>
              </a:pPr>
              <a:t>‹#›</a:t>
            </a:fld>
            <a:endParaRPr lang="ru-RU" altLang="ru-RU" sz="1000" smtClean="0">
              <a:solidFill>
                <a:srgbClr val="888888"/>
              </a:solidFill>
            </a:endParaRPr>
          </a:p>
        </p:txBody>
      </p:sp>
      <p:pic>
        <p:nvPicPr>
          <p:cNvPr id="9219" name="Picture 1" descr="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04300" y="323850"/>
            <a:ext cx="719138"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2" descr="Rectangle 6"/>
          <p:cNvSpPr>
            <a:spLocks/>
          </p:cNvSpPr>
          <p:nvPr userDrawn="1"/>
        </p:nvSpPr>
        <p:spPr bwMode="auto">
          <a:xfrm>
            <a:off x="0" y="6754813"/>
            <a:ext cx="9906000" cy="107950"/>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9221" name="Rectangle 3" descr="Rectangle 7"/>
          <p:cNvSpPr>
            <a:spLocks/>
          </p:cNvSpPr>
          <p:nvPr userDrawn="1"/>
        </p:nvSpPr>
        <p:spPr bwMode="auto">
          <a:xfrm>
            <a:off x="-12700" y="368300"/>
            <a:ext cx="1077913" cy="179388"/>
          </a:xfrm>
          <a:prstGeom prst="rect">
            <a:avLst/>
          </a:prstGeom>
          <a:solidFill>
            <a:srgbClr val="E7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defRPr/>
            </a:pPr>
            <a:endParaRPr lang="ru-RU" altLang="ru-RU" smtClean="0">
              <a:solidFill>
                <a:srgbClr val="FFFFFF"/>
              </a:solidFill>
            </a:endParaRPr>
          </a:p>
        </p:txBody>
      </p:sp>
      <p:sp>
        <p:nvSpPr>
          <p:cNvPr id="54" name="Rectangle 4"/>
          <p:cNvSpPr>
            <a:spLocks noGrp="1"/>
          </p:cNvSpPr>
          <p:nvPr>
            <p:ph type="sldNum" sz="quarter" idx="4"/>
          </p:nvPr>
        </p:nvSpPr>
        <p:spPr bwMode="auto">
          <a:xfrm>
            <a:off x="9369425" y="6448425"/>
            <a:ext cx="2317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defTabSz="914400" eaLnBrk="1">
              <a:defRPr sz="1000">
                <a:solidFill>
                  <a:srgbClr val="888888"/>
                </a:solidFill>
              </a:defRPr>
            </a:lvl1pPr>
          </a:lstStyle>
          <a:p>
            <a:pPr>
              <a:defRPr/>
            </a:pPr>
            <a:fld id="{DAD0A864-2B3A-4EBF-8F75-C710FEABD602}" type="slidenum">
              <a:rPr lang="ru-RU" altLang="ru-RU"/>
              <a:pPr>
                <a:defRPr/>
              </a:pPr>
              <a:t>‹#›</a:t>
            </a:fld>
            <a:endParaRPr lang="ru-RU" altLang="ru-RU"/>
          </a:p>
        </p:txBody>
      </p:sp>
      <p:sp>
        <p:nvSpPr>
          <p:cNvPr id="9223" name="Rectangle 1"/>
          <p:cNvSpPr>
            <a:spLocks/>
          </p:cNvSpPr>
          <p:nvPr userDrawn="1"/>
        </p:nvSpPr>
        <p:spPr bwMode="auto">
          <a:xfrm flipV="1">
            <a:off x="0" y="5745163"/>
            <a:ext cx="9906000" cy="1025525"/>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defRPr/>
            </a:pPr>
            <a:endParaRPr lang="ru-RU" altLang="ru-RU" smtClean="0"/>
          </a:p>
        </p:txBody>
      </p:sp>
      <p:sp>
        <p:nvSpPr>
          <p:cNvPr id="56" name="Text Box 1" descr="Slide Number Placeholder 3"/>
          <p:cNvSpPr txBox="1">
            <a:spLocks/>
          </p:cNvSpPr>
          <p:nvPr userDrawn="1"/>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defRPr/>
            </a:pPr>
            <a:fld id="{4A79DDED-4714-406D-AF4A-CCE2357ECB9C}" type="slidenum">
              <a:rPr lang="ru-RU" altLang="ru-RU" sz="1000" smtClean="0">
                <a:solidFill>
                  <a:srgbClr val="888888"/>
                </a:solidFill>
              </a:rPr>
              <a:pPr algn="r" defTabSz="914400" eaLnBrk="1">
                <a:defRPr/>
              </a:pPr>
              <a:t>‹#›</a:t>
            </a:fld>
            <a:endParaRPr lang="ru-RU" altLang="ru-RU" sz="1000" smtClean="0">
              <a:solidFill>
                <a:srgbClr val="888888"/>
              </a:solidFill>
            </a:endParaRPr>
          </a:p>
        </p:txBody>
      </p:sp>
      <p:sp>
        <p:nvSpPr>
          <p:cNvPr id="57" name="Rectangle 2" descr="Title 2"/>
          <p:cNvSpPr txBox="1">
            <a:spLocks/>
          </p:cNvSpPr>
          <p:nvPr userDrawn="1"/>
        </p:nvSpPr>
        <p:spPr bwMode="auto">
          <a:xfrm>
            <a:off x="1169988" y="333375"/>
            <a:ext cx="7745412"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85825">
              <a:defRPr/>
            </a:pPr>
            <a:r>
              <a:rPr lang="ru-RU" sz="1300" smtClean="0"/>
              <a:t>ГЕОГРАФИЯ ОДК</a:t>
            </a:r>
          </a:p>
        </p:txBody>
      </p:sp>
      <p:grpSp>
        <p:nvGrpSpPr>
          <p:cNvPr id="9226" name="Group 3"/>
          <p:cNvGrpSpPr>
            <a:grpSpLocks/>
          </p:cNvGrpSpPr>
          <p:nvPr userDrawn="1"/>
        </p:nvGrpSpPr>
        <p:grpSpPr bwMode="auto">
          <a:xfrm>
            <a:off x="2246313" y="1684338"/>
            <a:ext cx="6964362" cy="3397250"/>
            <a:chOff x="0" y="-1"/>
            <a:chExt cx="6964363" cy="3397251"/>
          </a:xfrm>
        </p:grpSpPr>
        <p:sp>
          <p:nvSpPr>
            <p:cNvPr id="9429" name="AutoShape 4" descr="AutoShape 102"/>
            <p:cNvSpPr>
              <a:spLocks/>
            </p:cNvSpPr>
            <p:nvPr/>
          </p:nvSpPr>
          <p:spPr bwMode="auto">
            <a:xfrm>
              <a:off x="3447604" y="143741"/>
              <a:ext cx="244144" cy="132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458" y="561"/>
                  </a:moveTo>
                  <a:lnTo>
                    <a:pt x="7836" y="4979"/>
                  </a:lnTo>
                  <a:lnTo>
                    <a:pt x="5555" y="2244"/>
                  </a:lnTo>
                  <a:lnTo>
                    <a:pt x="3565" y="4418"/>
                  </a:lnTo>
                  <a:lnTo>
                    <a:pt x="2612" y="561"/>
                  </a:lnTo>
                  <a:lnTo>
                    <a:pt x="0" y="3927"/>
                  </a:lnTo>
                  <a:lnTo>
                    <a:pt x="622" y="6101"/>
                  </a:lnTo>
                  <a:lnTo>
                    <a:pt x="995" y="9958"/>
                  </a:lnTo>
                  <a:lnTo>
                    <a:pt x="3897" y="10519"/>
                  </a:lnTo>
                  <a:lnTo>
                    <a:pt x="5555" y="7784"/>
                  </a:lnTo>
                  <a:lnTo>
                    <a:pt x="6882" y="8275"/>
                  </a:lnTo>
                  <a:lnTo>
                    <a:pt x="6177" y="11642"/>
                  </a:lnTo>
                  <a:lnTo>
                    <a:pt x="5887" y="14377"/>
                  </a:lnTo>
                  <a:lnTo>
                    <a:pt x="7545" y="16551"/>
                  </a:lnTo>
                  <a:lnTo>
                    <a:pt x="8831" y="20548"/>
                  </a:lnTo>
                  <a:lnTo>
                    <a:pt x="10821" y="21600"/>
                  </a:lnTo>
                  <a:lnTo>
                    <a:pt x="11443" y="16060"/>
                  </a:lnTo>
                  <a:lnTo>
                    <a:pt x="14055" y="11151"/>
                  </a:lnTo>
                  <a:lnTo>
                    <a:pt x="15713" y="12694"/>
                  </a:lnTo>
                  <a:lnTo>
                    <a:pt x="15713" y="16551"/>
                  </a:lnTo>
                  <a:lnTo>
                    <a:pt x="18988" y="16060"/>
                  </a:lnTo>
                  <a:lnTo>
                    <a:pt x="20273" y="17182"/>
                  </a:lnTo>
                  <a:lnTo>
                    <a:pt x="21600" y="13325"/>
                  </a:lnTo>
                  <a:lnTo>
                    <a:pt x="14055" y="6592"/>
                  </a:lnTo>
                  <a:lnTo>
                    <a:pt x="11774" y="0"/>
                  </a:lnTo>
                  <a:lnTo>
                    <a:pt x="8458" y="56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0" name="AutoShape 5" descr="AutoShape 103"/>
            <p:cNvSpPr>
              <a:spLocks/>
            </p:cNvSpPr>
            <p:nvPr/>
          </p:nvSpPr>
          <p:spPr bwMode="auto">
            <a:xfrm>
              <a:off x="3611305" y="127059"/>
              <a:ext cx="136892" cy="51341"/>
            </a:xfrm>
            <a:custGeom>
              <a:avLst/>
              <a:gdLst>
                <a:gd name="T0" fmla="*/ 2147483646 w 21600"/>
                <a:gd name="T1" fmla="*/ 147756201 h 21600"/>
                <a:gd name="T2" fmla="*/ 2147483646 w 21600"/>
                <a:gd name="T3" fmla="*/ 147756201 h 21600"/>
                <a:gd name="T4" fmla="*/ 2147483646 w 21600"/>
                <a:gd name="T5" fmla="*/ 147756201 h 21600"/>
                <a:gd name="T6" fmla="*/ 2147483646 w 21600"/>
                <a:gd name="T7" fmla="*/ 147756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52"/>
                  </a:moveTo>
                  <a:lnTo>
                    <a:pt x="1110" y="15792"/>
                  </a:lnTo>
                  <a:lnTo>
                    <a:pt x="9912" y="21600"/>
                  </a:lnTo>
                  <a:lnTo>
                    <a:pt x="16348" y="15792"/>
                  </a:lnTo>
                  <a:lnTo>
                    <a:pt x="21600" y="2904"/>
                  </a:lnTo>
                  <a:lnTo>
                    <a:pt x="12205" y="2904"/>
                  </a:lnTo>
                  <a:lnTo>
                    <a:pt x="6953" y="0"/>
                  </a:lnTo>
                  <a:lnTo>
                    <a:pt x="0" y="145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1" name="AutoShape 6" descr="AutoShape 113"/>
            <p:cNvSpPr>
              <a:spLocks/>
            </p:cNvSpPr>
            <p:nvPr/>
          </p:nvSpPr>
          <p:spPr bwMode="auto">
            <a:xfrm>
              <a:off x="2239600" y="515939"/>
              <a:ext cx="52219" cy="23105"/>
            </a:xfrm>
            <a:custGeom>
              <a:avLst/>
              <a:gdLst>
                <a:gd name="T0" fmla="*/ 178054666 w 21600"/>
                <a:gd name="T1" fmla="*/ 22658 h 21600"/>
                <a:gd name="T2" fmla="*/ 178054666 w 21600"/>
                <a:gd name="T3" fmla="*/ 22658 h 21600"/>
                <a:gd name="T4" fmla="*/ 178054666 w 21600"/>
                <a:gd name="T5" fmla="*/ 22658 h 21600"/>
                <a:gd name="T6" fmla="*/ 178054666 w 21600"/>
                <a:gd name="T7" fmla="*/ 226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227" y="0"/>
                  </a:moveTo>
                  <a:lnTo>
                    <a:pt x="0" y="21600"/>
                  </a:lnTo>
                  <a:lnTo>
                    <a:pt x="10897" y="21600"/>
                  </a:lnTo>
                  <a:lnTo>
                    <a:pt x="21600" y="12175"/>
                  </a:lnTo>
                  <a:lnTo>
                    <a:pt x="6227"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2" name="AutoShape 7" descr="AutoShape 114"/>
            <p:cNvSpPr>
              <a:spLocks/>
            </p:cNvSpPr>
            <p:nvPr/>
          </p:nvSpPr>
          <p:spPr bwMode="auto">
            <a:xfrm>
              <a:off x="0" y="480004"/>
              <a:ext cx="708433" cy="5274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36" y="0"/>
                  </a:moveTo>
                  <a:lnTo>
                    <a:pt x="10377" y="543"/>
                  </a:lnTo>
                  <a:lnTo>
                    <a:pt x="9013" y="543"/>
                  </a:lnTo>
                  <a:lnTo>
                    <a:pt x="8683" y="1384"/>
                  </a:lnTo>
                  <a:lnTo>
                    <a:pt x="7076" y="1507"/>
                  </a:lnTo>
                  <a:lnTo>
                    <a:pt x="6516" y="3048"/>
                  </a:lnTo>
                  <a:lnTo>
                    <a:pt x="4248" y="3469"/>
                  </a:lnTo>
                  <a:lnTo>
                    <a:pt x="4019" y="4152"/>
                  </a:lnTo>
                  <a:lnTo>
                    <a:pt x="5282" y="5255"/>
                  </a:lnTo>
                  <a:lnTo>
                    <a:pt x="7205" y="6236"/>
                  </a:lnTo>
                  <a:lnTo>
                    <a:pt x="5841" y="6517"/>
                  </a:lnTo>
                  <a:lnTo>
                    <a:pt x="4937" y="6797"/>
                  </a:lnTo>
                  <a:lnTo>
                    <a:pt x="4478" y="6096"/>
                  </a:lnTo>
                  <a:lnTo>
                    <a:pt x="3803" y="6377"/>
                  </a:lnTo>
                  <a:lnTo>
                    <a:pt x="3803" y="6797"/>
                  </a:lnTo>
                  <a:lnTo>
                    <a:pt x="2670" y="6920"/>
                  </a:lnTo>
                  <a:lnTo>
                    <a:pt x="2325" y="7480"/>
                  </a:lnTo>
                  <a:lnTo>
                    <a:pt x="3000" y="7901"/>
                  </a:lnTo>
                  <a:lnTo>
                    <a:pt x="2885" y="8724"/>
                  </a:lnTo>
                  <a:lnTo>
                    <a:pt x="3344" y="9145"/>
                  </a:lnTo>
                  <a:lnTo>
                    <a:pt x="4693" y="9145"/>
                  </a:lnTo>
                  <a:lnTo>
                    <a:pt x="5612" y="8444"/>
                  </a:lnTo>
                  <a:lnTo>
                    <a:pt x="5942" y="8864"/>
                  </a:lnTo>
                  <a:lnTo>
                    <a:pt x="5497" y="9285"/>
                  </a:lnTo>
                  <a:lnTo>
                    <a:pt x="5382" y="10248"/>
                  </a:lnTo>
                  <a:lnTo>
                    <a:pt x="4363" y="10248"/>
                  </a:lnTo>
                  <a:lnTo>
                    <a:pt x="4148" y="11089"/>
                  </a:lnTo>
                  <a:lnTo>
                    <a:pt x="3559" y="10528"/>
                  </a:lnTo>
                  <a:lnTo>
                    <a:pt x="2670" y="11089"/>
                  </a:lnTo>
                  <a:lnTo>
                    <a:pt x="2555" y="11912"/>
                  </a:lnTo>
                  <a:lnTo>
                    <a:pt x="1636" y="12473"/>
                  </a:lnTo>
                  <a:lnTo>
                    <a:pt x="1981" y="13156"/>
                  </a:lnTo>
                  <a:lnTo>
                    <a:pt x="2555" y="13436"/>
                  </a:lnTo>
                  <a:lnTo>
                    <a:pt x="1765" y="13980"/>
                  </a:lnTo>
                  <a:lnTo>
                    <a:pt x="2325" y="14820"/>
                  </a:lnTo>
                  <a:lnTo>
                    <a:pt x="3000" y="14698"/>
                  </a:lnTo>
                  <a:lnTo>
                    <a:pt x="3344" y="13980"/>
                  </a:lnTo>
                  <a:lnTo>
                    <a:pt x="3344" y="15083"/>
                  </a:lnTo>
                  <a:lnTo>
                    <a:pt x="3000" y="15784"/>
                  </a:lnTo>
                  <a:lnTo>
                    <a:pt x="3114" y="16625"/>
                  </a:lnTo>
                  <a:lnTo>
                    <a:pt x="4148" y="16204"/>
                  </a:lnTo>
                  <a:lnTo>
                    <a:pt x="4478" y="16555"/>
                  </a:lnTo>
                  <a:lnTo>
                    <a:pt x="5282" y="16204"/>
                  </a:lnTo>
                  <a:lnTo>
                    <a:pt x="5382" y="17536"/>
                  </a:lnTo>
                  <a:lnTo>
                    <a:pt x="2770" y="19603"/>
                  </a:lnTo>
                  <a:lnTo>
                    <a:pt x="904" y="20636"/>
                  </a:lnTo>
                  <a:lnTo>
                    <a:pt x="0" y="21109"/>
                  </a:lnTo>
                  <a:lnTo>
                    <a:pt x="57" y="21600"/>
                  </a:lnTo>
                  <a:lnTo>
                    <a:pt x="3057" y="20917"/>
                  </a:lnTo>
                  <a:lnTo>
                    <a:pt x="6286" y="18272"/>
                  </a:lnTo>
                  <a:lnTo>
                    <a:pt x="6631" y="17851"/>
                  </a:lnTo>
                  <a:lnTo>
                    <a:pt x="7147" y="17448"/>
                  </a:lnTo>
                  <a:lnTo>
                    <a:pt x="8052" y="16765"/>
                  </a:lnTo>
                  <a:lnTo>
                    <a:pt x="7865" y="15994"/>
                  </a:lnTo>
                  <a:lnTo>
                    <a:pt x="8898" y="14891"/>
                  </a:lnTo>
                  <a:lnTo>
                    <a:pt x="10147" y="13016"/>
                  </a:lnTo>
                  <a:lnTo>
                    <a:pt x="11223" y="13366"/>
                  </a:lnTo>
                  <a:lnTo>
                    <a:pt x="9530" y="14891"/>
                  </a:lnTo>
                  <a:lnTo>
                    <a:pt x="9817" y="15381"/>
                  </a:lnTo>
                  <a:lnTo>
                    <a:pt x="9343" y="15784"/>
                  </a:lnTo>
                  <a:lnTo>
                    <a:pt x="9874" y="16204"/>
                  </a:lnTo>
                  <a:lnTo>
                    <a:pt x="10003" y="16239"/>
                  </a:lnTo>
                  <a:lnTo>
                    <a:pt x="10118" y="16204"/>
                  </a:lnTo>
                  <a:lnTo>
                    <a:pt x="10262" y="16152"/>
                  </a:lnTo>
                  <a:lnTo>
                    <a:pt x="10391" y="16047"/>
                  </a:lnTo>
                  <a:lnTo>
                    <a:pt x="10534" y="15959"/>
                  </a:lnTo>
                  <a:lnTo>
                    <a:pt x="10664" y="15836"/>
                  </a:lnTo>
                  <a:lnTo>
                    <a:pt x="10922" y="15556"/>
                  </a:lnTo>
                  <a:lnTo>
                    <a:pt x="11137" y="15258"/>
                  </a:lnTo>
                  <a:lnTo>
                    <a:pt x="11295" y="14996"/>
                  </a:lnTo>
                  <a:lnTo>
                    <a:pt x="11453" y="14750"/>
                  </a:lnTo>
                  <a:lnTo>
                    <a:pt x="12013" y="14400"/>
                  </a:lnTo>
                  <a:lnTo>
                    <a:pt x="12142" y="13507"/>
                  </a:lnTo>
                  <a:lnTo>
                    <a:pt x="12989" y="13156"/>
                  </a:lnTo>
                  <a:lnTo>
                    <a:pt x="13147" y="13699"/>
                  </a:lnTo>
                  <a:lnTo>
                    <a:pt x="13778" y="13787"/>
                  </a:lnTo>
                  <a:lnTo>
                    <a:pt x="13778" y="14470"/>
                  </a:lnTo>
                  <a:lnTo>
                    <a:pt x="15759" y="14610"/>
                  </a:lnTo>
                  <a:lnTo>
                    <a:pt x="16003" y="14820"/>
                  </a:lnTo>
                  <a:lnTo>
                    <a:pt x="16046" y="15311"/>
                  </a:lnTo>
                  <a:lnTo>
                    <a:pt x="16720" y="15504"/>
                  </a:lnTo>
                  <a:lnTo>
                    <a:pt x="16849" y="16152"/>
                  </a:lnTo>
                  <a:lnTo>
                    <a:pt x="17352" y="16047"/>
                  </a:lnTo>
                  <a:lnTo>
                    <a:pt x="17524" y="16625"/>
                  </a:lnTo>
                  <a:lnTo>
                    <a:pt x="18041" y="16958"/>
                  </a:lnTo>
                  <a:lnTo>
                    <a:pt x="18328" y="16415"/>
                  </a:lnTo>
                  <a:lnTo>
                    <a:pt x="18586" y="16958"/>
                  </a:lnTo>
                  <a:lnTo>
                    <a:pt x="18988" y="17238"/>
                  </a:lnTo>
                  <a:lnTo>
                    <a:pt x="19218" y="16958"/>
                  </a:lnTo>
                  <a:lnTo>
                    <a:pt x="19505" y="17115"/>
                  </a:lnTo>
                  <a:lnTo>
                    <a:pt x="19462" y="17448"/>
                  </a:lnTo>
                  <a:lnTo>
                    <a:pt x="19462" y="18149"/>
                  </a:lnTo>
                  <a:lnTo>
                    <a:pt x="19734" y="18569"/>
                  </a:lnTo>
                  <a:lnTo>
                    <a:pt x="20122" y="18622"/>
                  </a:lnTo>
                  <a:lnTo>
                    <a:pt x="20122" y="19253"/>
                  </a:lnTo>
                  <a:lnTo>
                    <a:pt x="20653" y="19603"/>
                  </a:lnTo>
                  <a:lnTo>
                    <a:pt x="21155" y="19603"/>
                  </a:lnTo>
                  <a:lnTo>
                    <a:pt x="21600" y="19042"/>
                  </a:lnTo>
                  <a:lnTo>
                    <a:pt x="20696" y="18762"/>
                  </a:lnTo>
                  <a:lnTo>
                    <a:pt x="20466" y="17448"/>
                  </a:lnTo>
                  <a:lnTo>
                    <a:pt x="20122" y="17238"/>
                  </a:lnTo>
                  <a:lnTo>
                    <a:pt x="19964" y="16274"/>
                  </a:lnTo>
                  <a:lnTo>
                    <a:pt x="18988" y="14961"/>
                  </a:lnTo>
                  <a:lnTo>
                    <a:pt x="18586" y="14891"/>
                  </a:lnTo>
                  <a:lnTo>
                    <a:pt x="18486" y="15434"/>
                  </a:lnTo>
                  <a:lnTo>
                    <a:pt x="18084" y="15434"/>
                  </a:lnTo>
                  <a:lnTo>
                    <a:pt x="17926" y="15924"/>
                  </a:lnTo>
                  <a:lnTo>
                    <a:pt x="17352" y="15434"/>
                  </a:lnTo>
                  <a:lnTo>
                    <a:pt x="17194" y="14400"/>
                  </a:lnTo>
                  <a:lnTo>
                    <a:pt x="16892" y="14120"/>
                  </a:lnTo>
                  <a:lnTo>
                    <a:pt x="16318" y="14400"/>
                  </a:lnTo>
                  <a:lnTo>
                    <a:pt x="19218" y="2225"/>
                  </a:lnTo>
                  <a:lnTo>
                    <a:pt x="18543" y="1454"/>
                  </a:lnTo>
                  <a:lnTo>
                    <a:pt x="16950" y="1664"/>
                  </a:lnTo>
                  <a:lnTo>
                    <a:pt x="16261" y="1734"/>
                  </a:lnTo>
                  <a:lnTo>
                    <a:pt x="15816" y="1191"/>
                  </a:lnTo>
                  <a:lnTo>
                    <a:pt x="13778" y="1384"/>
                  </a:lnTo>
                  <a:lnTo>
                    <a:pt x="13104" y="280"/>
                  </a:lnTo>
                  <a:lnTo>
                    <a:pt x="12415" y="964"/>
                  </a:lnTo>
                  <a:lnTo>
                    <a:pt x="11453" y="841"/>
                  </a:lnTo>
                  <a:lnTo>
                    <a:pt x="11396" y="70"/>
                  </a:lnTo>
                  <a:lnTo>
                    <a:pt x="10936"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3" name="AutoShape 8" descr="AutoShape 115"/>
            <p:cNvSpPr>
              <a:spLocks/>
            </p:cNvSpPr>
            <p:nvPr/>
          </p:nvSpPr>
          <p:spPr bwMode="auto">
            <a:xfrm>
              <a:off x="714076" y="1147389"/>
              <a:ext cx="1199538" cy="6109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0" y="61"/>
                  </a:moveTo>
                  <a:lnTo>
                    <a:pt x="11682" y="0"/>
                  </a:lnTo>
                  <a:lnTo>
                    <a:pt x="11648" y="469"/>
                  </a:lnTo>
                  <a:lnTo>
                    <a:pt x="12351" y="469"/>
                  </a:lnTo>
                  <a:lnTo>
                    <a:pt x="13428" y="650"/>
                  </a:lnTo>
                  <a:lnTo>
                    <a:pt x="14098" y="650"/>
                  </a:lnTo>
                  <a:lnTo>
                    <a:pt x="14632" y="1361"/>
                  </a:lnTo>
                  <a:lnTo>
                    <a:pt x="15268" y="1951"/>
                  </a:lnTo>
                  <a:lnTo>
                    <a:pt x="15674" y="3343"/>
                  </a:lnTo>
                  <a:lnTo>
                    <a:pt x="16039" y="4704"/>
                  </a:lnTo>
                  <a:lnTo>
                    <a:pt x="15564" y="5899"/>
                  </a:lnTo>
                  <a:lnTo>
                    <a:pt x="15369" y="6444"/>
                  </a:lnTo>
                  <a:lnTo>
                    <a:pt x="15937" y="6852"/>
                  </a:lnTo>
                  <a:lnTo>
                    <a:pt x="16785" y="5551"/>
                  </a:lnTo>
                  <a:lnTo>
                    <a:pt x="17107" y="5007"/>
                  </a:lnTo>
                  <a:lnTo>
                    <a:pt x="17980" y="5067"/>
                  </a:lnTo>
                  <a:lnTo>
                    <a:pt x="18158" y="4069"/>
                  </a:lnTo>
                  <a:lnTo>
                    <a:pt x="18455" y="3509"/>
                  </a:lnTo>
                  <a:lnTo>
                    <a:pt x="20023" y="3706"/>
                  </a:lnTo>
                  <a:lnTo>
                    <a:pt x="20295" y="3040"/>
                  </a:lnTo>
                  <a:lnTo>
                    <a:pt x="20498" y="2375"/>
                  </a:lnTo>
                  <a:lnTo>
                    <a:pt x="20727" y="1255"/>
                  </a:lnTo>
                  <a:lnTo>
                    <a:pt x="21261" y="1422"/>
                  </a:lnTo>
                  <a:lnTo>
                    <a:pt x="21337" y="3343"/>
                  </a:lnTo>
                  <a:lnTo>
                    <a:pt x="21600" y="3570"/>
                  </a:lnTo>
                  <a:lnTo>
                    <a:pt x="21371" y="4069"/>
                  </a:lnTo>
                  <a:lnTo>
                    <a:pt x="21024" y="4114"/>
                  </a:lnTo>
                  <a:lnTo>
                    <a:pt x="20871" y="4538"/>
                  </a:lnTo>
                  <a:lnTo>
                    <a:pt x="20591" y="4477"/>
                  </a:lnTo>
                  <a:lnTo>
                    <a:pt x="20523" y="4825"/>
                  </a:lnTo>
                  <a:lnTo>
                    <a:pt x="20227" y="4825"/>
                  </a:lnTo>
                  <a:lnTo>
                    <a:pt x="20091" y="5430"/>
                  </a:lnTo>
                  <a:lnTo>
                    <a:pt x="20023" y="5960"/>
                  </a:lnTo>
                  <a:lnTo>
                    <a:pt x="20295" y="6444"/>
                  </a:lnTo>
                  <a:lnTo>
                    <a:pt x="19964" y="6792"/>
                  </a:lnTo>
                  <a:lnTo>
                    <a:pt x="19252" y="6928"/>
                  </a:lnTo>
                  <a:lnTo>
                    <a:pt x="19125" y="7457"/>
                  </a:lnTo>
                  <a:lnTo>
                    <a:pt x="18981" y="7820"/>
                  </a:lnTo>
                  <a:lnTo>
                    <a:pt x="18582" y="7941"/>
                  </a:lnTo>
                  <a:lnTo>
                    <a:pt x="18387" y="8410"/>
                  </a:lnTo>
                  <a:lnTo>
                    <a:pt x="18285" y="9605"/>
                  </a:lnTo>
                  <a:lnTo>
                    <a:pt x="18014" y="9802"/>
                  </a:lnTo>
                  <a:lnTo>
                    <a:pt x="17845" y="10165"/>
                  </a:lnTo>
                  <a:lnTo>
                    <a:pt x="17684" y="10573"/>
                  </a:lnTo>
                  <a:lnTo>
                    <a:pt x="17878" y="10800"/>
                  </a:lnTo>
                  <a:lnTo>
                    <a:pt x="17845" y="12252"/>
                  </a:lnTo>
                  <a:lnTo>
                    <a:pt x="17582" y="12479"/>
                  </a:lnTo>
                  <a:lnTo>
                    <a:pt x="17514" y="13024"/>
                  </a:lnTo>
                  <a:lnTo>
                    <a:pt x="17082" y="12978"/>
                  </a:lnTo>
                  <a:lnTo>
                    <a:pt x="16878" y="13447"/>
                  </a:lnTo>
                  <a:lnTo>
                    <a:pt x="16471" y="13674"/>
                  </a:lnTo>
                  <a:lnTo>
                    <a:pt x="16344" y="14339"/>
                  </a:lnTo>
                  <a:lnTo>
                    <a:pt x="16039" y="14445"/>
                  </a:lnTo>
                  <a:lnTo>
                    <a:pt x="15708" y="15005"/>
                  </a:lnTo>
                  <a:lnTo>
                    <a:pt x="15598" y="15655"/>
                  </a:lnTo>
                  <a:lnTo>
                    <a:pt x="15598" y="16729"/>
                  </a:lnTo>
                  <a:lnTo>
                    <a:pt x="15564" y="17622"/>
                  </a:lnTo>
                  <a:lnTo>
                    <a:pt x="15742" y="17743"/>
                  </a:lnTo>
                  <a:lnTo>
                    <a:pt x="15768" y="18938"/>
                  </a:lnTo>
                  <a:lnTo>
                    <a:pt x="15844" y="19240"/>
                  </a:lnTo>
                  <a:lnTo>
                    <a:pt x="16022" y="20950"/>
                  </a:lnTo>
                  <a:lnTo>
                    <a:pt x="15869" y="21600"/>
                  </a:lnTo>
                  <a:lnTo>
                    <a:pt x="15674" y="21161"/>
                  </a:lnTo>
                  <a:lnTo>
                    <a:pt x="15268" y="20738"/>
                  </a:lnTo>
                  <a:lnTo>
                    <a:pt x="15064" y="19770"/>
                  </a:lnTo>
                  <a:lnTo>
                    <a:pt x="14895" y="18771"/>
                  </a:lnTo>
                  <a:lnTo>
                    <a:pt x="14971" y="17682"/>
                  </a:lnTo>
                  <a:lnTo>
                    <a:pt x="14666" y="17153"/>
                  </a:lnTo>
                  <a:lnTo>
                    <a:pt x="14301" y="16624"/>
                  </a:lnTo>
                  <a:lnTo>
                    <a:pt x="13835" y="16790"/>
                  </a:lnTo>
                  <a:lnTo>
                    <a:pt x="13462" y="16427"/>
                  </a:lnTo>
                  <a:lnTo>
                    <a:pt x="12589" y="16548"/>
                  </a:lnTo>
                  <a:lnTo>
                    <a:pt x="12326" y="16896"/>
                  </a:lnTo>
                  <a:lnTo>
                    <a:pt x="12495" y="17622"/>
                  </a:lnTo>
                  <a:lnTo>
                    <a:pt x="12089" y="17682"/>
                  </a:lnTo>
                  <a:lnTo>
                    <a:pt x="11648" y="17516"/>
                  </a:lnTo>
                  <a:lnTo>
                    <a:pt x="11588" y="16548"/>
                  </a:lnTo>
                  <a:lnTo>
                    <a:pt x="11275" y="16729"/>
                  </a:lnTo>
                  <a:lnTo>
                    <a:pt x="11181" y="17455"/>
                  </a:lnTo>
                  <a:lnTo>
                    <a:pt x="10953" y="17319"/>
                  </a:lnTo>
                  <a:lnTo>
                    <a:pt x="10715" y="16729"/>
                  </a:lnTo>
                  <a:lnTo>
                    <a:pt x="10452" y="17032"/>
                  </a:lnTo>
                  <a:lnTo>
                    <a:pt x="10215" y="17455"/>
                  </a:lnTo>
                  <a:lnTo>
                    <a:pt x="9978" y="18106"/>
                  </a:lnTo>
                  <a:lnTo>
                    <a:pt x="9749" y="18575"/>
                  </a:lnTo>
                  <a:lnTo>
                    <a:pt x="9308" y="18938"/>
                  </a:lnTo>
                  <a:lnTo>
                    <a:pt x="9138" y="20072"/>
                  </a:lnTo>
                  <a:lnTo>
                    <a:pt x="8604" y="20072"/>
                  </a:lnTo>
                  <a:lnTo>
                    <a:pt x="8503" y="19119"/>
                  </a:lnTo>
                  <a:lnTo>
                    <a:pt x="8172" y="18817"/>
                  </a:lnTo>
                  <a:lnTo>
                    <a:pt x="8062" y="17788"/>
                  </a:lnTo>
                  <a:lnTo>
                    <a:pt x="7833" y="17259"/>
                  </a:lnTo>
                  <a:lnTo>
                    <a:pt x="7426" y="16729"/>
                  </a:lnTo>
                  <a:lnTo>
                    <a:pt x="7299" y="17682"/>
                  </a:lnTo>
                  <a:lnTo>
                    <a:pt x="6892" y="17682"/>
                  </a:lnTo>
                  <a:lnTo>
                    <a:pt x="6689" y="16548"/>
                  </a:lnTo>
                  <a:lnTo>
                    <a:pt x="6460" y="16427"/>
                  </a:lnTo>
                  <a:lnTo>
                    <a:pt x="6426" y="15761"/>
                  </a:lnTo>
                  <a:lnTo>
                    <a:pt x="6129" y="15655"/>
                  </a:lnTo>
                  <a:lnTo>
                    <a:pt x="5985" y="14929"/>
                  </a:lnTo>
                  <a:lnTo>
                    <a:pt x="5722" y="15292"/>
                  </a:lnTo>
                  <a:lnTo>
                    <a:pt x="5383" y="15338"/>
                  </a:lnTo>
                  <a:lnTo>
                    <a:pt x="5315" y="15761"/>
                  </a:lnTo>
                  <a:lnTo>
                    <a:pt x="4756" y="15761"/>
                  </a:lnTo>
                  <a:lnTo>
                    <a:pt x="4315" y="16064"/>
                  </a:lnTo>
                  <a:lnTo>
                    <a:pt x="3713" y="15837"/>
                  </a:lnTo>
                  <a:lnTo>
                    <a:pt x="3306" y="15111"/>
                  </a:lnTo>
                  <a:lnTo>
                    <a:pt x="2976" y="14869"/>
                  </a:lnTo>
                  <a:lnTo>
                    <a:pt x="2874" y="14445"/>
                  </a:lnTo>
                  <a:lnTo>
                    <a:pt x="2043" y="14400"/>
                  </a:lnTo>
                  <a:lnTo>
                    <a:pt x="2068" y="13810"/>
                  </a:lnTo>
                  <a:lnTo>
                    <a:pt x="1568" y="13508"/>
                  </a:lnTo>
                  <a:lnTo>
                    <a:pt x="1229" y="13024"/>
                  </a:lnTo>
                  <a:lnTo>
                    <a:pt x="856" y="12721"/>
                  </a:lnTo>
                  <a:lnTo>
                    <a:pt x="932" y="11768"/>
                  </a:lnTo>
                  <a:lnTo>
                    <a:pt x="466" y="11587"/>
                  </a:lnTo>
                  <a:lnTo>
                    <a:pt x="500" y="11057"/>
                  </a:lnTo>
                  <a:lnTo>
                    <a:pt x="627" y="10392"/>
                  </a:lnTo>
                  <a:lnTo>
                    <a:pt x="390" y="9862"/>
                  </a:lnTo>
                  <a:lnTo>
                    <a:pt x="59" y="9242"/>
                  </a:lnTo>
                  <a:lnTo>
                    <a:pt x="0" y="7215"/>
                  </a:lnTo>
                  <a:lnTo>
                    <a:pt x="229" y="6852"/>
                  </a:lnTo>
                  <a:lnTo>
                    <a:pt x="59" y="6565"/>
                  </a:lnTo>
                  <a:lnTo>
                    <a:pt x="25" y="6217"/>
                  </a:lnTo>
                  <a:lnTo>
                    <a:pt x="127" y="5854"/>
                  </a:lnTo>
                  <a:lnTo>
                    <a:pt x="203" y="5067"/>
                  </a:lnTo>
                  <a:lnTo>
                    <a:pt x="390" y="4825"/>
                  </a:lnTo>
                  <a:lnTo>
                    <a:pt x="390" y="3645"/>
                  </a:lnTo>
                  <a:lnTo>
                    <a:pt x="593" y="3343"/>
                  </a:lnTo>
                  <a:lnTo>
                    <a:pt x="763" y="1951"/>
                  </a:lnTo>
                  <a:lnTo>
                    <a:pt x="966" y="1845"/>
                  </a:lnTo>
                  <a:lnTo>
                    <a:pt x="704" y="1255"/>
                  </a:lnTo>
                  <a:lnTo>
                    <a:pt x="704" y="650"/>
                  </a:lnTo>
                  <a:lnTo>
                    <a:pt x="1026" y="529"/>
                  </a:lnTo>
                  <a:lnTo>
                    <a:pt x="1263" y="998"/>
                  </a:lnTo>
                  <a:lnTo>
                    <a:pt x="1433" y="1422"/>
                  </a:lnTo>
                  <a:lnTo>
                    <a:pt x="1500" y="6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4" name="AutoShape 9" descr="AutoShape 116"/>
            <p:cNvSpPr>
              <a:spLocks/>
            </p:cNvSpPr>
            <p:nvPr/>
          </p:nvSpPr>
          <p:spPr bwMode="auto">
            <a:xfrm>
              <a:off x="534851" y="464603"/>
              <a:ext cx="1625727" cy="8765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24" y="8956"/>
                  </a:moveTo>
                  <a:lnTo>
                    <a:pt x="19868" y="9346"/>
                  </a:lnTo>
                  <a:lnTo>
                    <a:pt x="19949" y="9989"/>
                  </a:lnTo>
                  <a:lnTo>
                    <a:pt x="20174" y="9989"/>
                  </a:lnTo>
                  <a:lnTo>
                    <a:pt x="20243" y="10821"/>
                  </a:lnTo>
                  <a:lnTo>
                    <a:pt x="20393" y="10779"/>
                  </a:lnTo>
                  <a:lnTo>
                    <a:pt x="20393" y="11148"/>
                  </a:lnTo>
                  <a:lnTo>
                    <a:pt x="20243" y="11327"/>
                  </a:lnTo>
                  <a:lnTo>
                    <a:pt x="20268" y="11653"/>
                  </a:lnTo>
                  <a:lnTo>
                    <a:pt x="20468" y="11748"/>
                  </a:lnTo>
                  <a:lnTo>
                    <a:pt x="20562" y="12528"/>
                  </a:lnTo>
                  <a:lnTo>
                    <a:pt x="20931" y="12444"/>
                  </a:lnTo>
                  <a:lnTo>
                    <a:pt x="20887" y="12781"/>
                  </a:lnTo>
                  <a:lnTo>
                    <a:pt x="21187" y="12697"/>
                  </a:lnTo>
                  <a:lnTo>
                    <a:pt x="20987" y="13160"/>
                  </a:lnTo>
                  <a:lnTo>
                    <a:pt x="20912" y="13487"/>
                  </a:lnTo>
                  <a:lnTo>
                    <a:pt x="20518" y="13655"/>
                  </a:lnTo>
                  <a:lnTo>
                    <a:pt x="20687" y="13824"/>
                  </a:lnTo>
                  <a:lnTo>
                    <a:pt x="20987" y="13655"/>
                  </a:lnTo>
                  <a:lnTo>
                    <a:pt x="21256" y="13403"/>
                  </a:lnTo>
                  <a:lnTo>
                    <a:pt x="21531" y="13455"/>
                  </a:lnTo>
                  <a:lnTo>
                    <a:pt x="21575" y="13866"/>
                  </a:lnTo>
                  <a:lnTo>
                    <a:pt x="21575" y="14446"/>
                  </a:lnTo>
                  <a:lnTo>
                    <a:pt x="21600" y="14772"/>
                  </a:lnTo>
                  <a:lnTo>
                    <a:pt x="21575" y="15025"/>
                  </a:lnTo>
                  <a:lnTo>
                    <a:pt x="21231" y="15194"/>
                  </a:lnTo>
                  <a:lnTo>
                    <a:pt x="20931" y="15162"/>
                  </a:lnTo>
                  <a:lnTo>
                    <a:pt x="20543" y="15742"/>
                  </a:lnTo>
                  <a:lnTo>
                    <a:pt x="19874" y="15858"/>
                  </a:lnTo>
                  <a:lnTo>
                    <a:pt x="19180" y="15858"/>
                  </a:lnTo>
                  <a:lnTo>
                    <a:pt x="18836" y="15784"/>
                  </a:lnTo>
                  <a:lnTo>
                    <a:pt x="18586" y="16153"/>
                  </a:lnTo>
                  <a:lnTo>
                    <a:pt x="18217" y="16437"/>
                  </a:lnTo>
                  <a:lnTo>
                    <a:pt x="17873" y="17196"/>
                  </a:lnTo>
                  <a:lnTo>
                    <a:pt x="18467" y="16774"/>
                  </a:lnTo>
                  <a:lnTo>
                    <a:pt x="18811" y="16479"/>
                  </a:lnTo>
                  <a:lnTo>
                    <a:pt x="19161" y="16827"/>
                  </a:lnTo>
                  <a:lnTo>
                    <a:pt x="18930" y="17406"/>
                  </a:lnTo>
                  <a:lnTo>
                    <a:pt x="19255" y="17986"/>
                  </a:lnTo>
                  <a:lnTo>
                    <a:pt x="20049" y="18650"/>
                  </a:lnTo>
                  <a:lnTo>
                    <a:pt x="19330" y="19314"/>
                  </a:lnTo>
                  <a:lnTo>
                    <a:pt x="18642" y="20104"/>
                  </a:lnTo>
                  <a:lnTo>
                    <a:pt x="18492" y="19819"/>
                  </a:lnTo>
                  <a:lnTo>
                    <a:pt x="19330" y="18481"/>
                  </a:lnTo>
                  <a:lnTo>
                    <a:pt x="19286" y="18281"/>
                  </a:lnTo>
                  <a:lnTo>
                    <a:pt x="19036" y="18281"/>
                  </a:lnTo>
                  <a:lnTo>
                    <a:pt x="18317" y="19314"/>
                  </a:lnTo>
                  <a:lnTo>
                    <a:pt x="18123" y="19156"/>
                  </a:lnTo>
                  <a:lnTo>
                    <a:pt x="18067" y="17817"/>
                  </a:lnTo>
                  <a:lnTo>
                    <a:pt x="17673" y="17701"/>
                  </a:lnTo>
                  <a:lnTo>
                    <a:pt x="17504" y="18481"/>
                  </a:lnTo>
                  <a:lnTo>
                    <a:pt x="17354" y="18945"/>
                  </a:lnTo>
                  <a:lnTo>
                    <a:pt x="17154" y="19408"/>
                  </a:lnTo>
                  <a:lnTo>
                    <a:pt x="15997" y="19271"/>
                  </a:lnTo>
                  <a:lnTo>
                    <a:pt x="15778" y="19661"/>
                  </a:lnTo>
                  <a:lnTo>
                    <a:pt x="15647" y="20357"/>
                  </a:lnTo>
                  <a:lnTo>
                    <a:pt x="15002" y="20315"/>
                  </a:lnTo>
                  <a:lnTo>
                    <a:pt x="14765" y="20694"/>
                  </a:lnTo>
                  <a:lnTo>
                    <a:pt x="14139" y="21600"/>
                  </a:lnTo>
                  <a:lnTo>
                    <a:pt x="13720" y="21316"/>
                  </a:lnTo>
                  <a:lnTo>
                    <a:pt x="13864" y="20936"/>
                  </a:lnTo>
                  <a:lnTo>
                    <a:pt x="14214" y="20104"/>
                  </a:lnTo>
                  <a:lnTo>
                    <a:pt x="13946" y="19156"/>
                  </a:lnTo>
                  <a:lnTo>
                    <a:pt x="13645" y="18186"/>
                  </a:lnTo>
                  <a:lnTo>
                    <a:pt x="13176" y="17775"/>
                  </a:lnTo>
                  <a:lnTo>
                    <a:pt x="12782" y="17280"/>
                  </a:lnTo>
                  <a:lnTo>
                    <a:pt x="12288" y="17280"/>
                  </a:lnTo>
                  <a:lnTo>
                    <a:pt x="11494" y="17154"/>
                  </a:lnTo>
                  <a:lnTo>
                    <a:pt x="10975" y="17154"/>
                  </a:lnTo>
                  <a:lnTo>
                    <a:pt x="11000" y="16827"/>
                  </a:lnTo>
                  <a:lnTo>
                    <a:pt x="3490" y="16869"/>
                  </a:lnTo>
                  <a:lnTo>
                    <a:pt x="3121" y="16068"/>
                  </a:lnTo>
                  <a:lnTo>
                    <a:pt x="2752" y="15647"/>
                  </a:lnTo>
                  <a:lnTo>
                    <a:pt x="2451" y="15067"/>
                  </a:lnTo>
                  <a:lnTo>
                    <a:pt x="2426" y="14361"/>
                  </a:lnTo>
                  <a:lnTo>
                    <a:pt x="2401" y="13782"/>
                  </a:lnTo>
                  <a:lnTo>
                    <a:pt x="2126" y="13824"/>
                  </a:lnTo>
                  <a:lnTo>
                    <a:pt x="2107" y="13360"/>
                  </a:lnTo>
                  <a:lnTo>
                    <a:pt x="1932" y="13244"/>
                  </a:lnTo>
                  <a:lnTo>
                    <a:pt x="1982" y="12528"/>
                  </a:lnTo>
                  <a:lnTo>
                    <a:pt x="2107" y="12159"/>
                  </a:lnTo>
                  <a:lnTo>
                    <a:pt x="2301" y="11822"/>
                  </a:lnTo>
                  <a:lnTo>
                    <a:pt x="1907" y="11653"/>
                  </a:lnTo>
                  <a:lnTo>
                    <a:pt x="1807" y="10863"/>
                  </a:lnTo>
                  <a:lnTo>
                    <a:pt x="1657" y="10737"/>
                  </a:lnTo>
                  <a:lnTo>
                    <a:pt x="1588" y="10157"/>
                  </a:lnTo>
                  <a:lnTo>
                    <a:pt x="1163" y="9367"/>
                  </a:lnTo>
                  <a:lnTo>
                    <a:pt x="988" y="9325"/>
                  </a:lnTo>
                  <a:lnTo>
                    <a:pt x="944" y="9652"/>
                  </a:lnTo>
                  <a:lnTo>
                    <a:pt x="769" y="9652"/>
                  </a:lnTo>
                  <a:lnTo>
                    <a:pt x="700" y="9947"/>
                  </a:lnTo>
                  <a:lnTo>
                    <a:pt x="450" y="9652"/>
                  </a:lnTo>
                  <a:lnTo>
                    <a:pt x="381" y="9030"/>
                  </a:lnTo>
                  <a:lnTo>
                    <a:pt x="250" y="8861"/>
                  </a:lnTo>
                  <a:lnTo>
                    <a:pt x="0" y="9030"/>
                  </a:lnTo>
                  <a:lnTo>
                    <a:pt x="1263" y="1707"/>
                  </a:lnTo>
                  <a:lnTo>
                    <a:pt x="2082" y="1960"/>
                  </a:lnTo>
                  <a:lnTo>
                    <a:pt x="2820" y="2539"/>
                  </a:lnTo>
                  <a:lnTo>
                    <a:pt x="3121" y="2581"/>
                  </a:lnTo>
                  <a:lnTo>
                    <a:pt x="3139" y="2076"/>
                  </a:lnTo>
                  <a:lnTo>
                    <a:pt x="3414" y="1739"/>
                  </a:lnTo>
                  <a:lnTo>
                    <a:pt x="4109" y="990"/>
                  </a:lnTo>
                  <a:lnTo>
                    <a:pt x="4302" y="1201"/>
                  </a:lnTo>
                  <a:lnTo>
                    <a:pt x="3808" y="1739"/>
                  </a:lnTo>
                  <a:lnTo>
                    <a:pt x="4328" y="1707"/>
                  </a:lnTo>
                  <a:lnTo>
                    <a:pt x="4521" y="1370"/>
                  </a:lnTo>
                  <a:lnTo>
                    <a:pt x="4646" y="990"/>
                  </a:lnTo>
                  <a:lnTo>
                    <a:pt x="4822" y="875"/>
                  </a:lnTo>
                  <a:lnTo>
                    <a:pt x="5072" y="1580"/>
                  </a:lnTo>
                  <a:lnTo>
                    <a:pt x="5397" y="1665"/>
                  </a:lnTo>
                  <a:lnTo>
                    <a:pt x="5534" y="1370"/>
                  </a:lnTo>
                  <a:lnTo>
                    <a:pt x="5741" y="1876"/>
                  </a:lnTo>
                  <a:lnTo>
                    <a:pt x="5985" y="1528"/>
                  </a:lnTo>
                  <a:lnTo>
                    <a:pt x="7054" y="2118"/>
                  </a:lnTo>
                  <a:lnTo>
                    <a:pt x="7711" y="2171"/>
                  </a:lnTo>
                  <a:lnTo>
                    <a:pt x="8205" y="2581"/>
                  </a:lnTo>
                  <a:lnTo>
                    <a:pt x="8111" y="3161"/>
                  </a:lnTo>
                  <a:lnTo>
                    <a:pt x="8780" y="2824"/>
                  </a:lnTo>
                  <a:lnTo>
                    <a:pt x="9249" y="3625"/>
                  </a:lnTo>
                  <a:lnTo>
                    <a:pt x="9593" y="3582"/>
                  </a:lnTo>
                  <a:lnTo>
                    <a:pt x="9543" y="3161"/>
                  </a:lnTo>
                  <a:lnTo>
                    <a:pt x="9943" y="2497"/>
                  </a:lnTo>
                  <a:lnTo>
                    <a:pt x="10356" y="3035"/>
                  </a:lnTo>
                  <a:lnTo>
                    <a:pt x="11619" y="3161"/>
                  </a:lnTo>
                  <a:lnTo>
                    <a:pt x="11844" y="2708"/>
                  </a:lnTo>
                  <a:lnTo>
                    <a:pt x="12213" y="2613"/>
                  </a:lnTo>
                  <a:lnTo>
                    <a:pt x="12413" y="3119"/>
                  </a:lnTo>
                  <a:lnTo>
                    <a:pt x="12707" y="2824"/>
                  </a:lnTo>
                  <a:lnTo>
                    <a:pt x="12983" y="2497"/>
                  </a:lnTo>
                  <a:lnTo>
                    <a:pt x="12832" y="1528"/>
                  </a:lnTo>
                  <a:lnTo>
                    <a:pt x="12482" y="1117"/>
                  </a:lnTo>
                  <a:lnTo>
                    <a:pt x="12757" y="832"/>
                  </a:lnTo>
                  <a:lnTo>
                    <a:pt x="12901" y="411"/>
                  </a:lnTo>
                  <a:lnTo>
                    <a:pt x="13276" y="0"/>
                  </a:lnTo>
                  <a:lnTo>
                    <a:pt x="13670" y="580"/>
                  </a:lnTo>
                  <a:lnTo>
                    <a:pt x="13570" y="1117"/>
                  </a:lnTo>
                  <a:lnTo>
                    <a:pt x="13627" y="1580"/>
                  </a:lnTo>
                  <a:lnTo>
                    <a:pt x="13864" y="1960"/>
                  </a:lnTo>
                  <a:lnTo>
                    <a:pt x="13996" y="2613"/>
                  </a:lnTo>
                  <a:lnTo>
                    <a:pt x="14315" y="1960"/>
                  </a:lnTo>
                  <a:lnTo>
                    <a:pt x="14490" y="2539"/>
                  </a:lnTo>
                  <a:lnTo>
                    <a:pt x="14465" y="3488"/>
                  </a:lnTo>
                  <a:lnTo>
                    <a:pt x="14709" y="3488"/>
                  </a:lnTo>
                  <a:lnTo>
                    <a:pt x="14809" y="2950"/>
                  </a:lnTo>
                  <a:lnTo>
                    <a:pt x="15153" y="2360"/>
                  </a:lnTo>
                  <a:lnTo>
                    <a:pt x="15303" y="1580"/>
                  </a:lnTo>
                  <a:lnTo>
                    <a:pt x="15915" y="1707"/>
                  </a:lnTo>
                  <a:lnTo>
                    <a:pt x="16091" y="2455"/>
                  </a:lnTo>
                  <a:lnTo>
                    <a:pt x="15847" y="2708"/>
                  </a:lnTo>
                  <a:lnTo>
                    <a:pt x="15972" y="3656"/>
                  </a:lnTo>
                  <a:lnTo>
                    <a:pt x="15178" y="4362"/>
                  </a:lnTo>
                  <a:lnTo>
                    <a:pt x="15052" y="4036"/>
                  </a:lnTo>
                  <a:lnTo>
                    <a:pt x="14633" y="4067"/>
                  </a:lnTo>
                  <a:lnTo>
                    <a:pt x="14558" y="4657"/>
                  </a:lnTo>
                  <a:lnTo>
                    <a:pt x="14064" y="4657"/>
                  </a:lnTo>
                  <a:lnTo>
                    <a:pt x="13921" y="4415"/>
                  </a:lnTo>
                  <a:lnTo>
                    <a:pt x="13720" y="4457"/>
                  </a:lnTo>
                  <a:lnTo>
                    <a:pt x="13739" y="4784"/>
                  </a:lnTo>
                  <a:lnTo>
                    <a:pt x="14214" y="5079"/>
                  </a:lnTo>
                  <a:lnTo>
                    <a:pt x="14096" y="5827"/>
                  </a:lnTo>
                  <a:lnTo>
                    <a:pt x="13846" y="6122"/>
                  </a:lnTo>
                  <a:lnTo>
                    <a:pt x="13452" y="6206"/>
                  </a:lnTo>
                  <a:lnTo>
                    <a:pt x="13220" y="6786"/>
                  </a:lnTo>
                  <a:lnTo>
                    <a:pt x="12682" y="7481"/>
                  </a:lnTo>
                  <a:lnTo>
                    <a:pt x="12232" y="8155"/>
                  </a:lnTo>
                  <a:lnTo>
                    <a:pt x="11863" y="9114"/>
                  </a:lnTo>
                  <a:lnTo>
                    <a:pt x="11844" y="9831"/>
                  </a:lnTo>
                  <a:lnTo>
                    <a:pt x="12188" y="9947"/>
                  </a:lnTo>
                  <a:lnTo>
                    <a:pt x="12357" y="11106"/>
                  </a:lnTo>
                  <a:lnTo>
                    <a:pt x="13126" y="11285"/>
                  </a:lnTo>
                  <a:lnTo>
                    <a:pt x="13627" y="12075"/>
                  </a:lnTo>
                  <a:lnTo>
                    <a:pt x="13921" y="12159"/>
                  </a:lnTo>
                  <a:lnTo>
                    <a:pt x="14214" y="12697"/>
                  </a:lnTo>
                  <a:lnTo>
                    <a:pt x="14734" y="12623"/>
                  </a:lnTo>
                  <a:lnTo>
                    <a:pt x="14683" y="13655"/>
                  </a:lnTo>
                  <a:lnTo>
                    <a:pt x="14633" y="14572"/>
                  </a:lnTo>
                  <a:lnTo>
                    <a:pt x="14834" y="15236"/>
                  </a:lnTo>
                  <a:lnTo>
                    <a:pt x="15052" y="15278"/>
                  </a:lnTo>
                  <a:lnTo>
                    <a:pt x="15228" y="14951"/>
                  </a:lnTo>
                  <a:lnTo>
                    <a:pt x="15453" y="15236"/>
                  </a:lnTo>
                  <a:lnTo>
                    <a:pt x="15546" y="14867"/>
                  </a:lnTo>
                  <a:lnTo>
                    <a:pt x="15672" y="13824"/>
                  </a:lnTo>
                  <a:lnTo>
                    <a:pt x="15647" y="13403"/>
                  </a:lnTo>
                  <a:lnTo>
                    <a:pt x="15697" y="12697"/>
                  </a:lnTo>
                  <a:lnTo>
                    <a:pt x="16122" y="12328"/>
                  </a:lnTo>
                  <a:lnTo>
                    <a:pt x="16147" y="11980"/>
                  </a:lnTo>
                  <a:lnTo>
                    <a:pt x="16166" y="11643"/>
                  </a:lnTo>
                  <a:lnTo>
                    <a:pt x="16184" y="11232"/>
                  </a:lnTo>
                  <a:lnTo>
                    <a:pt x="16184" y="11000"/>
                  </a:lnTo>
                  <a:lnTo>
                    <a:pt x="16178" y="10789"/>
                  </a:lnTo>
                  <a:lnTo>
                    <a:pt x="16166" y="10589"/>
                  </a:lnTo>
                  <a:lnTo>
                    <a:pt x="16153" y="10410"/>
                  </a:lnTo>
                  <a:lnTo>
                    <a:pt x="16122" y="10242"/>
                  </a:lnTo>
                  <a:lnTo>
                    <a:pt x="16078" y="10094"/>
                  </a:lnTo>
                  <a:lnTo>
                    <a:pt x="16059" y="10041"/>
                  </a:lnTo>
                  <a:lnTo>
                    <a:pt x="16034" y="9989"/>
                  </a:lnTo>
                  <a:lnTo>
                    <a:pt x="16003" y="9936"/>
                  </a:lnTo>
                  <a:lnTo>
                    <a:pt x="15972" y="9904"/>
                  </a:lnTo>
                  <a:lnTo>
                    <a:pt x="16241" y="9694"/>
                  </a:lnTo>
                  <a:lnTo>
                    <a:pt x="16341" y="8745"/>
                  </a:lnTo>
                  <a:lnTo>
                    <a:pt x="16272" y="8408"/>
                  </a:lnTo>
                  <a:lnTo>
                    <a:pt x="16341" y="7660"/>
                  </a:lnTo>
                  <a:lnTo>
                    <a:pt x="16641" y="6901"/>
                  </a:lnTo>
                  <a:lnTo>
                    <a:pt x="17079" y="7323"/>
                  </a:lnTo>
                  <a:lnTo>
                    <a:pt x="17698" y="7323"/>
                  </a:lnTo>
                  <a:lnTo>
                    <a:pt x="17948" y="7734"/>
                  </a:lnTo>
                  <a:lnTo>
                    <a:pt x="18192" y="8197"/>
                  </a:lnTo>
                  <a:lnTo>
                    <a:pt x="18586" y="8450"/>
                  </a:lnTo>
                  <a:lnTo>
                    <a:pt x="18411" y="8819"/>
                  </a:lnTo>
                  <a:lnTo>
                    <a:pt x="18442" y="10115"/>
                  </a:lnTo>
                  <a:lnTo>
                    <a:pt x="18861" y="10326"/>
                  </a:lnTo>
                  <a:lnTo>
                    <a:pt x="19305" y="10084"/>
                  </a:lnTo>
                  <a:lnTo>
                    <a:pt x="19480" y="9652"/>
                  </a:lnTo>
                  <a:lnTo>
                    <a:pt x="19724" y="895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5" name="AutoShape 10" descr="AutoShape 117"/>
            <p:cNvSpPr>
              <a:spLocks/>
            </p:cNvSpPr>
            <p:nvPr/>
          </p:nvSpPr>
          <p:spPr bwMode="auto">
            <a:xfrm>
              <a:off x="230029" y="907386"/>
              <a:ext cx="42338" cy="38508"/>
            </a:xfrm>
            <a:custGeom>
              <a:avLst/>
              <a:gdLst>
                <a:gd name="T0" fmla="*/ 17719933 w 21600"/>
                <a:gd name="T1" fmla="*/ 6244539 h 21600"/>
                <a:gd name="T2" fmla="*/ 17719933 w 21600"/>
                <a:gd name="T3" fmla="*/ 6244539 h 21600"/>
                <a:gd name="T4" fmla="*/ 17719933 w 21600"/>
                <a:gd name="T5" fmla="*/ 6244539 h 21600"/>
                <a:gd name="T6" fmla="*/ 17719933 w 21600"/>
                <a:gd name="T7" fmla="*/ 62445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73" y="6480"/>
                  </a:moveTo>
                  <a:lnTo>
                    <a:pt x="10800" y="0"/>
                  </a:lnTo>
                  <a:lnTo>
                    <a:pt x="21600" y="0"/>
                  </a:lnTo>
                  <a:lnTo>
                    <a:pt x="21600" y="9360"/>
                  </a:lnTo>
                  <a:lnTo>
                    <a:pt x="9082" y="21600"/>
                  </a:lnTo>
                  <a:lnTo>
                    <a:pt x="0" y="13200"/>
                  </a:lnTo>
                  <a:lnTo>
                    <a:pt x="6873" y="648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6" name="AutoShape 11" descr="AutoShape 118"/>
            <p:cNvSpPr>
              <a:spLocks/>
            </p:cNvSpPr>
            <p:nvPr/>
          </p:nvSpPr>
          <p:spPr bwMode="auto">
            <a:xfrm>
              <a:off x="2078721" y="1092201"/>
              <a:ext cx="118548" cy="1129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29" y="0"/>
                  </a:moveTo>
                  <a:lnTo>
                    <a:pt x="9171" y="978"/>
                  </a:lnTo>
                  <a:lnTo>
                    <a:pt x="7371" y="3505"/>
                  </a:lnTo>
                  <a:lnTo>
                    <a:pt x="5057" y="6439"/>
                  </a:lnTo>
                  <a:lnTo>
                    <a:pt x="1714" y="7988"/>
                  </a:lnTo>
                  <a:lnTo>
                    <a:pt x="0" y="11574"/>
                  </a:lnTo>
                  <a:lnTo>
                    <a:pt x="0" y="16709"/>
                  </a:lnTo>
                  <a:lnTo>
                    <a:pt x="4371" y="17443"/>
                  </a:lnTo>
                  <a:lnTo>
                    <a:pt x="8057" y="15813"/>
                  </a:lnTo>
                  <a:lnTo>
                    <a:pt x="11143" y="15813"/>
                  </a:lnTo>
                  <a:lnTo>
                    <a:pt x="11829" y="20622"/>
                  </a:lnTo>
                  <a:lnTo>
                    <a:pt x="14486" y="21600"/>
                  </a:lnTo>
                  <a:lnTo>
                    <a:pt x="14486" y="18014"/>
                  </a:lnTo>
                  <a:lnTo>
                    <a:pt x="16886" y="18666"/>
                  </a:lnTo>
                  <a:lnTo>
                    <a:pt x="17914" y="21600"/>
                  </a:lnTo>
                  <a:lnTo>
                    <a:pt x="19971" y="17035"/>
                  </a:lnTo>
                  <a:lnTo>
                    <a:pt x="21600" y="13205"/>
                  </a:lnTo>
                  <a:lnTo>
                    <a:pt x="20657" y="7662"/>
                  </a:lnTo>
                  <a:lnTo>
                    <a:pt x="17914" y="6765"/>
                  </a:lnTo>
                  <a:lnTo>
                    <a:pt x="14486" y="6765"/>
                  </a:lnTo>
                  <a:lnTo>
                    <a:pt x="13200" y="3505"/>
                  </a:lnTo>
                  <a:lnTo>
                    <a:pt x="13543" y="1223"/>
                  </a:lnTo>
                  <a:lnTo>
                    <a:pt x="10886" y="0"/>
                  </a:lnTo>
                  <a:lnTo>
                    <a:pt x="11829"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7" name="AutoShape 12" descr="AutoShape 119"/>
            <p:cNvSpPr>
              <a:spLocks/>
            </p:cNvSpPr>
            <p:nvPr/>
          </p:nvSpPr>
          <p:spPr bwMode="auto">
            <a:xfrm>
              <a:off x="2078721" y="1092201"/>
              <a:ext cx="118548" cy="1129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29" y="0"/>
                  </a:moveTo>
                  <a:lnTo>
                    <a:pt x="9171" y="978"/>
                  </a:lnTo>
                  <a:lnTo>
                    <a:pt x="7371" y="3505"/>
                  </a:lnTo>
                  <a:lnTo>
                    <a:pt x="5057" y="6439"/>
                  </a:lnTo>
                  <a:lnTo>
                    <a:pt x="1714" y="7988"/>
                  </a:lnTo>
                  <a:lnTo>
                    <a:pt x="0" y="11574"/>
                  </a:lnTo>
                  <a:lnTo>
                    <a:pt x="0" y="16709"/>
                  </a:lnTo>
                  <a:lnTo>
                    <a:pt x="4371" y="17443"/>
                  </a:lnTo>
                  <a:lnTo>
                    <a:pt x="8057" y="15813"/>
                  </a:lnTo>
                  <a:lnTo>
                    <a:pt x="11143" y="15813"/>
                  </a:lnTo>
                  <a:lnTo>
                    <a:pt x="11829" y="20622"/>
                  </a:lnTo>
                  <a:lnTo>
                    <a:pt x="14486" y="21600"/>
                  </a:lnTo>
                  <a:lnTo>
                    <a:pt x="14486" y="18014"/>
                  </a:lnTo>
                  <a:lnTo>
                    <a:pt x="16886" y="18666"/>
                  </a:lnTo>
                  <a:lnTo>
                    <a:pt x="17914" y="21600"/>
                  </a:lnTo>
                  <a:lnTo>
                    <a:pt x="19971" y="17035"/>
                  </a:lnTo>
                  <a:lnTo>
                    <a:pt x="21600" y="13205"/>
                  </a:lnTo>
                  <a:lnTo>
                    <a:pt x="20657" y="7662"/>
                  </a:lnTo>
                  <a:lnTo>
                    <a:pt x="17914" y="6765"/>
                  </a:lnTo>
                  <a:lnTo>
                    <a:pt x="14486" y="6765"/>
                  </a:lnTo>
                  <a:lnTo>
                    <a:pt x="13200" y="3505"/>
                  </a:lnTo>
                  <a:lnTo>
                    <a:pt x="13543" y="1223"/>
                  </a:lnTo>
                  <a:lnTo>
                    <a:pt x="10886" y="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8" name="AutoShape 13" descr="AutoShape 120"/>
            <p:cNvSpPr>
              <a:spLocks/>
            </p:cNvSpPr>
            <p:nvPr/>
          </p:nvSpPr>
          <p:spPr bwMode="auto">
            <a:xfrm>
              <a:off x="2185976" y="1178191"/>
              <a:ext cx="19760" cy="30807"/>
            </a:xfrm>
            <a:custGeom>
              <a:avLst/>
              <a:gdLst>
                <a:gd name="T0" fmla="*/ 4057 w 21600"/>
                <a:gd name="T1" fmla="*/ 536535 h 21600"/>
                <a:gd name="T2" fmla="*/ 4057 w 21600"/>
                <a:gd name="T3" fmla="*/ 536535 h 21600"/>
                <a:gd name="T4" fmla="*/ 4057 w 21600"/>
                <a:gd name="T5" fmla="*/ 536535 h 21600"/>
                <a:gd name="T6" fmla="*/ 4057 w 21600"/>
                <a:gd name="T7" fmla="*/ 5365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7385" y="19200"/>
                  </a:lnTo>
                  <a:lnTo>
                    <a:pt x="0" y="21600"/>
                  </a:lnTo>
                  <a:lnTo>
                    <a:pt x="21600"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39" name="AutoShape 14" descr="AutoShape 121"/>
            <p:cNvSpPr>
              <a:spLocks/>
            </p:cNvSpPr>
            <p:nvPr/>
          </p:nvSpPr>
          <p:spPr bwMode="auto">
            <a:xfrm>
              <a:off x="951159" y="345242"/>
              <a:ext cx="207452" cy="132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39" y="1118"/>
                  </a:moveTo>
                  <a:lnTo>
                    <a:pt x="4203" y="7200"/>
                  </a:lnTo>
                  <a:lnTo>
                    <a:pt x="2688" y="11045"/>
                  </a:lnTo>
                  <a:lnTo>
                    <a:pt x="0" y="15449"/>
                  </a:lnTo>
                  <a:lnTo>
                    <a:pt x="1906" y="18804"/>
                  </a:lnTo>
                  <a:lnTo>
                    <a:pt x="5033" y="21600"/>
                  </a:lnTo>
                  <a:lnTo>
                    <a:pt x="10800" y="17126"/>
                  </a:lnTo>
                  <a:lnTo>
                    <a:pt x="13879" y="14400"/>
                  </a:lnTo>
                  <a:lnTo>
                    <a:pt x="18521" y="12722"/>
                  </a:lnTo>
                  <a:lnTo>
                    <a:pt x="21600" y="9367"/>
                  </a:lnTo>
                  <a:lnTo>
                    <a:pt x="17739" y="4474"/>
                  </a:lnTo>
                  <a:lnTo>
                    <a:pt x="12706" y="2796"/>
                  </a:lnTo>
                  <a:lnTo>
                    <a:pt x="10800" y="0"/>
                  </a:lnTo>
                  <a:lnTo>
                    <a:pt x="8454" y="3355"/>
                  </a:lnTo>
                  <a:lnTo>
                    <a:pt x="6939" y="111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0" name="AutoShape 15" descr="AutoShape 122"/>
            <p:cNvSpPr>
              <a:spLocks/>
            </p:cNvSpPr>
            <p:nvPr/>
          </p:nvSpPr>
          <p:spPr bwMode="auto">
            <a:xfrm>
              <a:off x="1083812" y="402996"/>
              <a:ext cx="302006" cy="1450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83" y="2027"/>
                  </a:moveTo>
                  <a:lnTo>
                    <a:pt x="3713" y="5004"/>
                  </a:lnTo>
                  <a:lnTo>
                    <a:pt x="3713" y="7601"/>
                  </a:lnTo>
                  <a:lnTo>
                    <a:pt x="270" y="8045"/>
                  </a:lnTo>
                  <a:lnTo>
                    <a:pt x="0" y="10515"/>
                  </a:lnTo>
                  <a:lnTo>
                    <a:pt x="5636" y="12605"/>
                  </a:lnTo>
                  <a:lnTo>
                    <a:pt x="1350" y="14569"/>
                  </a:lnTo>
                  <a:lnTo>
                    <a:pt x="540" y="16089"/>
                  </a:lnTo>
                  <a:lnTo>
                    <a:pt x="3476" y="19003"/>
                  </a:lnTo>
                  <a:lnTo>
                    <a:pt x="6143" y="21600"/>
                  </a:lnTo>
                  <a:lnTo>
                    <a:pt x="9855" y="21600"/>
                  </a:lnTo>
                  <a:lnTo>
                    <a:pt x="16267" y="21093"/>
                  </a:lnTo>
                  <a:lnTo>
                    <a:pt x="20284" y="19573"/>
                  </a:lnTo>
                  <a:lnTo>
                    <a:pt x="19238" y="14569"/>
                  </a:lnTo>
                  <a:lnTo>
                    <a:pt x="21600" y="13555"/>
                  </a:lnTo>
                  <a:lnTo>
                    <a:pt x="18934" y="10515"/>
                  </a:lnTo>
                  <a:lnTo>
                    <a:pt x="17314" y="4561"/>
                  </a:lnTo>
                  <a:lnTo>
                    <a:pt x="18124" y="1077"/>
                  </a:lnTo>
                  <a:lnTo>
                    <a:pt x="14951" y="0"/>
                  </a:lnTo>
                  <a:lnTo>
                    <a:pt x="14141" y="6524"/>
                  </a:lnTo>
                  <a:lnTo>
                    <a:pt x="12521" y="3040"/>
                  </a:lnTo>
                  <a:lnTo>
                    <a:pt x="11205" y="1077"/>
                  </a:lnTo>
                  <a:lnTo>
                    <a:pt x="10159" y="4561"/>
                  </a:lnTo>
                  <a:lnTo>
                    <a:pt x="9045" y="507"/>
                  </a:lnTo>
                  <a:lnTo>
                    <a:pt x="6683" y="202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1" name="AutoShape 16" descr="AutoShape 123"/>
            <p:cNvSpPr>
              <a:spLocks/>
            </p:cNvSpPr>
            <p:nvPr/>
          </p:nvSpPr>
          <p:spPr bwMode="auto">
            <a:xfrm>
              <a:off x="1323722" y="376044"/>
              <a:ext cx="42339" cy="19255"/>
            </a:xfrm>
            <a:custGeom>
              <a:avLst/>
              <a:gdLst>
                <a:gd name="T0" fmla="*/ 17725118 w 21600"/>
                <a:gd name="T1" fmla="*/ 3050 h 21600"/>
                <a:gd name="T2" fmla="*/ 17725118 w 21600"/>
                <a:gd name="T3" fmla="*/ 3050 h 21600"/>
                <a:gd name="T4" fmla="*/ 17725118 w 21600"/>
                <a:gd name="T5" fmla="*/ 3050 h 21600"/>
                <a:gd name="T6" fmla="*/ 17725118 w 21600"/>
                <a:gd name="T7" fmla="*/ 3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12960" y="21120"/>
                  </a:lnTo>
                  <a:lnTo>
                    <a:pt x="15120" y="20160"/>
                  </a:lnTo>
                  <a:lnTo>
                    <a:pt x="16800" y="19200"/>
                  </a:lnTo>
                  <a:lnTo>
                    <a:pt x="18480" y="17760"/>
                  </a:lnTo>
                  <a:lnTo>
                    <a:pt x="19680" y="16800"/>
                  </a:lnTo>
                  <a:lnTo>
                    <a:pt x="20880" y="14880"/>
                  </a:lnTo>
                  <a:lnTo>
                    <a:pt x="21360" y="12480"/>
                  </a:lnTo>
                  <a:lnTo>
                    <a:pt x="21600" y="10560"/>
                  </a:lnTo>
                  <a:lnTo>
                    <a:pt x="21360" y="8160"/>
                  </a:lnTo>
                  <a:lnTo>
                    <a:pt x="20880" y="6720"/>
                  </a:lnTo>
                  <a:lnTo>
                    <a:pt x="18480" y="2880"/>
                  </a:lnTo>
                  <a:lnTo>
                    <a:pt x="16800" y="1920"/>
                  </a:lnTo>
                  <a:lnTo>
                    <a:pt x="15120" y="480"/>
                  </a:lnTo>
                  <a:lnTo>
                    <a:pt x="12960" y="0"/>
                  </a:lnTo>
                  <a:lnTo>
                    <a:pt x="8640" y="0"/>
                  </a:lnTo>
                  <a:lnTo>
                    <a:pt x="6720" y="480"/>
                  </a:lnTo>
                  <a:lnTo>
                    <a:pt x="4800" y="1920"/>
                  </a:lnTo>
                  <a:lnTo>
                    <a:pt x="3360" y="2880"/>
                  </a:lnTo>
                  <a:lnTo>
                    <a:pt x="1920" y="4800"/>
                  </a:lnTo>
                  <a:lnTo>
                    <a:pt x="240" y="8160"/>
                  </a:lnTo>
                  <a:lnTo>
                    <a:pt x="0" y="10560"/>
                  </a:lnTo>
                  <a:lnTo>
                    <a:pt x="240" y="12480"/>
                  </a:lnTo>
                  <a:lnTo>
                    <a:pt x="960" y="14880"/>
                  </a:lnTo>
                  <a:lnTo>
                    <a:pt x="1920" y="16800"/>
                  </a:lnTo>
                  <a:lnTo>
                    <a:pt x="3360" y="17760"/>
                  </a:lnTo>
                  <a:lnTo>
                    <a:pt x="4800" y="19200"/>
                  </a:lnTo>
                  <a:lnTo>
                    <a:pt x="8640" y="21120"/>
                  </a:lnTo>
                  <a:lnTo>
                    <a:pt x="1080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2" name="AutoShape 17" descr="AutoShape 124"/>
            <p:cNvSpPr>
              <a:spLocks/>
            </p:cNvSpPr>
            <p:nvPr/>
          </p:nvSpPr>
          <p:spPr bwMode="auto">
            <a:xfrm>
              <a:off x="1062645" y="243851"/>
              <a:ext cx="125603" cy="718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5819" y="2975"/>
                  </a:lnTo>
                  <a:lnTo>
                    <a:pt x="7548" y="9183"/>
                  </a:lnTo>
                  <a:lnTo>
                    <a:pt x="642" y="12287"/>
                  </a:lnTo>
                  <a:lnTo>
                    <a:pt x="0" y="19401"/>
                  </a:lnTo>
                  <a:lnTo>
                    <a:pt x="9475" y="21600"/>
                  </a:lnTo>
                  <a:lnTo>
                    <a:pt x="15819" y="11253"/>
                  </a:lnTo>
                  <a:lnTo>
                    <a:pt x="21600" y="11253"/>
                  </a:lnTo>
                  <a:lnTo>
                    <a:pt x="21600"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3" name="AutoShape 18" descr="AutoShape 125"/>
            <p:cNvSpPr>
              <a:spLocks/>
            </p:cNvSpPr>
            <p:nvPr/>
          </p:nvSpPr>
          <p:spPr bwMode="auto">
            <a:xfrm>
              <a:off x="1140261" y="309305"/>
              <a:ext cx="21172" cy="34656"/>
            </a:xfrm>
            <a:custGeom>
              <a:avLst/>
              <a:gdLst>
                <a:gd name="T0" fmla="*/ 8664 w 21600"/>
                <a:gd name="T1" fmla="*/ 1958826 h 21600"/>
                <a:gd name="T2" fmla="*/ 8664 w 21600"/>
                <a:gd name="T3" fmla="*/ 1958826 h 21600"/>
                <a:gd name="T4" fmla="*/ 8664 w 21600"/>
                <a:gd name="T5" fmla="*/ 1958826 h 21600"/>
                <a:gd name="T6" fmla="*/ 8664 w 21600"/>
                <a:gd name="T7" fmla="*/ 19588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91" y="21600"/>
                  </a:moveTo>
                  <a:lnTo>
                    <a:pt x="8836" y="21327"/>
                  </a:lnTo>
                  <a:lnTo>
                    <a:pt x="4909" y="19686"/>
                  </a:lnTo>
                  <a:lnTo>
                    <a:pt x="2945" y="18592"/>
                  </a:lnTo>
                  <a:lnTo>
                    <a:pt x="1964" y="16952"/>
                  </a:lnTo>
                  <a:lnTo>
                    <a:pt x="491" y="15038"/>
                  </a:lnTo>
                  <a:lnTo>
                    <a:pt x="0" y="13124"/>
                  </a:lnTo>
                  <a:lnTo>
                    <a:pt x="0" y="8476"/>
                  </a:lnTo>
                  <a:lnTo>
                    <a:pt x="491" y="6562"/>
                  </a:lnTo>
                  <a:lnTo>
                    <a:pt x="1964" y="4922"/>
                  </a:lnTo>
                  <a:lnTo>
                    <a:pt x="2945" y="3554"/>
                  </a:lnTo>
                  <a:lnTo>
                    <a:pt x="4909" y="2187"/>
                  </a:lnTo>
                  <a:lnTo>
                    <a:pt x="6873" y="1094"/>
                  </a:lnTo>
                  <a:lnTo>
                    <a:pt x="8836" y="273"/>
                  </a:lnTo>
                  <a:lnTo>
                    <a:pt x="11291" y="0"/>
                  </a:lnTo>
                  <a:lnTo>
                    <a:pt x="12764" y="273"/>
                  </a:lnTo>
                  <a:lnTo>
                    <a:pt x="15709" y="1094"/>
                  </a:lnTo>
                  <a:lnTo>
                    <a:pt x="17182" y="2187"/>
                  </a:lnTo>
                  <a:lnTo>
                    <a:pt x="18655" y="3554"/>
                  </a:lnTo>
                  <a:lnTo>
                    <a:pt x="19636" y="4922"/>
                  </a:lnTo>
                  <a:lnTo>
                    <a:pt x="21109" y="6562"/>
                  </a:lnTo>
                  <a:lnTo>
                    <a:pt x="21600" y="8476"/>
                  </a:lnTo>
                  <a:lnTo>
                    <a:pt x="21600" y="13124"/>
                  </a:lnTo>
                  <a:lnTo>
                    <a:pt x="21109" y="15038"/>
                  </a:lnTo>
                  <a:lnTo>
                    <a:pt x="19636" y="16952"/>
                  </a:lnTo>
                  <a:lnTo>
                    <a:pt x="18655" y="18592"/>
                  </a:lnTo>
                  <a:lnTo>
                    <a:pt x="17182" y="19686"/>
                  </a:lnTo>
                  <a:lnTo>
                    <a:pt x="15709" y="20506"/>
                  </a:lnTo>
                  <a:lnTo>
                    <a:pt x="12764" y="21327"/>
                  </a:lnTo>
                  <a:lnTo>
                    <a:pt x="11291"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4" name="AutoShape 19" descr="AutoShape 126"/>
            <p:cNvSpPr>
              <a:spLocks/>
            </p:cNvSpPr>
            <p:nvPr/>
          </p:nvSpPr>
          <p:spPr bwMode="auto">
            <a:xfrm>
              <a:off x="1184012" y="277219"/>
              <a:ext cx="194751" cy="8471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97" y="6982"/>
                  </a:moveTo>
                  <a:lnTo>
                    <a:pt x="5400" y="11236"/>
                  </a:lnTo>
                  <a:lnTo>
                    <a:pt x="839" y="11236"/>
                  </a:lnTo>
                  <a:lnTo>
                    <a:pt x="0" y="18982"/>
                  </a:lnTo>
                  <a:lnTo>
                    <a:pt x="4981" y="21600"/>
                  </a:lnTo>
                  <a:lnTo>
                    <a:pt x="9175" y="19855"/>
                  </a:lnTo>
                  <a:lnTo>
                    <a:pt x="12845" y="17236"/>
                  </a:lnTo>
                  <a:lnTo>
                    <a:pt x="17458" y="15600"/>
                  </a:lnTo>
                  <a:lnTo>
                    <a:pt x="21600" y="18000"/>
                  </a:lnTo>
                  <a:lnTo>
                    <a:pt x="19503" y="8618"/>
                  </a:lnTo>
                  <a:lnTo>
                    <a:pt x="14942" y="6000"/>
                  </a:lnTo>
                  <a:lnTo>
                    <a:pt x="14103" y="0"/>
                  </a:lnTo>
                  <a:lnTo>
                    <a:pt x="10381" y="873"/>
                  </a:lnTo>
                  <a:lnTo>
                    <a:pt x="9961" y="6000"/>
                  </a:lnTo>
                  <a:lnTo>
                    <a:pt x="7497" y="698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5" name="AutoShape 20" descr="AutoShape 127"/>
            <p:cNvSpPr>
              <a:spLocks/>
            </p:cNvSpPr>
            <p:nvPr/>
          </p:nvSpPr>
          <p:spPr bwMode="auto">
            <a:xfrm>
              <a:off x="1247515" y="229734"/>
              <a:ext cx="59274" cy="41074"/>
            </a:xfrm>
            <a:custGeom>
              <a:avLst/>
              <a:gdLst>
                <a:gd name="T0" fmla="*/ 717693791 w 21600"/>
                <a:gd name="T1" fmla="*/ 12696223 h 21600"/>
                <a:gd name="T2" fmla="*/ 717693791 w 21600"/>
                <a:gd name="T3" fmla="*/ 12696223 h 21600"/>
                <a:gd name="T4" fmla="*/ 717693791 w 21600"/>
                <a:gd name="T5" fmla="*/ 12696223 h 21600"/>
                <a:gd name="T6" fmla="*/ 717693791 w 21600"/>
                <a:gd name="T7" fmla="*/ 126962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436" y="1800"/>
                  </a:moveTo>
                  <a:lnTo>
                    <a:pt x="4082" y="1800"/>
                  </a:lnTo>
                  <a:lnTo>
                    <a:pt x="0" y="12375"/>
                  </a:lnTo>
                  <a:lnTo>
                    <a:pt x="0" y="21600"/>
                  </a:lnTo>
                  <a:lnTo>
                    <a:pt x="9524" y="14400"/>
                  </a:lnTo>
                  <a:lnTo>
                    <a:pt x="20409" y="10800"/>
                  </a:lnTo>
                  <a:lnTo>
                    <a:pt x="21600" y="0"/>
                  </a:lnTo>
                  <a:lnTo>
                    <a:pt x="13436" y="18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6" name="AutoShape 21" descr="AutoShape 128"/>
            <p:cNvSpPr>
              <a:spLocks/>
            </p:cNvSpPr>
            <p:nvPr/>
          </p:nvSpPr>
          <p:spPr bwMode="auto">
            <a:xfrm>
              <a:off x="1244693" y="183530"/>
              <a:ext cx="73387" cy="33373"/>
            </a:xfrm>
            <a:custGeom>
              <a:avLst/>
              <a:gdLst>
                <a:gd name="T0" fmla="*/ 2147483646 w 21600"/>
                <a:gd name="T1" fmla="*/ 1293550 h 21600"/>
                <a:gd name="T2" fmla="*/ 2147483646 w 21600"/>
                <a:gd name="T3" fmla="*/ 1293550 h 21600"/>
                <a:gd name="T4" fmla="*/ 2147483646 w 21600"/>
                <a:gd name="T5" fmla="*/ 1293550 h 21600"/>
                <a:gd name="T6" fmla="*/ 2147483646 w 21600"/>
                <a:gd name="T7" fmla="*/ 1293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32" y="6562"/>
                  </a:moveTo>
                  <a:lnTo>
                    <a:pt x="10800" y="0"/>
                  </a:lnTo>
                  <a:lnTo>
                    <a:pt x="18319" y="1914"/>
                  </a:lnTo>
                  <a:lnTo>
                    <a:pt x="21600" y="12851"/>
                  </a:lnTo>
                  <a:lnTo>
                    <a:pt x="11757" y="19413"/>
                  </a:lnTo>
                  <a:lnTo>
                    <a:pt x="0" y="21600"/>
                  </a:lnTo>
                  <a:lnTo>
                    <a:pt x="5332" y="656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7" name="AutoShape 22" descr="AutoShape 129"/>
            <p:cNvSpPr>
              <a:spLocks/>
            </p:cNvSpPr>
            <p:nvPr/>
          </p:nvSpPr>
          <p:spPr bwMode="auto">
            <a:xfrm>
              <a:off x="1388637" y="183531"/>
              <a:ext cx="100200" cy="60326"/>
            </a:xfrm>
            <a:custGeom>
              <a:avLst/>
              <a:gdLst>
                <a:gd name="T0" fmla="*/ 2147483646 w 21600"/>
                <a:gd name="T1" fmla="*/ 870924077 h 21600"/>
                <a:gd name="T2" fmla="*/ 2147483646 w 21600"/>
                <a:gd name="T3" fmla="*/ 870924077 h 21600"/>
                <a:gd name="T4" fmla="*/ 2147483646 w 21600"/>
                <a:gd name="T5" fmla="*/ 870924077 h 21600"/>
                <a:gd name="T6" fmla="*/ 2147483646 w 21600"/>
                <a:gd name="T7" fmla="*/ 8709240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138" y="0"/>
                  </a:moveTo>
                  <a:lnTo>
                    <a:pt x="9690" y="1065"/>
                  </a:lnTo>
                  <a:lnTo>
                    <a:pt x="15241" y="3651"/>
                  </a:lnTo>
                  <a:lnTo>
                    <a:pt x="20086" y="12017"/>
                  </a:lnTo>
                  <a:lnTo>
                    <a:pt x="21600" y="19318"/>
                  </a:lnTo>
                  <a:lnTo>
                    <a:pt x="12112" y="21600"/>
                  </a:lnTo>
                  <a:lnTo>
                    <a:pt x="9690" y="14451"/>
                  </a:lnTo>
                  <a:lnTo>
                    <a:pt x="4138" y="13082"/>
                  </a:lnTo>
                  <a:lnTo>
                    <a:pt x="0" y="4715"/>
                  </a:lnTo>
                  <a:lnTo>
                    <a:pt x="413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8" name="AutoShape 23" descr="AutoShape 130"/>
            <p:cNvSpPr>
              <a:spLocks/>
            </p:cNvSpPr>
            <p:nvPr/>
          </p:nvSpPr>
          <p:spPr bwMode="auto">
            <a:xfrm>
              <a:off x="1388638" y="372193"/>
              <a:ext cx="97377" cy="911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550" y="1528"/>
                  </a:moveTo>
                  <a:lnTo>
                    <a:pt x="9227" y="6419"/>
                  </a:lnTo>
                  <a:lnTo>
                    <a:pt x="8388" y="12023"/>
                  </a:lnTo>
                  <a:lnTo>
                    <a:pt x="944" y="7947"/>
                  </a:lnTo>
                  <a:lnTo>
                    <a:pt x="0" y="12838"/>
                  </a:lnTo>
                  <a:lnTo>
                    <a:pt x="6711" y="16913"/>
                  </a:lnTo>
                  <a:lnTo>
                    <a:pt x="10066" y="20887"/>
                  </a:lnTo>
                  <a:lnTo>
                    <a:pt x="17511" y="21600"/>
                  </a:lnTo>
                  <a:lnTo>
                    <a:pt x="21600" y="14468"/>
                  </a:lnTo>
                  <a:lnTo>
                    <a:pt x="19083" y="8864"/>
                  </a:lnTo>
                  <a:lnTo>
                    <a:pt x="20027" y="0"/>
                  </a:lnTo>
                  <a:lnTo>
                    <a:pt x="7550" y="152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49" name="AutoShape 24" descr="AutoShape 131"/>
            <p:cNvSpPr>
              <a:spLocks/>
            </p:cNvSpPr>
            <p:nvPr/>
          </p:nvSpPr>
          <p:spPr bwMode="auto">
            <a:xfrm>
              <a:off x="1411217" y="506955"/>
              <a:ext cx="59275" cy="41073"/>
            </a:xfrm>
            <a:custGeom>
              <a:avLst/>
              <a:gdLst>
                <a:gd name="T0" fmla="*/ 717839440 w 21600"/>
                <a:gd name="T1" fmla="*/ 12693027 h 21600"/>
                <a:gd name="T2" fmla="*/ 717839440 w 21600"/>
                <a:gd name="T3" fmla="*/ 12693027 h 21600"/>
                <a:gd name="T4" fmla="*/ 717839440 w 21600"/>
                <a:gd name="T5" fmla="*/ 12693027 h 21600"/>
                <a:gd name="T6" fmla="*/ 717839440 w 21600"/>
                <a:gd name="T7" fmla="*/ 126930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85" y="0"/>
                  </a:moveTo>
                  <a:lnTo>
                    <a:pt x="2721" y="7425"/>
                  </a:lnTo>
                  <a:lnTo>
                    <a:pt x="0" y="19800"/>
                  </a:lnTo>
                  <a:lnTo>
                    <a:pt x="13436" y="21600"/>
                  </a:lnTo>
                  <a:lnTo>
                    <a:pt x="21600" y="14400"/>
                  </a:lnTo>
                  <a:lnTo>
                    <a:pt x="10885"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0" name="AutoShape 25" descr="AutoShape 132"/>
            <p:cNvSpPr>
              <a:spLocks/>
            </p:cNvSpPr>
            <p:nvPr/>
          </p:nvSpPr>
          <p:spPr bwMode="auto">
            <a:xfrm>
              <a:off x="1515647" y="368343"/>
              <a:ext cx="100201" cy="718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807" y="12492"/>
                  </a:lnTo>
                  <a:lnTo>
                    <a:pt x="3230" y="4164"/>
                  </a:lnTo>
                  <a:lnTo>
                    <a:pt x="10295" y="0"/>
                  </a:lnTo>
                  <a:lnTo>
                    <a:pt x="16755" y="1171"/>
                  </a:lnTo>
                  <a:lnTo>
                    <a:pt x="21600" y="3123"/>
                  </a:lnTo>
                  <a:lnTo>
                    <a:pt x="17563" y="9369"/>
                  </a:lnTo>
                  <a:lnTo>
                    <a:pt x="11204" y="15484"/>
                  </a:lnTo>
                  <a:lnTo>
                    <a:pt x="6359" y="15484"/>
                  </a:lnTo>
                  <a:lnTo>
                    <a:pt x="4744" y="21600"/>
                  </a:lnTo>
                  <a:lnTo>
                    <a:pt x="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1" name="AutoShape 26" descr="AutoShape 133"/>
            <p:cNvSpPr>
              <a:spLocks/>
            </p:cNvSpPr>
            <p:nvPr/>
          </p:nvSpPr>
          <p:spPr bwMode="auto">
            <a:xfrm>
              <a:off x="1622898" y="376044"/>
              <a:ext cx="479819" cy="3914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201" y="0"/>
                  </a:moveTo>
                  <a:lnTo>
                    <a:pt x="1166" y="754"/>
                  </a:lnTo>
                  <a:lnTo>
                    <a:pt x="0" y="2991"/>
                  </a:lnTo>
                  <a:lnTo>
                    <a:pt x="148" y="5041"/>
                  </a:lnTo>
                  <a:lnTo>
                    <a:pt x="1675" y="5771"/>
                  </a:lnTo>
                  <a:lnTo>
                    <a:pt x="1017" y="6525"/>
                  </a:lnTo>
                  <a:lnTo>
                    <a:pt x="1335" y="7255"/>
                  </a:lnTo>
                  <a:lnTo>
                    <a:pt x="4515" y="6690"/>
                  </a:lnTo>
                  <a:lnTo>
                    <a:pt x="6550" y="7820"/>
                  </a:lnTo>
                  <a:lnTo>
                    <a:pt x="8034" y="6690"/>
                  </a:lnTo>
                  <a:lnTo>
                    <a:pt x="9878" y="8550"/>
                  </a:lnTo>
                  <a:lnTo>
                    <a:pt x="9708" y="9870"/>
                  </a:lnTo>
                  <a:lnTo>
                    <a:pt x="11383" y="9870"/>
                  </a:lnTo>
                  <a:lnTo>
                    <a:pt x="12400" y="10812"/>
                  </a:lnTo>
                  <a:lnTo>
                    <a:pt x="12549" y="12838"/>
                  </a:lnTo>
                  <a:lnTo>
                    <a:pt x="10726" y="15099"/>
                  </a:lnTo>
                  <a:lnTo>
                    <a:pt x="7716" y="15829"/>
                  </a:lnTo>
                  <a:lnTo>
                    <a:pt x="7016" y="16960"/>
                  </a:lnTo>
                  <a:lnTo>
                    <a:pt x="8225" y="18255"/>
                  </a:lnTo>
                  <a:lnTo>
                    <a:pt x="10726" y="17525"/>
                  </a:lnTo>
                  <a:lnTo>
                    <a:pt x="13227" y="19739"/>
                  </a:lnTo>
                  <a:lnTo>
                    <a:pt x="16576" y="21600"/>
                  </a:lnTo>
                  <a:lnTo>
                    <a:pt x="15410" y="18609"/>
                  </a:lnTo>
                  <a:lnTo>
                    <a:pt x="17742" y="20304"/>
                  </a:lnTo>
                  <a:lnTo>
                    <a:pt x="18442" y="18444"/>
                  </a:lnTo>
                  <a:lnTo>
                    <a:pt x="17933" y="16182"/>
                  </a:lnTo>
                  <a:lnTo>
                    <a:pt x="16258" y="15829"/>
                  </a:lnTo>
                  <a:lnTo>
                    <a:pt x="16407" y="13591"/>
                  </a:lnTo>
                  <a:lnTo>
                    <a:pt x="17233" y="13403"/>
                  </a:lnTo>
                  <a:lnTo>
                    <a:pt x="19925" y="16394"/>
                  </a:lnTo>
                  <a:lnTo>
                    <a:pt x="20943" y="14533"/>
                  </a:lnTo>
                  <a:lnTo>
                    <a:pt x="21600" y="13238"/>
                  </a:lnTo>
                  <a:lnTo>
                    <a:pt x="19925" y="11942"/>
                  </a:lnTo>
                  <a:lnTo>
                    <a:pt x="18102" y="11377"/>
                  </a:lnTo>
                  <a:lnTo>
                    <a:pt x="16767" y="9328"/>
                  </a:lnTo>
                  <a:lnTo>
                    <a:pt x="17742" y="8032"/>
                  </a:lnTo>
                  <a:lnTo>
                    <a:pt x="16915" y="6336"/>
                  </a:lnTo>
                  <a:lnTo>
                    <a:pt x="14245" y="5041"/>
                  </a:lnTo>
                  <a:lnTo>
                    <a:pt x="12549" y="4099"/>
                  </a:lnTo>
                  <a:lnTo>
                    <a:pt x="11235" y="1672"/>
                  </a:lnTo>
                  <a:lnTo>
                    <a:pt x="7864" y="2049"/>
                  </a:lnTo>
                  <a:lnTo>
                    <a:pt x="6868" y="3533"/>
                  </a:lnTo>
                  <a:lnTo>
                    <a:pt x="7377" y="188"/>
                  </a:lnTo>
                  <a:lnTo>
                    <a:pt x="5024" y="0"/>
                  </a:lnTo>
                  <a:lnTo>
                    <a:pt x="3858" y="1672"/>
                  </a:lnTo>
                  <a:lnTo>
                    <a:pt x="3688" y="2991"/>
                  </a:lnTo>
                  <a:lnTo>
                    <a:pt x="2522" y="2803"/>
                  </a:lnTo>
                  <a:lnTo>
                    <a:pt x="320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2" name="AutoShape 27" descr="AutoShape 134"/>
            <p:cNvSpPr>
              <a:spLocks/>
            </p:cNvSpPr>
            <p:nvPr/>
          </p:nvSpPr>
          <p:spPr bwMode="auto">
            <a:xfrm>
              <a:off x="1803535" y="580110"/>
              <a:ext cx="36696" cy="39790"/>
            </a:xfrm>
            <a:custGeom>
              <a:avLst/>
              <a:gdLst>
                <a:gd name="T0" fmla="*/ 3674797 w 21600"/>
                <a:gd name="T1" fmla="*/ 8952455 h 21600"/>
                <a:gd name="T2" fmla="*/ 3674797 w 21600"/>
                <a:gd name="T3" fmla="*/ 8952455 h 21600"/>
                <a:gd name="T4" fmla="*/ 3674797 w 21600"/>
                <a:gd name="T5" fmla="*/ 8952455 h 21600"/>
                <a:gd name="T6" fmla="*/ 3674797 w 21600"/>
                <a:gd name="T7" fmla="*/ 89524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14" y="21600"/>
                  </a:moveTo>
                  <a:lnTo>
                    <a:pt x="1367" y="21600"/>
                  </a:lnTo>
                  <a:lnTo>
                    <a:pt x="547" y="21368"/>
                  </a:lnTo>
                  <a:lnTo>
                    <a:pt x="0" y="20439"/>
                  </a:lnTo>
                  <a:lnTo>
                    <a:pt x="0" y="19045"/>
                  </a:lnTo>
                  <a:lnTo>
                    <a:pt x="547" y="17187"/>
                  </a:lnTo>
                  <a:lnTo>
                    <a:pt x="2187" y="13006"/>
                  </a:lnTo>
                  <a:lnTo>
                    <a:pt x="3008" y="11148"/>
                  </a:lnTo>
                  <a:lnTo>
                    <a:pt x="3008" y="9058"/>
                  </a:lnTo>
                  <a:lnTo>
                    <a:pt x="3281" y="7200"/>
                  </a:lnTo>
                  <a:lnTo>
                    <a:pt x="3554" y="5574"/>
                  </a:lnTo>
                  <a:lnTo>
                    <a:pt x="4648" y="3948"/>
                  </a:lnTo>
                  <a:lnTo>
                    <a:pt x="5742" y="2555"/>
                  </a:lnTo>
                  <a:lnTo>
                    <a:pt x="7109" y="1394"/>
                  </a:lnTo>
                  <a:lnTo>
                    <a:pt x="8749" y="465"/>
                  </a:lnTo>
                  <a:lnTo>
                    <a:pt x="10390" y="232"/>
                  </a:lnTo>
                  <a:lnTo>
                    <a:pt x="12304" y="0"/>
                  </a:lnTo>
                  <a:lnTo>
                    <a:pt x="15585" y="465"/>
                  </a:lnTo>
                  <a:lnTo>
                    <a:pt x="17499" y="1394"/>
                  </a:lnTo>
                  <a:lnTo>
                    <a:pt x="18866" y="2555"/>
                  </a:lnTo>
                  <a:lnTo>
                    <a:pt x="19686" y="3948"/>
                  </a:lnTo>
                  <a:lnTo>
                    <a:pt x="20780" y="5574"/>
                  </a:lnTo>
                  <a:lnTo>
                    <a:pt x="21053" y="7200"/>
                  </a:lnTo>
                  <a:lnTo>
                    <a:pt x="21600" y="9058"/>
                  </a:lnTo>
                  <a:lnTo>
                    <a:pt x="21053" y="9987"/>
                  </a:lnTo>
                  <a:lnTo>
                    <a:pt x="20780" y="11148"/>
                  </a:lnTo>
                  <a:lnTo>
                    <a:pt x="19139" y="13006"/>
                  </a:lnTo>
                  <a:lnTo>
                    <a:pt x="16678" y="15097"/>
                  </a:lnTo>
                  <a:lnTo>
                    <a:pt x="13671" y="17187"/>
                  </a:lnTo>
                  <a:lnTo>
                    <a:pt x="10116" y="19045"/>
                  </a:lnTo>
                  <a:lnTo>
                    <a:pt x="7109" y="20439"/>
                  </a:lnTo>
                  <a:lnTo>
                    <a:pt x="4375" y="21368"/>
                  </a:lnTo>
                  <a:lnTo>
                    <a:pt x="1914"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3" name="AutoShape 28" descr="AutoShape 135"/>
            <p:cNvSpPr>
              <a:spLocks/>
            </p:cNvSpPr>
            <p:nvPr/>
          </p:nvSpPr>
          <p:spPr bwMode="auto">
            <a:xfrm>
              <a:off x="1780956" y="526206"/>
              <a:ext cx="19760" cy="37223"/>
            </a:xfrm>
            <a:custGeom>
              <a:avLst/>
              <a:gdLst>
                <a:gd name="T0" fmla="*/ 4057 w 21600"/>
                <a:gd name="T1" fmla="*/ 4299053 h 21600"/>
                <a:gd name="T2" fmla="*/ 4057 w 21600"/>
                <a:gd name="T3" fmla="*/ 4299053 h 21600"/>
                <a:gd name="T4" fmla="*/ 4057 w 21600"/>
                <a:gd name="T5" fmla="*/ 4299053 h 21600"/>
                <a:gd name="T6" fmla="*/ 4057 w 21600"/>
                <a:gd name="T7" fmla="*/ 42990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309" y="21600"/>
                  </a:moveTo>
                  <a:lnTo>
                    <a:pt x="8345" y="21357"/>
                  </a:lnTo>
                  <a:lnTo>
                    <a:pt x="5891" y="20629"/>
                  </a:lnTo>
                  <a:lnTo>
                    <a:pt x="4418" y="19658"/>
                  </a:lnTo>
                  <a:lnTo>
                    <a:pt x="2945" y="18445"/>
                  </a:lnTo>
                  <a:lnTo>
                    <a:pt x="1964" y="16746"/>
                  </a:lnTo>
                  <a:lnTo>
                    <a:pt x="491" y="14804"/>
                  </a:lnTo>
                  <a:lnTo>
                    <a:pt x="0" y="13106"/>
                  </a:lnTo>
                  <a:lnTo>
                    <a:pt x="0" y="8494"/>
                  </a:lnTo>
                  <a:lnTo>
                    <a:pt x="491" y="6553"/>
                  </a:lnTo>
                  <a:lnTo>
                    <a:pt x="1964" y="4854"/>
                  </a:lnTo>
                  <a:lnTo>
                    <a:pt x="2945" y="2912"/>
                  </a:lnTo>
                  <a:lnTo>
                    <a:pt x="4418" y="1699"/>
                  </a:lnTo>
                  <a:lnTo>
                    <a:pt x="5891" y="971"/>
                  </a:lnTo>
                  <a:lnTo>
                    <a:pt x="8345" y="243"/>
                  </a:lnTo>
                  <a:lnTo>
                    <a:pt x="10309" y="0"/>
                  </a:lnTo>
                  <a:lnTo>
                    <a:pt x="12764" y="243"/>
                  </a:lnTo>
                  <a:lnTo>
                    <a:pt x="16691" y="1699"/>
                  </a:lnTo>
                  <a:lnTo>
                    <a:pt x="18164" y="2912"/>
                  </a:lnTo>
                  <a:lnTo>
                    <a:pt x="19636" y="4854"/>
                  </a:lnTo>
                  <a:lnTo>
                    <a:pt x="20618" y="6553"/>
                  </a:lnTo>
                  <a:lnTo>
                    <a:pt x="21600" y="8494"/>
                  </a:lnTo>
                  <a:lnTo>
                    <a:pt x="21600" y="13106"/>
                  </a:lnTo>
                  <a:lnTo>
                    <a:pt x="20618" y="14804"/>
                  </a:lnTo>
                  <a:lnTo>
                    <a:pt x="19636" y="16746"/>
                  </a:lnTo>
                  <a:lnTo>
                    <a:pt x="18164" y="18445"/>
                  </a:lnTo>
                  <a:lnTo>
                    <a:pt x="16691" y="19658"/>
                  </a:lnTo>
                  <a:lnTo>
                    <a:pt x="14727" y="20629"/>
                  </a:lnTo>
                  <a:lnTo>
                    <a:pt x="12764" y="21357"/>
                  </a:lnTo>
                  <a:lnTo>
                    <a:pt x="10309"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4" name="AutoShape 29" descr="AutoShape 136"/>
            <p:cNvSpPr>
              <a:spLocks/>
            </p:cNvSpPr>
            <p:nvPr/>
          </p:nvSpPr>
          <p:spPr bwMode="auto">
            <a:xfrm>
              <a:off x="1615843" y="669951"/>
              <a:ext cx="86087" cy="6802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308" y="0"/>
                  </a:moveTo>
                  <a:lnTo>
                    <a:pt x="18736" y="3260"/>
                  </a:lnTo>
                  <a:lnTo>
                    <a:pt x="21600" y="9781"/>
                  </a:lnTo>
                  <a:lnTo>
                    <a:pt x="14082" y="13042"/>
                  </a:lnTo>
                  <a:lnTo>
                    <a:pt x="5490" y="21600"/>
                  </a:lnTo>
                  <a:lnTo>
                    <a:pt x="0" y="13042"/>
                  </a:lnTo>
                  <a:lnTo>
                    <a:pt x="835" y="4483"/>
                  </a:lnTo>
                  <a:lnTo>
                    <a:pt x="930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5" name="AutoShape 30" descr="AutoShape 137"/>
            <p:cNvSpPr>
              <a:spLocks/>
            </p:cNvSpPr>
            <p:nvPr/>
          </p:nvSpPr>
          <p:spPr bwMode="auto">
            <a:xfrm>
              <a:off x="1392871" y="277219"/>
              <a:ext cx="104434" cy="61609"/>
            </a:xfrm>
            <a:custGeom>
              <a:avLst/>
              <a:gdLst>
                <a:gd name="T0" fmla="*/ 2147483646 w 21600"/>
                <a:gd name="T1" fmla="*/ 1097805406 h 21600"/>
                <a:gd name="T2" fmla="*/ 2147483646 w 21600"/>
                <a:gd name="T3" fmla="*/ 1097805406 h 21600"/>
                <a:gd name="T4" fmla="*/ 2147483646 w 21600"/>
                <a:gd name="T5" fmla="*/ 1097805406 h 21600"/>
                <a:gd name="T6" fmla="*/ 2147483646 w 21600"/>
                <a:gd name="T7" fmla="*/ 109780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87" y="8308"/>
                  </a:moveTo>
                  <a:lnTo>
                    <a:pt x="15443" y="2417"/>
                  </a:lnTo>
                  <a:lnTo>
                    <a:pt x="21600" y="3625"/>
                  </a:lnTo>
                  <a:lnTo>
                    <a:pt x="20916" y="17975"/>
                  </a:lnTo>
                  <a:lnTo>
                    <a:pt x="7721" y="21600"/>
                  </a:lnTo>
                  <a:lnTo>
                    <a:pt x="3812" y="14350"/>
                  </a:lnTo>
                  <a:lnTo>
                    <a:pt x="0" y="4683"/>
                  </a:lnTo>
                  <a:lnTo>
                    <a:pt x="3128" y="0"/>
                  </a:lnTo>
                  <a:lnTo>
                    <a:pt x="6939" y="7099"/>
                  </a:lnTo>
                  <a:lnTo>
                    <a:pt x="9187" y="830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6" name="AutoShape 31" descr="AutoShape 138"/>
            <p:cNvSpPr>
              <a:spLocks/>
            </p:cNvSpPr>
            <p:nvPr/>
          </p:nvSpPr>
          <p:spPr bwMode="auto">
            <a:xfrm>
              <a:off x="1392871" y="277219"/>
              <a:ext cx="104434" cy="61609"/>
            </a:xfrm>
            <a:custGeom>
              <a:avLst/>
              <a:gdLst>
                <a:gd name="T0" fmla="*/ 2147483646 w 21600"/>
                <a:gd name="T1" fmla="*/ 1097805406 h 21600"/>
                <a:gd name="T2" fmla="*/ 2147483646 w 21600"/>
                <a:gd name="T3" fmla="*/ 1097805406 h 21600"/>
                <a:gd name="T4" fmla="*/ 2147483646 w 21600"/>
                <a:gd name="T5" fmla="*/ 1097805406 h 21600"/>
                <a:gd name="T6" fmla="*/ 2147483646 w 21600"/>
                <a:gd name="T7" fmla="*/ 109780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87" y="8308"/>
                  </a:moveTo>
                  <a:lnTo>
                    <a:pt x="15443" y="2417"/>
                  </a:lnTo>
                  <a:lnTo>
                    <a:pt x="21600" y="3625"/>
                  </a:lnTo>
                  <a:lnTo>
                    <a:pt x="20916" y="17975"/>
                  </a:lnTo>
                  <a:lnTo>
                    <a:pt x="7721" y="21600"/>
                  </a:lnTo>
                  <a:lnTo>
                    <a:pt x="3812" y="14350"/>
                  </a:lnTo>
                  <a:lnTo>
                    <a:pt x="0" y="4683"/>
                  </a:lnTo>
                  <a:lnTo>
                    <a:pt x="3128" y="0"/>
                  </a:lnTo>
                  <a:lnTo>
                    <a:pt x="6939" y="7099"/>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7" name="AutoShape 32" descr="AutoShape 139"/>
            <p:cNvSpPr>
              <a:spLocks/>
            </p:cNvSpPr>
            <p:nvPr/>
          </p:nvSpPr>
          <p:spPr bwMode="auto">
            <a:xfrm>
              <a:off x="1526935" y="193798"/>
              <a:ext cx="52219" cy="50058"/>
            </a:xfrm>
            <a:custGeom>
              <a:avLst/>
              <a:gdLst>
                <a:gd name="T0" fmla="*/ 178054666 w 21600"/>
                <a:gd name="T1" fmla="*/ 111852265 h 21600"/>
                <a:gd name="T2" fmla="*/ 178054666 w 21600"/>
                <a:gd name="T3" fmla="*/ 111852265 h 21600"/>
                <a:gd name="T4" fmla="*/ 178054666 w 21600"/>
                <a:gd name="T5" fmla="*/ 111852265 h 21600"/>
                <a:gd name="T6" fmla="*/ 178054666 w 21600"/>
                <a:gd name="T7" fmla="*/ 1118522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210"/>
                  </a:moveTo>
                  <a:lnTo>
                    <a:pt x="0" y="14461"/>
                  </a:lnTo>
                  <a:lnTo>
                    <a:pt x="7714" y="21600"/>
                  </a:lnTo>
                  <a:lnTo>
                    <a:pt x="16971" y="20136"/>
                  </a:lnTo>
                  <a:lnTo>
                    <a:pt x="21600" y="10068"/>
                  </a:lnTo>
                  <a:lnTo>
                    <a:pt x="13886" y="0"/>
                  </a:lnTo>
                  <a:lnTo>
                    <a:pt x="0" y="421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8" name="AutoShape 33" descr="AutoShape 140"/>
            <p:cNvSpPr>
              <a:spLocks/>
            </p:cNvSpPr>
            <p:nvPr/>
          </p:nvSpPr>
          <p:spPr bwMode="auto">
            <a:xfrm>
              <a:off x="1515647" y="142458"/>
              <a:ext cx="36696" cy="26957"/>
            </a:xfrm>
            <a:custGeom>
              <a:avLst/>
              <a:gdLst>
                <a:gd name="T0" fmla="*/ 3674797 w 21600"/>
                <a:gd name="T1" fmla="*/ 123550 h 21600"/>
                <a:gd name="T2" fmla="*/ 3674797 w 21600"/>
                <a:gd name="T3" fmla="*/ 123550 h 21600"/>
                <a:gd name="T4" fmla="*/ 3674797 w 21600"/>
                <a:gd name="T5" fmla="*/ 123550 h 21600"/>
                <a:gd name="T6" fmla="*/ 3674797 w 21600"/>
                <a:gd name="T7" fmla="*/ 123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15" y="0"/>
                  </a:moveTo>
                  <a:lnTo>
                    <a:pt x="0" y="21600"/>
                  </a:lnTo>
                  <a:lnTo>
                    <a:pt x="17446" y="21600"/>
                  </a:lnTo>
                  <a:lnTo>
                    <a:pt x="21600" y="5738"/>
                  </a:lnTo>
                  <a:lnTo>
                    <a:pt x="2215"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59" name="AutoShape 34" descr="AutoShape 141"/>
            <p:cNvSpPr>
              <a:spLocks/>
            </p:cNvSpPr>
            <p:nvPr/>
          </p:nvSpPr>
          <p:spPr bwMode="auto">
            <a:xfrm>
              <a:off x="1593262" y="98823"/>
              <a:ext cx="122780" cy="11807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228" y="0"/>
                  </a:moveTo>
                  <a:lnTo>
                    <a:pt x="3988" y="4304"/>
                  </a:lnTo>
                  <a:lnTo>
                    <a:pt x="0" y="8609"/>
                  </a:lnTo>
                  <a:lnTo>
                    <a:pt x="665" y="13539"/>
                  </a:lnTo>
                  <a:lnTo>
                    <a:pt x="5234" y="13539"/>
                  </a:lnTo>
                  <a:lnTo>
                    <a:pt x="4569" y="16670"/>
                  </a:lnTo>
                  <a:lnTo>
                    <a:pt x="5815" y="20270"/>
                  </a:lnTo>
                  <a:lnTo>
                    <a:pt x="17778" y="21600"/>
                  </a:lnTo>
                  <a:lnTo>
                    <a:pt x="20935" y="17296"/>
                  </a:lnTo>
                  <a:lnTo>
                    <a:pt x="21600" y="10487"/>
                  </a:lnTo>
                  <a:lnTo>
                    <a:pt x="17031" y="4852"/>
                  </a:lnTo>
                  <a:lnTo>
                    <a:pt x="722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0" name="AutoShape 35" descr="AutoShape 142"/>
            <p:cNvSpPr>
              <a:spLocks/>
            </p:cNvSpPr>
            <p:nvPr/>
          </p:nvSpPr>
          <p:spPr bwMode="auto">
            <a:xfrm>
              <a:off x="1663825" y="30801"/>
              <a:ext cx="524978" cy="270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5" y="4033"/>
                  </a:moveTo>
                  <a:lnTo>
                    <a:pt x="2150" y="5673"/>
                  </a:lnTo>
                  <a:lnTo>
                    <a:pt x="2925" y="7314"/>
                  </a:lnTo>
                  <a:lnTo>
                    <a:pt x="3681" y="7827"/>
                  </a:lnTo>
                  <a:lnTo>
                    <a:pt x="5211" y="8647"/>
                  </a:lnTo>
                  <a:lnTo>
                    <a:pt x="6606" y="7553"/>
                  </a:lnTo>
                  <a:lnTo>
                    <a:pt x="8446" y="6733"/>
                  </a:lnTo>
                  <a:lnTo>
                    <a:pt x="9066" y="6220"/>
                  </a:lnTo>
                  <a:lnTo>
                    <a:pt x="9066" y="8134"/>
                  </a:lnTo>
                  <a:lnTo>
                    <a:pt x="7071" y="8886"/>
                  </a:lnTo>
                  <a:lnTo>
                    <a:pt x="5850" y="10014"/>
                  </a:lnTo>
                  <a:lnTo>
                    <a:pt x="6916" y="10834"/>
                  </a:lnTo>
                  <a:lnTo>
                    <a:pt x="4921" y="10834"/>
                  </a:lnTo>
                  <a:lnTo>
                    <a:pt x="3991" y="9706"/>
                  </a:lnTo>
                  <a:lnTo>
                    <a:pt x="3855" y="11894"/>
                  </a:lnTo>
                  <a:lnTo>
                    <a:pt x="4611" y="13773"/>
                  </a:lnTo>
                  <a:lnTo>
                    <a:pt x="3681" y="15106"/>
                  </a:lnTo>
                  <a:lnTo>
                    <a:pt x="2925" y="16200"/>
                  </a:lnTo>
                  <a:lnTo>
                    <a:pt x="1995" y="17294"/>
                  </a:lnTo>
                  <a:lnTo>
                    <a:pt x="1550" y="18627"/>
                  </a:lnTo>
                  <a:lnTo>
                    <a:pt x="0" y="18114"/>
                  </a:lnTo>
                  <a:lnTo>
                    <a:pt x="794" y="20541"/>
                  </a:lnTo>
                  <a:lnTo>
                    <a:pt x="5076" y="21600"/>
                  </a:lnTo>
                  <a:lnTo>
                    <a:pt x="7516" y="20780"/>
                  </a:lnTo>
                  <a:lnTo>
                    <a:pt x="8601" y="18627"/>
                  </a:lnTo>
                  <a:lnTo>
                    <a:pt x="7671" y="16508"/>
                  </a:lnTo>
                  <a:lnTo>
                    <a:pt x="8601" y="15927"/>
                  </a:lnTo>
                  <a:lnTo>
                    <a:pt x="9667" y="15414"/>
                  </a:lnTo>
                  <a:lnTo>
                    <a:pt x="11197" y="12714"/>
                  </a:lnTo>
                  <a:lnTo>
                    <a:pt x="11662" y="11347"/>
                  </a:lnTo>
                  <a:lnTo>
                    <a:pt x="12883" y="10014"/>
                  </a:lnTo>
                  <a:lnTo>
                    <a:pt x="14549" y="10834"/>
                  </a:lnTo>
                  <a:lnTo>
                    <a:pt x="17609" y="6220"/>
                  </a:lnTo>
                  <a:lnTo>
                    <a:pt x="17009" y="4306"/>
                  </a:lnTo>
                  <a:lnTo>
                    <a:pt x="19760" y="3520"/>
                  </a:lnTo>
                  <a:lnTo>
                    <a:pt x="21600" y="2153"/>
                  </a:lnTo>
                  <a:lnTo>
                    <a:pt x="20535" y="273"/>
                  </a:lnTo>
                  <a:lnTo>
                    <a:pt x="18694" y="273"/>
                  </a:lnTo>
                  <a:lnTo>
                    <a:pt x="14084" y="0"/>
                  </a:lnTo>
                  <a:lnTo>
                    <a:pt x="12592" y="2153"/>
                  </a:lnTo>
                  <a:lnTo>
                    <a:pt x="11197" y="0"/>
                  </a:lnTo>
                  <a:lnTo>
                    <a:pt x="11042" y="1094"/>
                  </a:lnTo>
                  <a:lnTo>
                    <a:pt x="8446" y="820"/>
                  </a:lnTo>
                  <a:lnTo>
                    <a:pt x="7206" y="3247"/>
                  </a:lnTo>
                  <a:lnTo>
                    <a:pt x="5986" y="3247"/>
                  </a:lnTo>
                  <a:lnTo>
                    <a:pt x="5385" y="1914"/>
                  </a:lnTo>
                  <a:lnTo>
                    <a:pt x="3991" y="2427"/>
                  </a:lnTo>
                  <a:lnTo>
                    <a:pt x="3681" y="3520"/>
                  </a:lnTo>
                  <a:lnTo>
                    <a:pt x="1705" y="4033"/>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1" name="AutoShape 36" descr="AutoShape 143"/>
            <p:cNvSpPr>
              <a:spLocks/>
            </p:cNvSpPr>
            <p:nvPr/>
          </p:nvSpPr>
          <p:spPr bwMode="auto">
            <a:xfrm>
              <a:off x="1574917" y="260536"/>
              <a:ext cx="238499" cy="975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732" y="0"/>
                  </a:moveTo>
                  <a:lnTo>
                    <a:pt x="0" y="5211"/>
                  </a:lnTo>
                  <a:lnTo>
                    <a:pt x="1708" y="10421"/>
                  </a:lnTo>
                  <a:lnTo>
                    <a:pt x="4696" y="17905"/>
                  </a:lnTo>
                  <a:lnTo>
                    <a:pt x="7769" y="20937"/>
                  </a:lnTo>
                  <a:lnTo>
                    <a:pt x="16563" y="18663"/>
                  </a:lnTo>
                  <a:lnTo>
                    <a:pt x="21600" y="21600"/>
                  </a:lnTo>
                  <a:lnTo>
                    <a:pt x="20960" y="13453"/>
                  </a:lnTo>
                  <a:lnTo>
                    <a:pt x="13831" y="12695"/>
                  </a:lnTo>
                  <a:lnTo>
                    <a:pt x="7428" y="8905"/>
                  </a:lnTo>
                  <a:lnTo>
                    <a:pt x="6446" y="663"/>
                  </a:lnTo>
                  <a:lnTo>
                    <a:pt x="2732"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2" name="AutoShape 37" descr="AutoShape 144"/>
            <p:cNvSpPr>
              <a:spLocks/>
            </p:cNvSpPr>
            <p:nvPr/>
          </p:nvSpPr>
          <p:spPr bwMode="auto">
            <a:xfrm>
              <a:off x="1522701" y="318290"/>
              <a:ext cx="47985" cy="29522"/>
            </a:xfrm>
            <a:custGeom>
              <a:avLst/>
              <a:gdLst>
                <a:gd name="T0" fmla="*/ 70242822 w 21600"/>
                <a:gd name="T1" fmla="*/ 335765 h 21600"/>
                <a:gd name="T2" fmla="*/ 70242822 w 21600"/>
                <a:gd name="T3" fmla="*/ 335765 h 21600"/>
                <a:gd name="T4" fmla="*/ 70242822 w 21600"/>
                <a:gd name="T5" fmla="*/ 335765 h 21600"/>
                <a:gd name="T6" fmla="*/ 70242822 w 21600"/>
                <a:gd name="T7" fmla="*/ 3357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598" y="0"/>
                  </a:moveTo>
                  <a:lnTo>
                    <a:pt x="0" y="14811"/>
                  </a:lnTo>
                  <a:lnTo>
                    <a:pt x="11744" y="21600"/>
                  </a:lnTo>
                  <a:lnTo>
                    <a:pt x="21600" y="14811"/>
                  </a:lnTo>
                  <a:lnTo>
                    <a:pt x="20132" y="2469"/>
                  </a:lnTo>
                  <a:lnTo>
                    <a:pt x="859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3" name="AutoShape 38" descr="AutoShape 145"/>
            <p:cNvSpPr>
              <a:spLocks/>
            </p:cNvSpPr>
            <p:nvPr/>
          </p:nvSpPr>
          <p:spPr bwMode="auto">
            <a:xfrm>
              <a:off x="1979936" y="-1"/>
              <a:ext cx="1066884" cy="8226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2" y="2316"/>
                  </a:moveTo>
                  <a:lnTo>
                    <a:pt x="4151" y="2935"/>
                  </a:lnTo>
                  <a:lnTo>
                    <a:pt x="2865" y="3283"/>
                  </a:lnTo>
                  <a:lnTo>
                    <a:pt x="2789" y="4363"/>
                  </a:lnTo>
                  <a:lnTo>
                    <a:pt x="1809" y="4711"/>
                  </a:lnTo>
                  <a:lnTo>
                    <a:pt x="914" y="5498"/>
                  </a:lnTo>
                  <a:lnTo>
                    <a:pt x="0" y="5869"/>
                  </a:lnTo>
                  <a:lnTo>
                    <a:pt x="86" y="6229"/>
                  </a:lnTo>
                  <a:lnTo>
                    <a:pt x="1666" y="6128"/>
                  </a:lnTo>
                  <a:lnTo>
                    <a:pt x="1961" y="6657"/>
                  </a:lnTo>
                  <a:lnTo>
                    <a:pt x="1285" y="6848"/>
                  </a:lnTo>
                  <a:lnTo>
                    <a:pt x="609" y="6926"/>
                  </a:lnTo>
                  <a:lnTo>
                    <a:pt x="1666" y="7815"/>
                  </a:lnTo>
                  <a:lnTo>
                    <a:pt x="4293" y="7815"/>
                  </a:lnTo>
                  <a:lnTo>
                    <a:pt x="4969" y="8714"/>
                  </a:lnTo>
                  <a:lnTo>
                    <a:pt x="5426" y="10131"/>
                  </a:lnTo>
                  <a:lnTo>
                    <a:pt x="5655" y="11548"/>
                  </a:lnTo>
                  <a:lnTo>
                    <a:pt x="5731" y="12166"/>
                  </a:lnTo>
                  <a:lnTo>
                    <a:pt x="6321" y="11818"/>
                  </a:lnTo>
                  <a:lnTo>
                    <a:pt x="6588" y="12605"/>
                  </a:lnTo>
                  <a:lnTo>
                    <a:pt x="5807" y="12920"/>
                  </a:lnTo>
                  <a:lnTo>
                    <a:pt x="6854" y="13426"/>
                  </a:lnTo>
                  <a:lnTo>
                    <a:pt x="6702" y="14482"/>
                  </a:lnTo>
                  <a:lnTo>
                    <a:pt x="5874" y="15022"/>
                  </a:lnTo>
                  <a:lnTo>
                    <a:pt x="5655" y="15821"/>
                  </a:lnTo>
                  <a:lnTo>
                    <a:pt x="6026" y="17417"/>
                  </a:lnTo>
                  <a:lnTo>
                    <a:pt x="6549" y="19115"/>
                  </a:lnTo>
                  <a:lnTo>
                    <a:pt x="7235" y="20712"/>
                  </a:lnTo>
                  <a:lnTo>
                    <a:pt x="7987" y="20880"/>
                  </a:lnTo>
                  <a:lnTo>
                    <a:pt x="8358" y="21600"/>
                  </a:lnTo>
                  <a:lnTo>
                    <a:pt x="9034" y="21420"/>
                  </a:lnTo>
                  <a:lnTo>
                    <a:pt x="9786" y="19194"/>
                  </a:lnTo>
                  <a:lnTo>
                    <a:pt x="10319" y="18395"/>
                  </a:lnTo>
                  <a:lnTo>
                    <a:pt x="10386" y="17237"/>
                  </a:lnTo>
                  <a:lnTo>
                    <a:pt x="11671" y="16889"/>
                  </a:lnTo>
                  <a:lnTo>
                    <a:pt x="13013" y="16529"/>
                  </a:lnTo>
                  <a:lnTo>
                    <a:pt x="13699" y="14932"/>
                  </a:lnTo>
                  <a:lnTo>
                    <a:pt x="15355" y="15101"/>
                  </a:lnTo>
                  <a:lnTo>
                    <a:pt x="16783" y="13943"/>
                  </a:lnTo>
                  <a:lnTo>
                    <a:pt x="17459" y="13054"/>
                  </a:lnTo>
                  <a:lnTo>
                    <a:pt x="16707" y="12807"/>
                  </a:lnTo>
                  <a:lnTo>
                    <a:pt x="15803" y="12616"/>
                  </a:lnTo>
                  <a:lnTo>
                    <a:pt x="15955" y="11998"/>
                  </a:lnTo>
                  <a:lnTo>
                    <a:pt x="16478" y="11818"/>
                  </a:lnTo>
                  <a:lnTo>
                    <a:pt x="17078" y="12346"/>
                  </a:lnTo>
                  <a:lnTo>
                    <a:pt x="17687" y="12706"/>
                  </a:lnTo>
                  <a:lnTo>
                    <a:pt x="17992" y="12166"/>
                  </a:lnTo>
                  <a:lnTo>
                    <a:pt x="17602" y="11289"/>
                  </a:lnTo>
                  <a:lnTo>
                    <a:pt x="16783" y="10929"/>
                  </a:lnTo>
                  <a:lnTo>
                    <a:pt x="16850" y="10300"/>
                  </a:lnTo>
                  <a:lnTo>
                    <a:pt x="17459" y="10300"/>
                  </a:lnTo>
                  <a:lnTo>
                    <a:pt x="17687" y="10569"/>
                  </a:lnTo>
                  <a:lnTo>
                    <a:pt x="17916" y="10131"/>
                  </a:lnTo>
                  <a:lnTo>
                    <a:pt x="18516" y="9951"/>
                  </a:lnTo>
                  <a:lnTo>
                    <a:pt x="18287" y="9513"/>
                  </a:lnTo>
                  <a:lnTo>
                    <a:pt x="18811" y="9513"/>
                  </a:lnTo>
                  <a:lnTo>
                    <a:pt x="19268" y="8973"/>
                  </a:lnTo>
                  <a:lnTo>
                    <a:pt x="19420" y="8444"/>
                  </a:lnTo>
                  <a:lnTo>
                    <a:pt x="18744" y="8085"/>
                  </a:lnTo>
                  <a:lnTo>
                    <a:pt x="18668" y="7466"/>
                  </a:lnTo>
                  <a:lnTo>
                    <a:pt x="18973" y="7016"/>
                  </a:lnTo>
                  <a:lnTo>
                    <a:pt x="19344" y="6926"/>
                  </a:lnTo>
                  <a:lnTo>
                    <a:pt x="19268" y="6128"/>
                  </a:lnTo>
                  <a:lnTo>
                    <a:pt x="17992" y="5959"/>
                  </a:lnTo>
                  <a:lnTo>
                    <a:pt x="18287" y="5071"/>
                  </a:lnTo>
                  <a:lnTo>
                    <a:pt x="18973" y="4531"/>
                  </a:lnTo>
                  <a:lnTo>
                    <a:pt x="19344" y="4172"/>
                  </a:lnTo>
                  <a:lnTo>
                    <a:pt x="18582" y="3722"/>
                  </a:lnTo>
                  <a:lnTo>
                    <a:pt x="19115" y="3474"/>
                  </a:lnTo>
                  <a:lnTo>
                    <a:pt x="19563" y="3373"/>
                  </a:lnTo>
                  <a:lnTo>
                    <a:pt x="20619" y="3013"/>
                  </a:lnTo>
                  <a:lnTo>
                    <a:pt x="21600" y="2215"/>
                  </a:lnTo>
                  <a:lnTo>
                    <a:pt x="19725" y="2046"/>
                  </a:lnTo>
                  <a:lnTo>
                    <a:pt x="18744" y="2395"/>
                  </a:lnTo>
                  <a:lnTo>
                    <a:pt x="17392" y="3205"/>
                  </a:lnTo>
                  <a:lnTo>
                    <a:pt x="18059" y="1777"/>
                  </a:lnTo>
                  <a:lnTo>
                    <a:pt x="16555" y="2395"/>
                  </a:lnTo>
                  <a:lnTo>
                    <a:pt x="16640" y="1597"/>
                  </a:lnTo>
                  <a:lnTo>
                    <a:pt x="14156" y="1867"/>
                  </a:lnTo>
                  <a:lnTo>
                    <a:pt x="15574" y="1338"/>
                  </a:lnTo>
                  <a:lnTo>
                    <a:pt x="17392" y="967"/>
                  </a:lnTo>
                  <a:lnTo>
                    <a:pt x="17992" y="798"/>
                  </a:lnTo>
                  <a:lnTo>
                    <a:pt x="16783" y="270"/>
                  </a:lnTo>
                  <a:lnTo>
                    <a:pt x="14156" y="708"/>
                  </a:lnTo>
                  <a:lnTo>
                    <a:pt x="15574" y="0"/>
                  </a:lnTo>
                  <a:lnTo>
                    <a:pt x="12423" y="79"/>
                  </a:lnTo>
                  <a:lnTo>
                    <a:pt x="11519" y="1068"/>
                  </a:lnTo>
                  <a:lnTo>
                    <a:pt x="10243" y="528"/>
                  </a:lnTo>
                  <a:lnTo>
                    <a:pt x="10243" y="1237"/>
                  </a:lnTo>
                  <a:lnTo>
                    <a:pt x="10015" y="2046"/>
                  </a:lnTo>
                  <a:lnTo>
                    <a:pt x="9567" y="1428"/>
                  </a:lnTo>
                  <a:lnTo>
                    <a:pt x="8511" y="1428"/>
                  </a:lnTo>
                  <a:lnTo>
                    <a:pt x="8511" y="2316"/>
                  </a:lnTo>
                  <a:lnTo>
                    <a:pt x="7835" y="2316"/>
                  </a:lnTo>
                  <a:lnTo>
                    <a:pt x="7758" y="1597"/>
                  </a:lnTo>
                  <a:lnTo>
                    <a:pt x="7073" y="1507"/>
                  </a:lnTo>
                  <a:lnTo>
                    <a:pt x="7235" y="1956"/>
                  </a:lnTo>
                  <a:lnTo>
                    <a:pt x="6026" y="1428"/>
                  </a:lnTo>
                  <a:lnTo>
                    <a:pt x="5502" y="1777"/>
                  </a:lnTo>
                  <a:lnTo>
                    <a:pt x="5045" y="1777"/>
                  </a:lnTo>
                  <a:lnTo>
                    <a:pt x="4522" y="231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4" name="AutoShape 39" descr="AutoShape 221"/>
            <p:cNvSpPr>
              <a:spLocks/>
            </p:cNvSpPr>
            <p:nvPr/>
          </p:nvSpPr>
          <p:spPr bwMode="auto">
            <a:xfrm>
              <a:off x="1309608" y="1007493"/>
              <a:ext cx="60685" cy="102678"/>
            </a:xfrm>
            <a:custGeom>
              <a:avLst/>
              <a:gdLst>
                <a:gd name="T0" fmla="*/ 929656654 w 21600"/>
                <a:gd name="T1" fmla="*/ 2147483646 h 21600"/>
                <a:gd name="T2" fmla="*/ 929656654 w 21600"/>
                <a:gd name="T3" fmla="*/ 2147483646 h 21600"/>
                <a:gd name="T4" fmla="*/ 929656654 w 21600"/>
                <a:gd name="T5" fmla="*/ 2147483646 h 21600"/>
                <a:gd name="T6" fmla="*/ 929656654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1" y="0"/>
                  </a:moveTo>
                  <a:lnTo>
                    <a:pt x="8164" y="817"/>
                  </a:lnTo>
                  <a:lnTo>
                    <a:pt x="8164" y="6171"/>
                  </a:lnTo>
                  <a:lnTo>
                    <a:pt x="10885" y="11526"/>
                  </a:lnTo>
                  <a:lnTo>
                    <a:pt x="12246" y="14430"/>
                  </a:lnTo>
                  <a:lnTo>
                    <a:pt x="15647" y="16518"/>
                  </a:lnTo>
                  <a:lnTo>
                    <a:pt x="21600" y="20874"/>
                  </a:lnTo>
                  <a:lnTo>
                    <a:pt x="17518" y="21600"/>
                  </a:lnTo>
                  <a:lnTo>
                    <a:pt x="12246" y="21237"/>
                  </a:lnTo>
                  <a:lnTo>
                    <a:pt x="7483" y="20239"/>
                  </a:lnTo>
                  <a:lnTo>
                    <a:pt x="7483" y="13341"/>
                  </a:lnTo>
                  <a:lnTo>
                    <a:pt x="0" y="12615"/>
                  </a:lnTo>
                  <a:lnTo>
                    <a:pt x="136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5" name="AutoShape 40" descr="AutoShape 222"/>
            <p:cNvSpPr>
              <a:spLocks/>
            </p:cNvSpPr>
            <p:nvPr/>
          </p:nvSpPr>
          <p:spPr bwMode="auto">
            <a:xfrm>
              <a:off x="1418273" y="1146106"/>
              <a:ext cx="215920" cy="14888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86" y="559"/>
                  </a:moveTo>
                  <a:lnTo>
                    <a:pt x="4292" y="1241"/>
                  </a:lnTo>
                  <a:lnTo>
                    <a:pt x="5376" y="2048"/>
                  </a:lnTo>
                  <a:lnTo>
                    <a:pt x="0" y="6890"/>
                  </a:lnTo>
                  <a:lnTo>
                    <a:pt x="189" y="8628"/>
                  </a:lnTo>
                  <a:lnTo>
                    <a:pt x="3348" y="10366"/>
                  </a:lnTo>
                  <a:lnTo>
                    <a:pt x="7074" y="4717"/>
                  </a:lnTo>
                  <a:lnTo>
                    <a:pt x="7216" y="5710"/>
                  </a:lnTo>
                  <a:lnTo>
                    <a:pt x="10611" y="6890"/>
                  </a:lnTo>
                  <a:lnTo>
                    <a:pt x="13205" y="10614"/>
                  </a:lnTo>
                  <a:lnTo>
                    <a:pt x="15469" y="14959"/>
                  </a:lnTo>
                  <a:lnTo>
                    <a:pt x="14714" y="20421"/>
                  </a:lnTo>
                  <a:lnTo>
                    <a:pt x="16601" y="19179"/>
                  </a:lnTo>
                  <a:lnTo>
                    <a:pt x="18582" y="21600"/>
                  </a:lnTo>
                  <a:lnTo>
                    <a:pt x="19714" y="15517"/>
                  </a:lnTo>
                  <a:lnTo>
                    <a:pt x="21600" y="16014"/>
                  </a:lnTo>
                  <a:lnTo>
                    <a:pt x="19714" y="11297"/>
                  </a:lnTo>
                  <a:lnTo>
                    <a:pt x="15988" y="8938"/>
                  </a:lnTo>
                  <a:lnTo>
                    <a:pt x="14337" y="5959"/>
                  </a:lnTo>
                  <a:lnTo>
                    <a:pt x="10941" y="0"/>
                  </a:lnTo>
                  <a:lnTo>
                    <a:pt x="6886" y="55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6" name="AutoShape 41" descr="AutoShape 223"/>
            <p:cNvSpPr>
              <a:spLocks/>
            </p:cNvSpPr>
            <p:nvPr/>
          </p:nvSpPr>
          <p:spPr bwMode="auto">
            <a:xfrm>
              <a:off x="1478955" y="1208994"/>
              <a:ext cx="60686" cy="136046"/>
            </a:xfrm>
            <a:custGeom>
              <a:avLst/>
              <a:gdLst>
                <a:gd name="T0" fmla="*/ 929837933 w 21600"/>
                <a:gd name="T1" fmla="*/ 2147483646 h 21600"/>
                <a:gd name="T2" fmla="*/ 929837933 w 21600"/>
                <a:gd name="T3" fmla="*/ 2147483646 h 21600"/>
                <a:gd name="T4" fmla="*/ 929837933 w 21600"/>
                <a:gd name="T5" fmla="*/ 2147483646 h 21600"/>
                <a:gd name="T6" fmla="*/ 92983793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83" y="818"/>
                  </a:moveTo>
                  <a:lnTo>
                    <a:pt x="9069" y="1363"/>
                  </a:lnTo>
                  <a:lnTo>
                    <a:pt x="2144" y="4565"/>
                  </a:lnTo>
                  <a:lnTo>
                    <a:pt x="0" y="7563"/>
                  </a:lnTo>
                  <a:lnTo>
                    <a:pt x="5441" y="5656"/>
                  </a:lnTo>
                  <a:lnTo>
                    <a:pt x="3298" y="9676"/>
                  </a:lnTo>
                  <a:lnTo>
                    <a:pt x="2144" y="12401"/>
                  </a:lnTo>
                  <a:lnTo>
                    <a:pt x="1484" y="18329"/>
                  </a:lnTo>
                  <a:lnTo>
                    <a:pt x="7915" y="21600"/>
                  </a:lnTo>
                  <a:lnTo>
                    <a:pt x="16324" y="18874"/>
                  </a:lnTo>
                  <a:lnTo>
                    <a:pt x="11872" y="10221"/>
                  </a:lnTo>
                  <a:lnTo>
                    <a:pt x="12531" y="6678"/>
                  </a:lnTo>
                  <a:lnTo>
                    <a:pt x="19786" y="5179"/>
                  </a:lnTo>
                  <a:lnTo>
                    <a:pt x="21600" y="3271"/>
                  </a:lnTo>
                  <a:lnTo>
                    <a:pt x="16983" y="0"/>
                  </a:lnTo>
                  <a:lnTo>
                    <a:pt x="16983" y="81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7" name="AutoShape 42" descr="AutoShape 224"/>
            <p:cNvSpPr>
              <a:spLocks/>
            </p:cNvSpPr>
            <p:nvPr/>
          </p:nvSpPr>
          <p:spPr bwMode="auto">
            <a:xfrm>
              <a:off x="1478955" y="1208994"/>
              <a:ext cx="60686" cy="136046"/>
            </a:xfrm>
            <a:custGeom>
              <a:avLst/>
              <a:gdLst>
                <a:gd name="T0" fmla="*/ 929837933 w 21600"/>
                <a:gd name="T1" fmla="*/ 2147483646 h 21600"/>
                <a:gd name="T2" fmla="*/ 929837933 w 21600"/>
                <a:gd name="T3" fmla="*/ 2147483646 h 21600"/>
                <a:gd name="T4" fmla="*/ 929837933 w 21600"/>
                <a:gd name="T5" fmla="*/ 2147483646 h 21600"/>
                <a:gd name="T6" fmla="*/ 92983793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83" y="818"/>
                  </a:moveTo>
                  <a:lnTo>
                    <a:pt x="9069" y="1363"/>
                  </a:lnTo>
                  <a:lnTo>
                    <a:pt x="2144" y="4565"/>
                  </a:lnTo>
                  <a:lnTo>
                    <a:pt x="0" y="7563"/>
                  </a:lnTo>
                  <a:lnTo>
                    <a:pt x="5441" y="5656"/>
                  </a:lnTo>
                  <a:lnTo>
                    <a:pt x="3298" y="9676"/>
                  </a:lnTo>
                  <a:lnTo>
                    <a:pt x="2144" y="12401"/>
                  </a:lnTo>
                  <a:lnTo>
                    <a:pt x="1484" y="18329"/>
                  </a:lnTo>
                  <a:lnTo>
                    <a:pt x="7915" y="21600"/>
                  </a:lnTo>
                  <a:lnTo>
                    <a:pt x="16324" y="18874"/>
                  </a:lnTo>
                  <a:lnTo>
                    <a:pt x="11872" y="10221"/>
                  </a:lnTo>
                  <a:lnTo>
                    <a:pt x="12531" y="6678"/>
                  </a:lnTo>
                  <a:lnTo>
                    <a:pt x="19786" y="5179"/>
                  </a:lnTo>
                  <a:lnTo>
                    <a:pt x="21600" y="3271"/>
                  </a:lnTo>
                  <a:lnTo>
                    <a:pt x="16983" y="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8" name="AutoShape 43" descr="AutoShape 257"/>
            <p:cNvSpPr>
              <a:spLocks/>
            </p:cNvSpPr>
            <p:nvPr/>
          </p:nvSpPr>
          <p:spPr bwMode="auto">
            <a:xfrm>
              <a:off x="2795620" y="617330"/>
              <a:ext cx="197574" cy="10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31" y="4029"/>
                  </a:moveTo>
                  <a:lnTo>
                    <a:pt x="3703" y="0"/>
                  </a:lnTo>
                  <a:lnTo>
                    <a:pt x="0" y="6771"/>
                  </a:lnTo>
                  <a:lnTo>
                    <a:pt x="411" y="10114"/>
                  </a:lnTo>
                  <a:lnTo>
                    <a:pt x="4474" y="8829"/>
                  </a:lnTo>
                  <a:lnTo>
                    <a:pt x="4474" y="14143"/>
                  </a:lnTo>
                  <a:lnTo>
                    <a:pt x="3291" y="17571"/>
                  </a:lnTo>
                  <a:lnTo>
                    <a:pt x="6943" y="16200"/>
                  </a:lnTo>
                  <a:lnTo>
                    <a:pt x="10594" y="18943"/>
                  </a:lnTo>
                  <a:lnTo>
                    <a:pt x="11829" y="21600"/>
                  </a:lnTo>
                  <a:lnTo>
                    <a:pt x="15069" y="16200"/>
                  </a:lnTo>
                  <a:lnTo>
                    <a:pt x="17897" y="16200"/>
                  </a:lnTo>
                  <a:lnTo>
                    <a:pt x="20726" y="12857"/>
                  </a:lnTo>
                  <a:lnTo>
                    <a:pt x="21600" y="7371"/>
                  </a:lnTo>
                  <a:lnTo>
                    <a:pt x="20726" y="1371"/>
                  </a:lnTo>
                  <a:lnTo>
                    <a:pt x="16663" y="1371"/>
                  </a:lnTo>
                  <a:lnTo>
                    <a:pt x="12600" y="3257"/>
                  </a:lnTo>
                  <a:lnTo>
                    <a:pt x="8126" y="600"/>
                  </a:lnTo>
                  <a:lnTo>
                    <a:pt x="6531" y="402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69" name="AutoShape 44" descr="AutoShape 292"/>
            <p:cNvSpPr>
              <a:spLocks/>
            </p:cNvSpPr>
            <p:nvPr/>
          </p:nvSpPr>
          <p:spPr bwMode="auto">
            <a:xfrm>
              <a:off x="725365" y="1107601"/>
              <a:ext cx="52217" cy="48774"/>
            </a:xfrm>
            <a:custGeom>
              <a:avLst/>
              <a:gdLst>
                <a:gd name="T0" fmla="*/ 177978959 w 21600"/>
                <a:gd name="T1" fmla="*/ 84043164 h 21600"/>
                <a:gd name="T2" fmla="*/ 177978959 w 21600"/>
                <a:gd name="T3" fmla="*/ 84043164 h 21600"/>
                <a:gd name="T4" fmla="*/ 177978959 w 21600"/>
                <a:gd name="T5" fmla="*/ 84043164 h 21600"/>
                <a:gd name="T6" fmla="*/ 177978959 w 21600"/>
                <a:gd name="T7" fmla="*/ 840431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352"/>
                  </a:moveTo>
                  <a:lnTo>
                    <a:pt x="5350" y="0"/>
                  </a:lnTo>
                  <a:lnTo>
                    <a:pt x="17042" y="11469"/>
                  </a:lnTo>
                  <a:lnTo>
                    <a:pt x="21600" y="19115"/>
                  </a:lnTo>
                  <a:lnTo>
                    <a:pt x="12881" y="21600"/>
                  </a:lnTo>
                  <a:lnTo>
                    <a:pt x="3567" y="12807"/>
                  </a:lnTo>
                  <a:lnTo>
                    <a:pt x="0" y="535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nvGrpSpPr>
            <p:cNvPr id="9470" name="Group 45"/>
            <p:cNvGrpSpPr>
              <a:grpSpLocks/>
            </p:cNvGrpSpPr>
            <p:nvPr/>
          </p:nvGrpSpPr>
          <p:grpSpPr bwMode="auto">
            <a:xfrm>
              <a:off x="3652230" y="87271"/>
              <a:ext cx="3312133" cy="3309979"/>
              <a:chOff x="0" y="0"/>
              <a:chExt cx="3312132" cy="3309979"/>
            </a:xfrm>
          </p:grpSpPr>
          <p:sp>
            <p:nvSpPr>
              <p:cNvPr id="9471" name="AutoShape 46" descr="AutoShape 46"/>
              <p:cNvSpPr>
                <a:spLocks/>
              </p:cNvSpPr>
              <p:nvPr/>
            </p:nvSpPr>
            <p:spPr bwMode="auto">
              <a:xfrm>
                <a:off x="2657321" y="2265260"/>
                <a:ext cx="174994" cy="1655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85" y="13027"/>
                    </a:moveTo>
                    <a:lnTo>
                      <a:pt x="0" y="0"/>
                    </a:lnTo>
                    <a:lnTo>
                      <a:pt x="2838" y="1058"/>
                    </a:lnTo>
                    <a:lnTo>
                      <a:pt x="7181" y="835"/>
                    </a:lnTo>
                    <a:lnTo>
                      <a:pt x="7181" y="4342"/>
                    </a:lnTo>
                    <a:lnTo>
                      <a:pt x="9902" y="5289"/>
                    </a:lnTo>
                    <a:lnTo>
                      <a:pt x="10597" y="7014"/>
                    </a:lnTo>
                    <a:lnTo>
                      <a:pt x="12856" y="8963"/>
                    </a:lnTo>
                    <a:lnTo>
                      <a:pt x="14246" y="10299"/>
                    </a:lnTo>
                    <a:lnTo>
                      <a:pt x="13782" y="13361"/>
                    </a:lnTo>
                    <a:lnTo>
                      <a:pt x="15867" y="16423"/>
                    </a:lnTo>
                    <a:lnTo>
                      <a:pt x="19573" y="17592"/>
                    </a:lnTo>
                    <a:lnTo>
                      <a:pt x="21600" y="20876"/>
                    </a:lnTo>
                    <a:lnTo>
                      <a:pt x="21021" y="21043"/>
                    </a:lnTo>
                    <a:lnTo>
                      <a:pt x="19747" y="21322"/>
                    </a:lnTo>
                    <a:lnTo>
                      <a:pt x="19052" y="21544"/>
                    </a:lnTo>
                    <a:lnTo>
                      <a:pt x="18415" y="21600"/>
                    </a:lnTo>
                    <a:lnTo>
                      <a:pt x="17604" y="21600"/>
                    </a:lnTo>
                    <a:lnTo>
                      <a:pt x="17431" y="21544"/>
                    </a:lnTo>
                    <a:lnTo>
                      <a:pt x="17083" y="21322"/>
                    </a:lnTo>
                    <a:lnTo>
                      <a:pt x="16504" y="21210"/>
                    </a:lnTo>
                    <a:lnTo>
                      <a:pt x="15114" y="20765"/>
                    </a:lnTo>
                    <a:lnTo>
                      <a:pt x="13377" y="20431"/>
                    </a:lnTo>
                    <a:lnTo>
                      <a:pt x="9902" y="16924"/>
                    </a:lnTo>
                    <a:lnTo>
                      <a:pt x="7412" y="13584"/>
                    </a:lnTo>
                    <a:lnTo>
                      <a:pt x="3185" y="1302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2" name="AutoShape 47" descr="AutoShape 55"/>
              <p:cNvSpPr>
                <a:spLocks/>
              </p:cNvSpPr>
              <p:nvPr/>
            </p:nvSpPr>
            <p:spPr bwMode="auto">
              <a:xfrm>
                <a:off x="564487" y="178398"/>
                <a:ext cx="286482" cy="2246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56" y="12319"/>
                    </a:moveTo>
                    <a:lnTo>
                      <a:pt x="6597" y="11046"/>
                    </a:lnTo>
                    <a:lnTo>
                      <a:pt x="7165" y="10184"/>
                    </a:lnTo>
                    <a:lnTo>
                      <a:pt x="9115" y="8459"/>
                    </a:lnTo>
                    <a:lnTo>
                      <a:pt x="11208" y="6940"/>
                    </a:lnTo>
                    <a:lnTo>
                      <a:pt x="13726" y="4846"/>
                    </a:lnTo>
                    <a:lnTo>
                      <a:pt x="15287" y="4230"/>
                    </a:lnTo>
                    <a:lnTo>
                      <a:pt x="18337" y="2916"/>
                    </a:lnTo>
                    <a:lnTo>
                      <a:pt x="20607" y="2094"/>
                    </a:lnTo>
                    <a:lnTo>
                      <a:pt x="21600" y="1437"/>
                    </a:lnTo>
                    <a:lnTo>
                      <a:pt x="20891" y="164"/>
                    </a:lnTo>
                    <a:lnTo>
                      <a:pt x="18089" y="0"/>
                    </a:lnTo>
                    <a:lnTo>
                      <a:pt x="16386" y="1643"/>
                    </a:lnTo>
                    <a:lnTo>
                      <a:pt x="13726" y="2423"/>
                    </a:lnTo>
                    <a:lnTo>
                      <a:pt x="10640" y="2587"/>
                    </a:lnTo>
                    <a:lnTo>
                      <a:pt x="9115" y="4230"/>
                    </a:lnTo>
                    <a:lnTo>
                      <a:pt x="7306" y="4230"/>
                    </a:lnTo>
                    <a:lnTo>
                      <a:pt x="6455" y="5667"/>
                    </a:lnTo>
                    <a:lnTo>
                      <a:pt x="3653" y="6324"/>
                    </a:lnTo>
                    <a:lnTo>
                      <a:pt x="3192" y="8747"/>
                    </a:lnTo>
                    <a:lnTo>
                      <a:pt x="3086" y="10061"/>
                    </a:lnTo>
                    <a:lnTo>
                      <a:pt x="1809" y="9897"/>
                    </a:lnTo>
                    <a:lnTo>
                      <a:pt x="1809" y="10348"/>
                    </a:lnTo>
                    <a:lnTo>
                      <a:pt x="1951" y="11046"/>
                    </a:lnTo>
                    <a:lnTo>
                      <a:pt x="1561" y="11991"/>
                    </a:lnTo>
                    <a:lnTo>
                      <a:pt x="709" y="12689"/>
                    </a:lnTo>
                    <a:lnTo>
                      <a:pt x="248" y="14742"/>
                    </a:lnTo>
                    <a:lnTo>
                      <a:pt x="0" y="17370"/>
                    </a:lnTo>
                    <a:lnTo>
                      <a:pt x="1419" y="18192"/>
                    </a:lnTo>
                    <a:lnTo>
                      <a:pt x="2660" y="21230"/>
                    </a:lnTo>
                    <a:lnTo>
                      <a:pt x="4753" y="21600"/>
                    </a:lnTo>
                    <a:lnTo>
                      <a:pt x="7448" y="21230"/>
                    </a:lnTo>
                    <a:lnTo>
                      <a:pt x="7697" y="19957"/>
                    </a:lnTo>
                    <a:lnTo>
                      <a:pt x="5994" y="18808"/>
                    </a:lnTo>
                    <a:lnTo>
                      <a:pt x="4895" y="17535"/>
                    </a:lnTo>
                    <a:lnTo>
                      <a:pt x="4895" y="14948"/>
                    </a:lnTo>
                    <a:lnTo>
                      <a:pt x="5356" y="12812"/>
                    </a:lnTo>
                    <a:lnTo>
                      <a:pt x="5356" y="1231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3" name="AutoShape 48" descr="AutoShape 57"/>
              <p:cNvSpPr>
                <a:spLocks/>
              </p:cNvSpPr>
              <p:nvPr/>
            </p:nvSpPr>
            <p:spPr bwMode="auto">
              <a:xfrm>
                <a:off x="1212235" y="0"/>
                <a:ext cx="100201" cy="693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9" y="3067"/>
                    </a:moveTo>
                    <a:lnTo>
                      <a:pt x="7200" y="7467"/>
                    </a:lnTo>
                    <a:lnTo>
                      <a:pt x="3651" y="7867"/>
                    </a:lnTo>
                    <a:lnTo>
                      <a:pt x="0" y="11600"/>
                    </a:lnTo>
                    <a:lnTo>
                      <a:pt x="2738" y="16800"/>
                    </a:lnTo>
                    <a:lnTo>
                      <a:pt x="8417" y="21600"/>
                    </a:lnTo>
                    <a:lnTo>
                      <a:pt x="15617" y="17333"/>
                    </a:lnTo>
                    <a:lnTo>
                      <a:pt x="21600" y="13600"/>
                    </a:lnTo>
                    <a:lnTo>
                      <a:pt x="20485" y="4800"/>
                    </a:lnTo>
                    <a:lnTo>
                      <a:pt x="14501" y="0"/>
                    </a:lnTo>
                    <a:lnTo>
                      <a:pt x="10749" y="306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4" name="AutoShape 49" descr="AutoShape 58"/>
              <p:cNvSpPr>
                <a:spLocks/>
              </p:cNvSpPr>
              <p:nvPr/>
            </p:nvSpPr>
            <p:spPr bwMode="auto">
              <a:xfrm>
                <a:off x="1281386" y="51338"/>
                <a:ext cx="95966" cy="57758"/>
              </a:xfrm>
              <a:custGeom>
                <a:avLst/>
                <a:gdLst>
                  <a:gd name="T0" fmla="*/ 2147483646 w 21600"/>
                  <a:gd name="T1" fmla="*/ 539716764 h 21600"/>
                  <a:gd name="T2" fmla="*/ 2147483646 w 21600"/>
                  <a:gd name="T3" fmla="*/ 539716764 h 21600"/>
                  <a:gd name="T4" fmla="*/ 2147483646 w 21600"/>
                  <a:gd name="T5" fmla="*/ 539716764 h 21600"/>
                  <a:gd name="T6" fmla="*/ 2147483646 w 21600"/>
                  <a:gd name="T7" fmla="*/ 5397167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767" y="7680"/>
                    </a:moveTo>
                    <a:lnTo>
                      <a:pt x="8283" y="1280"/>
                    </a:lnTo>
                    <a:lnTo>
                      <a:pt x="11953" y="0"/>
                    </a:lnTo>
                    <a:lnTo>
                      <a:pt x="15623" y="1920"/>
                    </a:lnTo>
                    <a:lnTo>
                      <a:pt x="18559" y="8960"/>
                    </a:lnTo>
                    <a:lnTo>
                      <a:pt x="18559" y="13920"/>
                    </a:lnTo>
                    <a:lnTo>
                      <a:pt x="20971" y="13280"/>
                    </a:lnTo>
                    <a:lnTo>
                      <a:pt x="21600" y="18400"/>
                    </a:lnTo>
                    <a:lnTo>
                      <a:pt x="14050" y="21600"/>
                    </a:lnTo>
                    <a:lnTo>
                      <a:pt x="6920" y="17120"/>
                    </a:lnTo>
                    <a:lnTo>
                      <a:pt x="0" y="13280"/>
                    </a:lnTo>
                    <a:lnTo>
                      <a:pt x="1153" y="8320"/>
                    </a:lnTo>
                    <a:lnTo>
                      <a:pt x="5767" y="768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5" name="AutoShape 50" descr="AutoShape 59"/>
              <p:cNvSpPr>
                <a:spLocks/>
              </p:cNvSpPr>
              <p:nvPr/>
            </p:nvSpPr>
            <p:spPr bwMode="auto">
              <a:xfrm>
                <a:off x="1388636" y="75723"/>
                <a:ext cx="80443" cy="56474"/>
              </a:xfrm>
              <a:custGeom>
                <a:avLst/>
                <a:gdLst>
                  <a:gd name="T0" fmla="*/ 2147483646 w 21600"/>
                  <a:gd name="T1" fmla="*/ 421470987 h 21600"/>
                  <a:gd name="T2" fmla="*/ 2147483646 w 21600"/>
                  <a:gd name="T3" fmla="*/ 421470987 h 21600"/>
                  <a:gd name="T4" fmla="*/ 2147483646 w 21600"/>
                  <a:gd name="T5" fmla="*/ 421470987 h 21600"/>
                  <a:gd name="T6" fmla="*/ 2147483646 w 21600"/>
                  <a:gd name="T7" fmla="*/ 4214709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26" y="9234"/>
                    </a:moveTo>
                    <a:lnTo>
                      <a:pt x="5053" y="3957"/>
                    </a:lnTo>
                    <a:lnTo>
                      <a:pt x="9474" y="0"/>
                    </a:lnTo>
                    <a:lnTo>
                      <a:pt x="11116" y="3957"/>
                    </a:lnTo>
                    <a:lnTo>
                      <a:pt x="13516" y="5276"/>
                    </a:lnTo>
                    <a:lnTo>
                      <a:pt x="16547" y="5276"/>
                    </a:lnTo>
                    <a:lnTo>
                      <a:pt x="20463" y="7255"/>
                    </a:lnTo>
                    <a:lnTo>
                      <a:pt x="21600" y="13685"/>
                    </a:lnTo>
                    <a:lnTo>
                      <a:pt x="19074" y="19786"/>
                    </a:lnTo>
                    <a:lnTo>
                      <a:pt x="11621" y="21600"/>
                    </a:lnTo>
                    <a:lnTo>
                      <a:pt x="2526" y="20446"/>
                    </a:lnTo>
                    <a:lnTo>
                      <a:pt x="0" y="16489"/>
                    </a:lnTo>
                    <a:lnTo>
                      <a:pt x="2526" y="9234"/>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6" name="AutoShape 51" descr="AutoShape 72"/>
              <p:cNvSpPr>
                <a:spLocks/>
              </p:cNvSpPr>
              <p:nvPr/>
            </p:nvSpPr>
            <p:spPr bwMode="auto">
              <a:xfrm>
                <a:off x="2445637" y="900970"/>
                <a:ext cx="80443" cy="147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5" y="2015"/>
                    </a:moveTo>
                    <a:lnTo>
                      <a:pt x="1525" y="4282"/>
                    </a:lnTo>
                    <a:lnTo>
                      <a:pt x="3049" y="6990"/>
                    </a:lnTo>
                    <a:lnTo>
                      <a:pt x="5082" y="10454"/>
                    </a:lnTo>
                    <a:lnTo>
                      <a:pt x="6988" y="14484"/>
                    </a:lnTo>
                    <a:lnTo>
                      <a:pt x="10546" y="16247"/>
                    </a:lnTo>
                    <a:lnTo>
                      <a:pt x="8513" y="18892"/>
                    </a:lnTo>
                    <a:lnTo>
                      <a:pt x="9529" y="20278"/>
                    </a:lnTo>
                    <a:lnTo>
                      <a:pt x="12071" y="20152"/>
                    </a:lnTo>
                    <a:lnTo>
                      <a:pt x="18042" y="21600"/>
                    </a:lnTo>
                    <a:lnTo>
                      <a:pt x="21600" y="20403"/>
                    </a:lnTo>
                    <a:lnTo>
                      <a:pt x="18678" y="16688"/>
                    </a:lnTo>
                    <a:lnTo>
                      <a:pt x="13849" y="11020"/>
                    </a:lnTo>
                    <a:lnTo>
                      <a:pt x="17788" y="11398"/>
                    </a:lnTo>
                    <a:lnTo>
                      <a:pt x="12452" y="7683"/>
                    </a:lnTo>
                    <a:lnTo>
                      <a:pt x="8132" y="4786"/>
                    </a:lnTo>
                    <a:lnTo>
                      <a:pt x="6480" y="819"/>
                    </a:lnTo>
                    <a:lnTo>
                      <a:pt x="0" y="0"/>
                    </a:lnTo>
                    <a:lnTo>
                      <a:pt x="1525" y="2015"/>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7" name="AutoShape 52" descr="AutoShape 93"/>
              <p:cNvSpPr>
                <a:spLocks/>
              </p:cNvSpPr>
              <p:nvPr/>
            </p:nvSpPr>
            <p:spPr bwMode="auto">
              <a:xfrm>
                <a:off x="1991225" y="2432108"/>
                <a:ext cx="853791" cy="6648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26" y="876"/>
                    </a:moveTo>
                    <a:lnTo>
                      <a:pt x="11157" y="1433"/>
                    </a:lnTo>
                    <a:lnTo>
                      <a:pt x="10121" y="1586"/>
                    </a:lnTo>
                    <a:lnTo>
                      <a:pt x="9705" y="2198"/>
                    </a:lnTo>
                    <a:lnTo>
                      <a:pt x="9645" y="2587"/>
                    </a:lnTo>
                    <a:lnTo>
                      <a:pt x="9550" y="3241"/>
                    </a:lnTo>
                    <a:lnTo>
                      <a:pt x="8895" y="3408"/>
                    </a:lnTo>
                    <a:lnTo>
                      <a:pt x="8657" y="2865"/>
                    </a:lnTo>
                    <a:lnTo>
                      <a:pt x="8335" y="2406"/>
                    </a:lnTo>
                    <a:lnTo>
                      <a:pt x="7490" y="2643"/>
                    </a:lnTo>
                    <a:lnTo>
                      <a:pt x="7347" y="3241"/>
                    </a:lnTo>
                    <a:lnTo>
                      <a:pt x="6930" y="3686"/>
                    </a:lnTo>
                    <a:lnTo>
                      <a:pt x="6442" y="3950"/>
                    </a:lnTo>
                    <a:lnTo>
                      <a:pt x="6156" y="4451"/>
                    </a:lnTo>
                    <a:lnTo>
                      <a:pt x="6156" y="4938"/>
                    </a:lnTo>
                    <a:lnTo>
                      <a:pt x="5894" y="4938"/>
                    </a:lnTo>
                    <a:lnTo>
                      <a:pt x="5608" y="4451"/>
                    </a:lnTo>
                    <a:lnTo>
                      <a:pt x="5454" y="5550"/>
                    </a:lnTo>
                    <a:lnTo>
                      <a:pt x="4668" y="6704"/>
                    </a:lnTo>
                    <a:lnTo>
                      <a:pt x="3906" y="7093"/>
                    </a:lnTo>
                    <a:lnTo>
                      <a:pt x="1977" y="7747"/>
                    </a:lnTo>
                    <a:lnTo>
                      <a:pt x="1143" y="8735"/>
                    </a:lnTo>
                    <a:lnTo>
                      <a:pt x="202" y="8860"/>
                    </a:lnTo>
                    <a:lnTo>
                      <a:pt x="333" y="10876"/>
                    </a:lnTo>
                    <a:lnTo>
                      <a:pt x="703" y="11210"/>
                    </a:lnTo>
                    <a:lnTo>
                      <a:pt x="619" y="11641"/>
                    </a:lnTo>
                    <a:lnTo>
                      <a:pt x="48" y="11210"/>
                    </a:lnTo>
                    <a:lnTo>
                      <a:pt x="0" y="11878"/>
                    </a:lnTo>
                    <a:lnTo>
                      <a:pt x="286" y="13032"/>
                    </a:lnTo>
                    <a:lnTo>
                      <a:pt x="619" y="13742"/>
                    </a:lnTo>
                    <a:lnTo>
                      <a:pt x="619" y="15174"/>
                    </a:lnTo>
                    <a:lnTo>
                      <a:pt x="905" y="15327"/>
                    </a:lnTo>
                    <a:lnTo>
                      <a:pt x="941" y="16593"/>
                    </a:lnTo>
                    <a:lnTo>
                      <a:pt x="619" y="16662"/>
                    </a:lnTo>
                    <a:lnTo>
                      <a:pt x="417" y="17149"/>
                    </a:lnTo>
                    <a:lnTo>
                      <a:pt x="202" y="17539"/>
                    </a:lnTo>
                    <a:lnTo>
                      <a:pt x="1322" y="18679"/>
                    </a:lnTo>
                    <a:lnTo>
                      <a:pt x="1798" y="18790"/>
                    </a:lnTo>
                    <a:lnTo>
                      <a:pt x="1977" y="18457"/>
                    </a:lnTo>
                    <a:lnTo>
                      <a:pt x="2215" y="18025"/>
                    </a:lnTo>
                    <a:lnTo>
                      <a:pt x="3108" y="18151"/>
                    </a:lnTo>
                    <a:lnTo>
                      <a:pt x="5001" y="17817"/>
                    </a:lnTo>
                    <a:lnTo>
                      <a:pt x="5370" y="17205"/>
                    </a:lnTo>
                    <a:lnTo>
                      <a:pt x="5942" y="16718"/>
                    </a:lnTo>
                    <a:lnTo>
                      <a:pt x="7668" y="16482"/>
                    </a:lnTo>
                    <a:lnTo>
                      <a:pt x="8002" y="16106"/>
                    </a:lnTo>
                    <a:lnTo>
                      <a:pt x="8704" y="16050"/>
                    </a:lnTo>
                    <a:lnTo>
                      <a:pt x="9181" y="15939"/>
                    </a:lnTo>
                    <a:lnTo>
                      <a:pt x="9228" y="16273"/>
                    </a:lnTo>
                    <a:lnTo>
                      <a:pt x="10038" y="16329"/>
                    </a:lnTo>
                    <a:lnTo>
                      <a:pt x="10455" y="16815"/>
                    </a:lnTo>
                    <a:lnTo>
                      <a:pt x="10871" y="17580"/>
                    </a:lnTo>
                    <a:lnTo>
                      <a:pt x="10919" y="18401"/>
                    </a:lnTo>
                    <a:lnTo>
                      <a:pt x="11241" y="18359"/>
                    </a:lnTo>
                    <a:lnTo>
                      <a:pt x="11681" y="18025"/>
                    </a:lnTo>
                    <a:lnTo>
                      <a:pt x="12098" y="17483"/>
                    </a:lnTo>
                    <a:lnTo>
                      <a:pt x="12431" y="16815"/>
                    </a:lnTo>
                    <a:lnTo>
                      <a:pt x="12467" y="17358"/>
                    </a:lnTo>
                    <a:lnTo>
                      <a:pt x="12288" y="17970"/>
                    </a:lnTo>
                    <a:lnTo>
                      <a:pt x="11967" y="18457"/>
                    </a:lnTo>
                    <a:lnTo>
                      <a:pt x="12336" y="18582"/>
                    </a:lnTo>
                    <a:lnTo>
                      <a:pt x="12467" y="18151"/>
                    </a:lnTo>
                    <a:lnTo>
                      <a:pt x="12669" y="17859"/>
                    </a:lnTo>
                    <a:lnTo>
                      <a:pt x="12669" y="18151"/>
                    </a:lnTo>
                    <a:lnTo>
                      <a:pt x="12753" y="18582"/>
                    </a:lnTo>
                    <a:lnTo>
                      <a:pt x="13086" y="18971"/>
                    </a:lnTo>
                    <a:lnTo>
                      <a:pt x="13134" y="19458"/>
                    </a:lnTo>
                    <a:lnTo>
                      <a:pt x="12943" y="20112"/>
                    </a:lnTo>
                    <a:lnTo>
                      <a:pt x="13455" y="20710"/>
                    </a:lnTo>
                    <a:lnTo>
                      <a:pt x="14634" y="21266"/>
                    </a:lnTo>
                    <a:lnTo>
                      <a:pt x="16004" y="21600"/>
                    </a:lnTo>
                    <a:lnTo>
                      <a:pt x="16944" y="21169"/>
                    </a:lnTo>
                    <a:lnTo>
                      <a:pt x="18492" y="20279"/>
                    </a:lnTo>
                    <a:lnTo>
                      <a:pt x="18909" y="18916"/>
                    </a:lnTo>
                    <a:lnTo>
                      <a:pt x="19635" y="18248"/>
                    </a:lnTo>
                    <a:lnTo>
                      <a:pt x="20100" y="17094"/>
                    </a:lnTo>
                    <a:lnTo>
                      <a:pt x="20993" y="16106"/>
                    </a:lnTo>
                    <a:lnTo>
                      <a:pt x="21279" y="15661"/>
                    </a:lnTo>
                    <a:lnTo>
                      <a:pt x="21279" y="13895"/>
                    </a:lnTo>
                    <a:lnTo>
                      <a:pt x="21600" y="11600"/>
                    </a:lnTo>
                    <a:lnTo>
                      <a:pt x="21564" y="11057"/>
                    </a:lnTo>
                    <a:lnTo>
                      <a:pt x="20897" y="10000"/>
                    </a:lnTo>
                    <a:lnTo>
                      <a:pt x="20576" y="8790"/>
                    </a:lnTo>
                    <a:lnTo>
                      <a:pt x="19862" y="8401"/>
                    </a:lnTo>
                    <a:lnTo>
                      <a:pt x="19671" y="7246"/>
                    </a:lnTo>
                    <a:lnTo>
                      <a:pt x="18587" y="6607"/>
                    </a:lnTo>
                    <a:lnTo>
                      <a:pt x="18540" y="5118"/>
                    </a:lnTo>
                    <a:lnTo>
                      <a:pt x="18171" y="3505"/>
                    </a:lnTo>
                    <a:lnTo>
                      <a:pt x="17504" y="2643"/>
                    </a:lnTo>
                    <a:lnTo>
                      <a:pt x="17135" y="1433"/>
                    </a:lnTo>
                    <a:lnTo>
                      <a:pt x="17421" y="765"/>
                    </a:lnTo>
                    <a:lnTo>
                      <a:pt x="16849" y="0"/>
                    </a:lnTo>
                    <a:lnTo>
                      <a:pt x="16480" y="765"/>
                    </a:lnTo>
                    <a:lnTo>
                      <a:pt x="16146" y="1252"/>
                    </a:lnTo>
                    <a:lnTo>
                      <a:pt x="16194" y="3894"/>
                    </a:lnTo>
                    <a:lnTo>
                      <a:pt x="15861" y="4562"/>
                    </a:lnTo>
                    <a:lnTo>
                      <a:pt x="15670" y="4993"/>
                    </a:lnTo>
                    <a:lnTo>
                      <a:pt x="15015" y="4993"/>
                    </a:lnTo>
                    <a:lnTo>
                      <a:pt x="14444" y="4395"/>
                    </a:lnTo>
                    <a:lnTo>
                      <a:pt x="13741" y="4061"/>
                    </a:lnTo>
                    <a:lnTo>
                      <a:pt x="13277" y="3561"/>
                    </a:lnTo>
                    <a:lnTo>
                      <a:pt x="12848" y="3352"/>
                    </a:lnTo>
                    <a:lnTo>
                      <a:pt x="13086" y="2684"/>
                    </a:lnTo>
                    <a:lnTo>
                      <a:pt x="13229" y="2142"/>
                    </a:lnTo>
                    <a:lnTo>
                      <a:pt x="13563" y="1975"/>
                    </a:lnTo>
                    <a:lnTo>
                      <a:pt x="13789" y="1210"/>
                    </a:lnTo>
                    <a:lnTo>
                      <a:pt x="13039" y="1043"/>
                    </a:lnTo>
                    <a:lnTo>
                      <a:pt x="12336" y="988"/>
                    </a:lnTo>
                    <a:lnTo>
                      <a:pt x="11526" y="487"/>
                    </a:lnTo>
                    <a:lnTo>
                      <a:pt x="10693" y="389"/>
                    </a:lnTo>
                    <a:lnTo>
                      <a:pt x="10645" y="668"/>
                    </a:lnTo>
                    <a:lnTo>
                      <a:pt x="11026" y="87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8" name="AutoShape 53" descr="AutoShape 94"/>
              <p:cNvSpPr>
                <a:spLocks/>
              </p:cNvSpPr>
              <p:nvPr/>
            </p:nvSpPr>
            <p:spPr bwMode="auto">
              <a:xfrm>
                <a:off x="3214753" y="2994252"/>
                <a:ext cx="97379" cy="1771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83" y="0"/>
                    </a:moveTo>
                    <a:lnTo>
                      <a:pt x="1783" y="2713"/>
                    </a:lnTo>
                    <a:lnTo>
                      <a:pt x="4299" y="5583"/>
                    </a:lnTo>
                    <a:lnTo>
                      <a:pt x="6711" y="7826"/>
                    </a:lnTo>
                    <a:lnTo>
                      <a:pt x="4614" y="10957"/>
                    </a:lnTo>
                    <a:lnTo>
                      <a:pt x="0" y="13617"/>
                    </a:lnTo>
                    <a:lnTo>
                      <a:pt x="419" y="15443"/>
                    </a:lnTo>
                    <a:lnTo>
                      <a:pt x="2097" y="20661"/>
                    </a:lnTo>
                    <a:lnTo>
                      <a:pt x="6711" y="21600"/>
                    </a:lnTo>
                    <a:lnTo>
                      <a:pt x="7969" y="18157"/>
                    </a:lnTo>
                    <a:lnTo>
                      <a:pt x="12583" y="15861"/>
                    </a:lnTo>
                    <a:lnTo>
                      <a:pt x="19922" y="13826"/>
                    </a:lnTo>
                    <a:lnTo>
                      <a:pt x="21600" y="11165"/>
                    </a:lnTo>
                    <a:lnTo>
                      <a:pt x="21181" y="9026"/>
                    </a:lnTo>
                    <a:lnTo>
                      <a:pt x="13317" y="9026"/>
                    </a:lnTo>
                    <a:lnTo>
                      <a:pt x="12897" y="5948"/>
                    </a:lnTo>
                    <a:lnTo>
                      <a:pt x="10485" y="5948"/>
                    </a:lnTo>
                    <a:lnTo>
                      <a:pt x="7550" y="5374"/>
                    </a:lnTo>
                    <a:lnTo>
                      <a:pt x="7969" y="2243"/>
                    </a:lnTo>
                    <a:lnTo>
                      <a:pt x="6186" y="417"/>
                    </a:lnTo>
                    <a:lnTo>
                      <a:pt x="1783"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79" name="AutoShape 54" descr="AutoShape 95"/>
              <p:cNvSpPr>
                <a:spLocks/>
              </p:cNvSpPr>
              <p:nvPr/>
            </p:nvSpPr>
            <p:spPr bwMode="auto">
              <a:xfrm>
                <a:off x="3015772" y="3139278"/>
                <a:ext cx="186284" cy="1707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217"/>
                    </a:moveTo>
                    <a:lnTo>
                      <a:pt x="16473" y="3636"/>
                    </a:lnTo>
                    <a:lnTo>
                      <a:pt x="12982" y="5319"/>
                    </a:lnTo>
                    <a:lnTo>
                      <a:pt x="10418" y="8792"/>
                    </a:lnTo>
                    <a:lnTo>
                      <a:pt x="4145" y="11614"/>
                    </a:lnTo>
                    <a:lnTo>
                      <a:pt x="0" y="15413"/>
                    </a:lnTo>
                    <a:lnTo>
                      <a:pt x="927" y="18018"/>
                    </a:lnTo>
                    <a:lnTo>
                      <a:pt x="4582" y="21600"/>
                    </a:lnTo>
                    <a:lnTo>
                      <a:pt x="9327" y="17584"/>
                    </a:lnTo>
                    <a:lnTo>
                      <a:pt x="10855" y="13948"/>
                    </a:lnTo>
                    <a:lnTo>
                      <a:pt x="14236" y="11343"/>
                    </a:lnTo>
                    <a:lnTo>
                      <a:pt x="16255" y="11343"/>
                    </a:lnTo>
                    <a:lnTo>
                      <a:pt x="17291" y="8358"/>
                    </a:lnTo>
                    <a:lnTo>
                      <a:pt x="19473" y="5807"/>
                    </a:lnTo>
                    <a:lnTo>
                      <a:pt x="21600" y="3636"/>
                    </a:lnTo>
                    <a:lnTo>
                      <a:pt x="20782" y="814"/>
                    </a:lnTo>
                    <a:lnTo>
                      <a:pt x="19473" y="2334"/>
                    </a:lnTo>
                    <a:lnTo>
                      <a:pt x="19255" y="0"/>
                    </a:lnTo>
                    <a:lnTo>
                      <a:pt x="16855" y="21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0" name="AutoShape 55" descr="AutoShape 96"/>
              <p:cNvSpPr>
                <a:spLocks/>
              </p:cNvSpPr>
              <p:nvPr/>
            </p:nvSpPr>
            <p:spPr bwMode="auto">
              <a:xfrm>
                <a:off x="2482331" y="1110169"/>
                <a:ext cx="103023" cy="1193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84" y="1716"/>
                    </a:moveTo>
                    <a:lnTo>
                      <a:pt x="4678" y="6472"/>
                    </a:lnTo>
                    <a:lnTo>
                      <a:pt x="5076" y="10449"/>
                    </a:lnTo>
                    <a:lnTo>
                      <a:pt x="2289" y="14348"/>
                    </a:lnTo>
                    <a:lnTo>
                      <a:pt x="0" y="17779"/>
                    </a:lnTo>
                    <a:lnTo>
                      <a:pt x="2688" y="19651"/>
                    </a:lnTo>
                    <a:lnTo>
                      <a:pt x="7864" y="18091"/>
                    </a:lnTo>
                    <a:lnTo>
                      <a:pt x="12940" y="19105"/>
                    </a:lnTo>
                    <a:lnTo>
                      <a:pt x="14035" y="20664"/>
                    </a:lnTo>
                    <a:lnTo>
                      <a:pt x="14931" y="21522"/>
                    </a:lnTo>
                    <a:lnTo>
                      <a:pt x="15229" y="21600"/>
                    </a:lnTo>
                    <a:lnTo>
                      <a:pt x="15329" y="21600"/>
                    </a:lnTo>
                    <a:lnTo>
                      <a:pt x="15329" y="21522"/>
                    </a:lnTo>
                    <a:lnTo>
                      <a:pt x="15429" y="21054"/>
                    </a:lnTo>
                    <a:lnTo>
                      <a:pt x="15827" y="20352"/>
                    </a:lnTo>
                    <a:lnTo>
                      <a:pt x="16822" y="18559"/>
                    </a:lnTo>
                    <a:lnTo>
                      <a:pt x="18415" y="16219"/>
                    </a:lnTo>
                    <a:lnTo>
                      <a:pt x="21600" y="15050"/>
                    </a:lnTo>
                    <a:lnTo>
                      <a:pt x="20804" y="10449"/>
                    </a:lnTo>
                    <a:lnTo>
                      <a:pt x="16026" y="9201"/>
                    </a:lnTo>
                    <a:lnTo>
                      <a:pt x="9456" y="7330"/>
                    </a:lnTo>
                    <a:lnTo>
                      <a:pt x="7465" y="3275"/>
                    </a:lnTo>
                    <a:lnTo>
                      <a:pt x="5475" y="0"/>
                    </a:lnTo>
                    <a:lnTo>
                      <a:pt x="3484" y="171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1" name="AutoShape 56" descr="AutoShape 97"/>
              <p:cNvSpPr>
                <a:spLocks/>
              </p:cNvSpPr>
              <p:nvPr/>
            </p:nvSpPr>
            <p:spPr bwMode="auto">
              <a:xfrm>
                <a:off x="2359554" y="1241080"/>
                <a:ext cx="200396" cy="1912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36" y="0"/>
                    </a:moveTo>
                    <a:lnTo>
                      <a:pt x="18261" y="0"/>
                    </a:lnTo>
                    <a:lnTo>
                      <a:pt x="19020" y="3624"/>
                    </a:lnTo>
                    <a:lnTo>
                      <a:pt x="19830" y="5122"/>
                    </a:lnTo>
                    <a:lnTo>
                      <a:pt x="21600" y="6813"/>
                    </a:lnTo>
                    <a:lnTo>
                      <a:pt x="18818" y="9133"/>
                    </a:lnTo>
                    <a:lnTo>
                      <a:pt x="20032" y="13144"/>
                    </a:lnTo>
                    <a:lnTo>
                      <a:pt x="19475" y="15656"/>
                    </a:lnTo>
                    <a:lnTo>
                      <a:pt x="18261" y="16961"/>
                    </a:lnTo>
                    <a:lnTo>
                      <a:pt x="17047" y="17348"/>
                    </a:lnTo>
                    <a:lnTo>
                      <a:pt x="16238" y="19281"/>
                    </a:lnTo>
                    <a:lnTo>
                      <a:pt x="14619" y="17493"/>
                    </a:lnTo>
                    <a:lnTo>
                      <a:pt x="13860" y="18507"/>
                    </a:lnTo>
                    <a:lnTo>
                      <a:pt x="10825" y="18652"/>
                    </a:lnTo>
                    <a:lnTo>
                      <a:pt x="10269" y="17348"/>
                    </a:lnTo>
                    <a:lnTo>
                      <a:pt x="9055" y="17734"/>
                    </a:lnTo>
                    <a:lnTo>
                      <a:pt x="9055" y="21165"/>
                    </a:lnTo>
                    <a:lnTo>
                      <a:pt x="7436" y="20247"/>
                    </a:lnTo>
                    <a:lnTo>
                      <a:pt x="6424" y="18846"/>
                    </a:lnTo>
                    <a:lnTo>
                      <a:pt x="5868" y="21165"/>
                    </a:lnTo>
                    <a:lnTo>
                      <a:pt x="4452" y="21600"/>
                    </a:lnTo>
                    <a:lnTo>
                      <a:pt x="3086" y="19812"/>
                    </a:lnTo>
                    <a:lnTo>
                      <a:pt x="1214" y="19619"/>
                    </a:lnTo>
                    <a:lnTo>
                      <a:pt x="0" y="18652"/>
                    </a:lnTo>
                    <a:lnTo>
                      <a:pt x="1872" y="16961"/>
                    </a:lnTo>
                    <a:lnTo>
                      <a:pt x="3844" y="15801"/>
                    </a:lnTo>
                    <a:lnTo>
                      <a:pt x="5210" y="14642"/>
                    </a:lnTo>
                    <a:lnTo>
                      <a:pt x="8852" y="15077"/>
                    </a:lnTo>
                    <a:lnTo>
                      <a:pt x="9055" y="12805"/>
                    </a:lnTo>
                    <a:lnTo>
                      <a:pt x="9864" y="10824"/>
                    </a:lnTo>
                    <a:lnTo>
                      <a:pt x="11028" y="11452"/>
                    </a:lnTo>
                    <a:lnTo>
                      <a:pt x="14265" y="11017"/>
                    </a:lnTo>
                    <a:lnTo>
                      <a:pt x="14619" y="9326"/>
                    </a:lnTo>
                    <a:lnTo>
                      <a:pt x="14619" y="6668"/>
                    </a:lnTo>
                    <a:lnTo>
                      <a:pt x="15631" y="5122"/>
                    </a:lnTo>
                    <a:lnTo>
                      <a:pt x="14822" y="1498"/>
                    </a:lnTo>
                    <a:lnTo>
                      <a:pt x="16036"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2" name="AutoShape 57" descr="AutoShape 98"/>
              <p:cNvSpPr>
                <a:spLocks/>
              </p:cNvSpPr>
              <p:nvPr/>
            </p:nvSpPr>
            <p:spPr bwMode="auto">
              <a:xfrm>
                <a:off x="2380723" y="1440015"/>
                <a:ext cx="23995" cy="20538"/>
              </a:xfrm>
              <a:custGeom>
                <a:avLst/>
                <a:gdLst>
                  <a:gd name="T0" fmla="*/ 34338 w 21600"/>
                  <a:gd name="T1" fmla="*/ 6203 h 21600"/>
                  <a:gd name="T2" fmla="*/ 34338 w 21600"/>
                  <a:gd name="T3" fmla="*/ 6203 h 21600"/>
                  <a:gd name="T4" fmla="*/ 34338 w 21600"/>
                  <a:gd name="T5" fmla="*/ 6203 h 21600"/>
                  <a:gd name="T6" fmla="*/ 34338 w 21600"/>
                  <a:gd name="T7" fmla="*/ 6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2" y="7650"/>
                    </a:moveTo>
                    <a:lnTo>
                      <a:pt x="0" y="21600"/>
                    </a:lnTo>
                    <a:lnTo>
                      <a:pt x="11631" y="21600"/>
                    </a:lnTo>
                    <a:lnTo>
                      <a:pt x="21600" y="7650"/>
                    </a:lnTo>
                    <a:lnTo>
                      <a:pt x="9969" y="0"/>
                    </a:lnTo>
                    <a:lnTo>
                      <a:pt x="1662" y="1800"/>
                    </a:lnTo>
                    <a:lnTo>
                      <a:pt x="1662" y="765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3" name="AutoShape 58" descr="AutoShape 99"/>
              <p:cNvSpPr>
                <a:spLocks/>
              </p:cNvSpPr>
              <p:nvPr/>
            </p:nvSpPr>
            <p:spPr bwMode="auto">
              <a:xfrm>
                <a:off x="2380723" y="1440015"/>
                <a:ext cx="23995" cy="20538"/>
              </a:xfrm>
              <a:custGeom>
                <a:avLst/>
                <a:gdLst>
                  <a:gd name="T0" fmla="*/ 34338 w 21600"/>
                  <a:gd name="T1" fmla="*/ 6203 h 21600"/>
                  <a:gd name="T2" fmla="*/ 34338 w 21600"/>
                  <a:gd name="T3" fmla="*/ 6203 h 21600"/>
                  <a:gd name="T4" fmla="*/ 34338 w 21600"/>
                  <a:gd name="T5" fmla="*/ 6203 h 21600"/>
                  <a:gd name="T6" fmla="*/ 34338 w 21600"/>
                  <a:gd name="T7" fmla="*/ 6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2" y="7650"/>
                    </a:moveTo>
                    <a:lnTo>
                      <a:pt x="0" y="21600"/>
                    </a:lnTo>
                    <a:lnTo>
                      <a:pt x="11631" y="21600"/>
                    </a:lnTo>
                    <a:lnTo>
                      <a:pt x="21600" y="7650"/>
                    </a:lnTo>
                    <a:lnTo>
                      <a:pt x="9969" y="0"/>
                    </a:lnTo>
                    <a:lnTo>
                      <a:pt x="1662" y="180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4" name="AutoShape 59" descr="AutoShape 100"/>
              <p:cNvSpPr>
                <a:spLocks/>
              </p:cNvSpPr>
              <p:nvPr/>
            </p:nvSpPr>
            <p:spPr bwMode="auto">
              <a:xfrm>
                <a:off x="2311573" y="1423328"/>
                <a:ext cx="50809" cy="70594"/>
              </a:xfrm>
              <a:custGeom>
                <a:avLst/>
                <a:gdLst>
                  <a:gd name="T0" fmla="*/ 131760413 w 21600"/>
                  <a:gd name="T1" fmla="*/ 2147483646 h 21600"/>
                  <a:gd name="T2" fmla="*/ 131760413 w 21600"/>
                  <a:gd name="T3" fmla="*/ 2147483646 h 21600"/>
                  <a:gd name="T4" fmla="*/ 131760413 w 21600"/>
                  <a:gd name="T5" fmla="*/ 2147483646 h 21600"/>
                  <a:gd name="T6" fmla="*/ 13176041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374" y="2082"/>
                    </a:moveTo>
                    <a:lnTo>
                      <a:pt x="5502" y="6246"/>
                    </a:lnTo>
                    <a:lnTo>
                      <a:pt x="0" y="8198"/>
                    </a:lnTo>
                    <a:lnTo>
                      <a:pt x="4483" y="14443"/>
                    </a:lnTo>
                    <a:lnTo>
                      <a:pt x="9374" y="11320"/>
                    </a:lnTo>
                    <a:lnTo>
                      <a:pt x="13449" y="12361"/>
                    </a:lnTo>
                    <a:lnTo>
                      <a:pt x="12023" y="16525"/>
                    </a:lnTo>
                    <a:lnTo>
                      <a:pt x="15894" y="21600"/>
                    </a:lnTo>
                    <a:lnTo>
                      <a:pt x="21600" y="18998"/>
                    </a:lnTo>
                    <a:lnTo>
                      <a:pt x="21600" y="12752"/>
                    </a:lnTo>
                    <a:lnTo>
                      <a:pt x="19970" y="3123"/>
                    </a:lnTo>
                    <a:lnTo>
                      <a:pt x="16913" y="0"/>
                    </a:lnTo>
                    <a:lnTo>
                      <a:pt x="9374" y="208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5" name="AutoShape 60" descr="AutoShape 220"/>
              <p:cNvSpPr>
                <a:spLocks/>
              </p:cNvSpPr>
              <p:nvPr/>
            </p:nvSpPr>
            <p:spPr bwMode="auto">
              <a:xfrm>
                <a:off x="1392869" y="952307"/>
                <a:ext cx="629407" cy="286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8181"/>
                    </a:moveTo>
                    <a:lnTo>
                      <a:pt x="451" y="7405"/>
                    </a:lnTo>
                    <a:lnTo>
                      <a:pt x="1402" y="6920"/>
                    </a:lnTo>
                    <a:lnTo>
                      <a:pt x="3562" y="6532"/>
                    </a:lnTo>
                    <a:lnTo>
                      <a:pt x="3820" y="7178"/>
                    </a:lnTo>
                    <a:lnTo>
                      <a:pt x="4578" y="7405"/>
                    </a:lnTo>
                    <a:lnTo>
                      <a:pt x="4900" y="8051"/>
                    </a:lnTo>
                    <a:lnTo>
                      <a:pt x="6432" y="7696"/>
                    </a:lnTo>
                    <a:lnTo>
                      <a:pt x="6045" y="6047"/>
                    </a:lnTo>
                    <a:lnTo>
                      <a:pt x="5787" y="5271"/>
                    </a:lnTo>
                    <a:lnTo>
                      <a:pt x="6432" y="5141"/>
                    </a:lnTo>
                    <a:lnTo>
                      <a:pt x="6432" y="0"/>
                    </a:lnTo>
                    <a:lnTo>
                      <a:pt x="7770" y="1002"/>
                    </a:lnTo>
                    <a:lnTo>
                      <a:pt x="8656" y="1132"/>
                    </a:lnTo>
                    <a:lnTo>
                      <a:pt x="9285" y="2393"/>
                    </a:lnTo>
                    <a:lnTo>
                      <a:pt x="9607" y="3686"/>
                    </a:lnTo>
                    <a:lnTo>
                      <a:pt x="10687" y="3686"/>
                    </a:lnTo>
                    <a:lnTo>
                      <a:pt x="12283" y="3913"/>
                    </a:lnTo>
                    <a:lnTo>
                      <a:pt x="13170" y="4947"/>
                    </a:lnTo>
                    <a:lnTo>
                      <a:pt x="13879" y="5335"/>
                    </a:lnTo>
                    <a:lnTo>
                      <a:pt x="14056" y="6467"/>
                    </a:lnTo>
                    <a:lnTo>
                      <a:pt x="15990" y="5982"/>
                    </a:lnTo>
                    <a:lnTo>
                      <a:pt x="16297" y="4947"/>
                    </a:lnTo>
                    <a:lnTo>
                      <a:pt x="16941" y="5723"/>
                    </a:lnTo>
                    <a:lnTo>
                      <a:pt x="17828" y="4171"/>
                    </a:lnTo>
                    <a:lnTo>
                      <a:pt x="18537" y="4042"/>
                    </a:lnTo>
                    <a:lnTo>
                      <a:pt x="19166" y="4818"/>
                    </a:lnTo>
                    <a:lnTo>
                      <a:pt x="18989" y="6047"/>
                    </a:lnTo>
                    <a:lnTo>
                      <a:pt x="19069" y="9280"/>
                    </a:lnTo>
                    <a:lnTo>
                      <a:pt x="19230" y="9895"/>
                    </a:lnTo>
                    <a:lnTo>
                      <a:pt x="19827" y="9571"/>
                    </a:lnTo>
                    <a:lnTo>
                      <a:pt x="21004" y="9280"/>
                    </a:lnTo>
                    <a:lnTo>
                      <a:pt x="21600" y="10832"/>
                    </a:lnTo>
                    <a:lnTo>
                      <a:pt x="20310" y="11964"/>
                    </a:lnTo>
                    <a:lnTo>
                      <a:pt x="19230" y="13257"/>
                    </a:lnTo>
                    <a:lnTo>
                      <a:pt x="18602" y="14292"/>
                    </a:lnTo>
                    <a:lnTo>
                      <a:pt x="17893" y="15683"/>
                    </a:lnTo>
                    <a:lnTo>
                      <a:pt x="16877" y="15036"/>
                    </a:lnTo>
                    <a:lnTo>
                      <a:pt x="16941" y="16717"/>
                    </a:lnTo>
                    <a:lnTo>
                      <a:pt x="16813" y="18496"/>
                    </a:lnTo>
                    <a:lnTo>
                      <a:pt x="15668" y="20404"/>
                    </a:lnTo>
                    <a:lnTo>
                      <a:pt x="14201" y="20048"/>
                    </a:lnTo>
                    <a:lnTo>
                      <a:pt x="13621" y="20921"/>
                    </a:lnTo>
                    <a:lnTo>
                      <a:pt x="12541" y="21600"/>
                    </a:lnTo>
                    <a:lnTo>
                      <a:pt x="11461" y="20404"/>
                    </a:lnTo>
                    <a:lnTo>
                      <a:pt x="10558" y="19919"/>
                    </a:lnTo>
                    <a:lnTo>
                      <a:pt x="6496" y="19272"/>
                    </a:lnTo>
                    <a:lnTo>
                      <a:pt x="5996" y="18269"/>
                    </a:lnTo>
                    <a:lnTo>
                      <a:pt x="5464" y="16459"/>
                    </a:lnTo>
                    <a:lnTo>
                      <a:pt x="4626" y="15586"/>
                    </a:lnTo>
                    <a:lnTo>
                      <a:pt x="3885" y="15165"/>
                    </a:lnTo>
                    <a:lnTo>
                      <a:pt x="2224" y="14519"/>
                    </a:lnTo>
                    <a:lnTo>
                      <a:pt x="1725" y="12126"/>
                    </a:lnTo>
                    <a:lnTo>
                      <a:pt x="1451" y="10444"/>
                    </a:lnTo>
                    <a:lnTo>
                      <a:pt x="387" y="9280"/>
                    </a:lnTo>
                    <a:lnTo>
                      <a:pt x="0" y="818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6" name="AutoShape 61" descr="AutoShape 258"/>
              <p:cNvSpPr>
                <a:spLocks/>
              </p:cNvSpPr>
              <p:nvPr/>
            </p:nvSpPr>
            <p:spPr bwMode="auto">
              <a:xfrm>
                <a:off x="26814" y="762358"/>
                <a:ext cx="173583" cy="744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48" y="21600"/>
                    </a:moveTo>
                    <a:lnTo>
                      <a:pt x="15672" y="17752"/>
                    </a:lnTo>
                    <a:lnTo>
                      <a:pt x="10330" y="13159"/>
                    </a:lnTo>
                    <a:lnTo>
                      <a:pt x="4754" y="20110"/>
                    </a:lnTo>
                    <a:lnTo>
                      <a:pt x="293" y="20607"/>
                    </a:lnTo>
                    <a:lnTo>
                      <a:pt x="0" y="10800"/>
                    </a:lnTo>
                    <a:lnTo>
                      <a:pt x="1937" y="6952"/>
                    </a:lnTo>
                    <a:lnTo>
                      <a:pt x="3991" y="13283"/>
                    </a:lnTo>
                    <a:lnTo>
                      <a:pt x="6809" y="13283"/>
                    </a:lnTo>
                    <a:lnTo>
                      <a:pt x="7454" y="7324"/>
                    </a:lnTo>
                    <a:lnTo>
                      <a:pt x="5400" y="5462"/>
                    </a:lnTo>
                    <a:lnTo>
                      <a:pt x="4461" y="993"/>
                    </a:lnTo>
                    <a:lnTo>
                      <a:pt x="9685" y="0"/>
                    </a:lnTo>
                    <a:lnTo>
                      <a:pt x="12326" y="4717"/>
                    </a:lnTo>
                    <a:lnTo>
                      <a:pt x="17433" y="5214"/>
                    </a:lnTo>
                    <a:lnTo>
                      <a:pt x="21600" y="13159"/>
                    </a:lnTo>
                    <a:lnTo>
                      <a:pt x="19604" y="15890"/>
                    </a:lnTo>
                    <a:lnTo>
                      <a:pt x="16963" y="14028"/>
                    </a:lnTo>
                    <a:lnTo>
                      <a:pt x="15848"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7" name="AutoShape 62" descr="AutoShape 260"/>
              <p:cNvSpPr>
                <a:spLocks/>
              </p:cNvSpPr>
              <p:nvPr/>
            </p:nvSpPr>
            <p:spPr bwMode="auto">
              <a:xfrm>
                <a:off x="63503" y="739257"/>
                <a:ext cx="103024" cy="41074"/>
              </a:xfrm>
              <a:custGeom>
                <a:avLst/>
                <a:gdLst>
                  <a:gd name="T0" fmla="*/ 2147483646 w 21600"/>
                  <a:gd name="T1" fmla="*/ 12696223 h 21600"/>
                  <a:gd name="T2" fmla="*/ 2147483646 w 21600"/>
                  <a:gd name="T3" fmla="*/ 12696223 h 21600"/>
                  <a:gd name="T4" fmla="*/ 2147483646 w 21600"/>
                  <a:gd name="T5" fmla="*/ 12696223 h 21600"/>
                  <a:gd name="T6" fmla="*/ 2147483646 w 21600"/>
                  <a:gd name="T7" fmla="*/ 126962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3097" y="20700"/>
                    </a:lnTo>
                    <a:lnTo>
                      <a:pt x="8699" y="12150"/>
                    </a:lnTo>
                    <a:lnTo>
                      <a:pt x="0" y="13950"/>
                    </a:lnTo>
                    <a:lnTo>
                      <a:pt x="3519" y="6750"/>
                    </a:lnTo>
                    <a:lnTo>
                      <a:pt x="9676" y="0"/>
                    </a:lnTo>
                    <a:lnTo>
                      <a:pt x="16713" y="5400"/>
                    </a:lnTo>
                    <a:lnTo>
                      <a:pt x="2160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8" name="AutoShape 63" descr="AutoShape 288"/>
              <p:cNvSpPr>
                <a:spLocks/>
              </p:cNvSpPr>
              <p:nvPr/>
            </p:nvSpPr>
            <p:spPr bwMode="auto">
              <a:xfrm>
                <a:off x="0" y="808561"/>
                <a:ext cx="153828" cy="115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2" y="9200"/>
                    </a:moveTo>
                    <a:lnTo>
                      <a:pt x="0" y="14960"/>
                    </a:lnTo>
                    <a:lnTo>
                      <a:pt x="4990" y="17120"/>
                    </a:lnTo>
                    <a:lnTo>
                      <a:pt x="9126" y="21600"/>
                    </a:lnTo>
                    <a:lnTo>
                      <a:pt x="8666" y="18160"/>
                    </a:lnTo>
                    <a:lnTo>
                      <a:pt x="11883" y="16640"/>
                    </a:lnTo>
                    <a:lnTo>
                      <a:pt x="15691" y="17280"/>
                    </a:lnTo>
                    <a:lnTo>
                      <a:pt x="16413" y="14240"/>
                    </a:lnTo>
                    <a:lnTo>
                      <a:pt x="20418" y="12400"/>
                    </a:lnTo>
                    <a:lnTo>
                      <a:pt x="18908" y="9760"/>
                    </a:lnTo>
                    <a:lnTo>
                      <a:pt x="20878" y="4800"/>
                    </a:lnTo>
                    <a:lnTo>
                      <a:pt x="21600" y="5440"/>
                    </a:lnTo>
                    <a:lnTo>
                      <a:pt x="21403" y="2960"/>
                    </a:lnTo>
                    <a:lnTo>
                      <a:pt x="15429" y="0"/>
                    </a:lnTo>
                    <a:lnTo>
                      <a:pt x="9191" y="4480"/>
                    </a:lnTo>
                    <a:lnTo>
                      <a:pt x="4202" y="4800"/>
                    </a:lnTo>
                    <a:lnTo>
                      <a:pt x="2692" y="92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89" name="AutoShape 64" descr="AutoShape 289"/>
              <p:cNvSpPr>
                <a:spLocks/>
              </p:cNvSpPr>
              <p:nvPr/>
            </p:nvSpPr>
            <p:spPr bwMode="auto">
              <a:xfrm>
                <a:off x="0" y="808561"/>
                <a:ext cx="153828" cy="115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2" y="9200"/>
                    </a:moveTo>
                    <a:lnTo>
                      <a:pt x="0" y="14960"/>
                    </a:lnTo>
                    <a:lnTo>
                      <a:pt x="4990" y="17120"/>
                    </a:lnTo>
                    <a:lnTo>
                      <a:pt x="9126" y="21600"/>
                    </a:lnTo>
                    <a:lnTo>
                      <a:pt x="8666" y="18160"/>
                    </a:lnTo>
                    <a:lnTo>
                      <a:pt x="11883" y="16640"/>
                    </a:lnTo>
                    <a:lnTo>
                      <a:pt x="15691" y="17280"/>
                    </a:lnTo>
                    <a:lnTo>
                      <a:pt x="16413" y="14240"/>
                    </a:lnTo>
                    <a:lnTo>
                      <a:pt x="20418" y="12400"/>
                    </a:lnTo>
                    <a:lnTo>
                      <a:pt x="18908" y="9760"/>
                    </a:lnTo>
                    <a:lnTo>
                      <a:pt x="20878" y="4800"/>
                    </a:lnTo>
                    <a:lnTo>
                      <a:pt x="21600" y="5440"/>
                    </a:lnTo>
                    <a:lnTo>
                      <a:pt x="21403" y="2960"/>
                    </a:lnTo>
                    <a:lnTo>
                      <a:pt x="15429" y="0"/>
                    </a:lnTo>
                    <a:lnTo>
                      <a:pt x="9191" y="4480"/>
                    </a:lnTo>
                    <a:lnTo>
                      <a:pt x="4202" y="4800"/>
                    </a:lnTo>
                    <a:lnTo>
                      <a:pt x="2692" y="920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90" name="AutoShape 65" descr="AutoShape 296"/>
              <p:cNvSpPr>
                <a:spLocks/>
              </p:cNvSpPr>
              <p:nvPr/>
            </p:nvSpPr>
            <p:spPr bwMode="auto">
              <a:xfrm>
                <a:off x="0" y="876583"/>
                <a:ext cx="23995" cy="19256"/>
              </a:xfrm>
              <a:custGeom>
                <a:avLst/>
                <a:gdLst>
                  <a:gd name="T0" fmla="*/ 34338 w 21600"/>
                  <a:gd name="T1" fmla="*/ 3052 h 21600"/>
                  <a:gd name="T2" fmla="*/ 34338 w 21600"/>
                  <a:gd name="T3" fmla="*/ 3052 h 21600"/>
                  <a:gd name="T4" fmla="*/ 34338 w 21600"/>
                  <a:gd name="T5" fmla="*/ 3052 h 21600"/>
                  <a:gd name="T6" fmla="*/ 34338 w 21600"/>
                  <a:gd name="T7" fmla="*/ 3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440"/>
                    </a:moveTo>
                    <a:lnTo>
                      <a:pt x="21600" y="21600"/>
                    </a:lnTo>
                    <a:lnTo>
                      <a:pt x="19970" y="11520"/>
                    </a:lnTo>
                    <a:lnTo>
                      <a:pt x="6928" y="0"/>
                    </a:lnTo>
                    <a:lnTo>
                      <a:pt x="0" y="1344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91" name="AutoShape 66" descr="AutoShape 309"/>
              <p:cNvSpPr>
                <a:spLocks/>
              </p:cNvSpPr>
              <p:nvPr/>
            </p:nvSpPr>
            <p:spPr bwMode="auto">
              <a:xfrm>
                <a:off x="2590995" y="3150831"/>
                <a:ext cx="73387" cy="6802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1" y="0"/>
                    </a:moveTo>
                    <a:lnTo>
                      <a:pt x="0" y="18986"/>
                    </a:lnTo>
                    <a:lnTo>
                      <a:pt x="4785" y="21600"/>
                    </a:lnTo>
                    <a:lnTo>
                      <a:pt x="16132" y="19536"/>
                    </a:lnTo>
                    <a:lnTo>
                      <a:pt x="16678" y="14033"/>
                    </a:lnTo>
                    <a:lnTo>
                      <a:pt x="20916" y="8668"/>
                    </a:lnTo>
                    <a:lnTo>
                      <a:pt x="21600" y="1513"/>
                    </a:lnTo>
                    <a:lnTo>
                      <a:pt x="164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grpSp>
        <p:nvGrpSpPr>
          <p:cNvPr id="9227" name="Group 67"/>
          <p:cNvGrpSpPr>
            <a:grpSpLocks/>
          </p:cNvGrpSpPr>
          <p:nvPr userDrawn="1"/>
        </p:nvGrpSpPr>
        <p:grpSpPr bwMode="auto">
          <a:xfrm>
            <a:off x="3074988" y="1917700"/>
            <a:ext cx="6067425" cy="3416300"/>
            <a:chOff x="-1" y="-1"/>
            <a:chExt cx="6067427" cy="3416302"/>
          </a:xfrm>
        </p:grpSpPr>
        <p:sp>
          <p:nvSpPr>
            <p:cNvPr id="9232" name="AutoShape 68" descr="AutoShape 31"/>
            <p:cNvSpPr>
              <a:spLocks/>
            </p:cNvSpPr>
            <p:nvPr/>
          </p:nvSpPr>
          <p:spPr bwMode="auto">
            <a:xfrm>
              <a:off x="2434023" y="1786729"/>
              <a:ext cx="70556" cy="141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639"/>
                  </a:moveTo>
                  <a:lnTo>
                    <a:pt x="2880" y="9680"/>
                  </a:lnTo>
                  <a:lnTo>
                    <a:pt x="4464" y="13829"/>
                  </a:lnTo>
                  <a:lnTo>
                    <a:pt x="5184" y="17715"/>
                  </a:lnTo>
                  <a:lnTo>
                    <a:pt x="7344" y="21600"/>
                  </a:lnTo>
                  <a:lnTo>
                    <a:pt x="15840" y="19756"/>
                  </a:lnTo>
                  <a:lnTo>
                    <a:pt x="14256" y="12973"/>
                  </a:lnTo>
                  <a:lnTo>
                    <a:pt x="18288" y="10668"/>
                  </a:lnTo>
                  <a:lnTo>
                    <a:pt x="21600" y="3885"/>
                  </a:lnTo>
                  <a:lnTo>
                    <a:pt x="20592" y="0"/>
                  </a:lnTo>
                  <a:lnTo>
                    <a:pt x="14256" y="263"/>
                  </a:lnTo>
                  <a:lnTo>
                    <a:pt x="12384" y="3424"/>
                  </a:lnTo>
                  <a:lnTo>
                    <a:pt x="5184" y="4478"/>
                  </a:lnTo>
                  <a:lnTo>
                    <a:pt x="0" y="763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3" name="AutoShape 69" descr="AutoShape 32"/>
            <p:cNvSpPr>
              <a:spLocks/>
            </p:cNvSpPr>
            <p:nvPr/>
          </p:nvSpPr>
          <p:spPr bwMode="auto">
            <a:xfrm>
              <a:off x="2675310" y="2437499"/>
              <a:ext cx="208837" cy="2862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 y="579"/>
                  </a:moveTo>
                  <a:lnTo>
                    <a:pt x="2335" y="0"/>
                  </a:lnTo>
                  <a:lnTo>
                    <a:pt x="4670" y="740"/>
                  </a:lnTo>
                  <a:lnTo>
                    <a:pt x="8562" y="998"/>
                  </a:lnTo>
                  <a:lnTo>
                    <a:pt x="14254" y="869"/>
                  </a:lnTo>
                  <a:lnTo>
                    <a:pt x="15032" y="1674"/>
                  </a:lnTo>
                  <a:lnTo>
                    <a:pt x="19751" y="2092"/>
                  </a:lnTo>
                  <a:lnTo>
                    <a:pt x="21600" y="2286"/>
                  </a:lnTo>
                  <a:lnTo>
                    <a:pt x="20432" y="3638"/>
                  </a:lnTo>
                  <a:lnTo>
                    <a:pt x="20286" y="8852"/>
                  </a:lnTo>
                  <a:lnTo>
                    <a:pt x="19216" y="9400"/>
                  </a:lnTo>
                  <a:lnTo>
                    <a:pt x="18049" y="9689"/>
                  </a:lnTo>
                  <a:lnTo>
                    <a:pt x="18195" y="14969"/>
                  </a:lnTo>
                  <a:lnTo>
                    <a:pt x="17611" y="20699"/>
                  </a:lnTo>
                  <a:lnTo>
                    <a:pt x="16249" y="21600"/>
                  </a:lnTo>
                  <a:lnTo>
                    <a:pt x="13378" y="21407"/>
                  </a:lnTo>
                  <a:lnTo>
                    <a:pt x="12357" y="20184"/>
                  </a:lnTo>
                  <a:lnTo>
                    <a:pt x="11870" y="20634"/>
                  </a:lnTo>
                  <a:lnTo>
                    <a:pt x="10216" y="20763"/>
                  </a:lnTo>
                  <a:lnTo>
                    <a:pt x="9584" y="19443"/>
                  </a:lnTo>
                  <a:lnTo>
                    <a:pt x="8465" y="18574"/>
                  </a:lnTo>
                  <a:lnTo>
                    <a:pt x="6908" y="18381"/>
                  </a:lnTo>
                  <a:lnTo>
                    <a:pt x="7054" y="16353"/>
                  </a:lnTo>
                  <a:lnTo>
                    <a:pt x="6373" y="14164"/>
                  </a:lnTo>
                  <a:lnTo>
                    <a:pt x="6227" y="12587"/>
                  </a:lnTo>
                  <a:lnTo>
                    <a:pt x="6081" y="10559"/>
                  </a:lnTo>
                  <a:lnTo>
                    <a:pt x="5254" y="9078"/>
                  </a:lnTo>
                  <a:lnTo>
                    <a:pt x="4524" y="8015"/>
                  </a:lnTo>
                  <a:lnTo>
                    <a:pt x="3843" y="6921"/>
                  </a:lnTo>
                  <a:lnTo>
                    <a:pt x="2384" y="5054"/>
                  </a:lnTo>
                  <a:lnTo>
                    <a:pt x="1703" y="4153"/>
                  </a:lnTo>
                  <a:lnTo>
                    <a:pt x="0" y="2607"/>
                  </a:lnTo>
                  <a:lnTo>
                    <a:pt x="146" y="5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4" name="AutoShape 70" descr="AutoShape 33"/>
            <p:cNvSpPr>
              <a:spLocks/>
            </p:cNvSpPr>
            <p:nvPr/>
          </p:nvSpPr>
          <p:spPr bwMode="auto">
            <a:xfrm>
              <a:off x="5673747" y="2089651"/>
              <a:ext cx="42334" cy="55197"/>
            </a:xfrm>
            <a:custGeom>
              <a:avLst/>
              <a:gdLst>
                <a:gd name="T0" fmla="*/ 17701560 w 21600"/>
                <a:gd name="T1" fmla="*/ 327711655 h 21600"/>
                <a:gd name="T2" fmla="*/ 17701560 w 21600"/>
                <a:gd name="T3" fmla="*/ 327711655 h 21600"/>
                <a:gd name="T4" fmla="*/ 17701560 w 21600"/>
                <a:gd name="T5" fmla="*/ 327711655 h 21600"/>
                <a:gd name="T6" fmla="*/ 17701560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8100" y="10885"/>
                  </a:lnTo>
                  <a:lnTo>
                    <a:pt x="17673" y="21600"/>
                  </a:lnTo>
                  <a:lnTo>
                    <a:pt x="21600" y="8164"/>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5" name="AutoShape 71" descr="AutoShape 44"/>
            <p:cNvSpPr>
              <a:spLocks/>
            </p:cNvSpPr>
            <p:nvPr/>
          </p:nvSpPr>
          <p:spPr bwMode="auto">
            <a:xfrm>
              <a:off x="2053046" y="1690460"/>
              <a:ext cx="143930" cy="1142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99" y="17035"/>
                  </a:moveTo>
                  <a:lnTo>
                    <a:pt x="3940" y="19888"/>
                  </a:lnTo>
                  <a:lnTo>
                    <a:pt x="6614" y="19888"/>
                  </a:lnTo>
                  <a:lnTo>
                    <a:pt x="7950" y="21600"/>
                  </a:lnTo>
                  <a:lnTo>
                    <a:pt x="9639" y="18992"/>
                  </a:lnTo>
                  <a:lnTo>
                    <a:pt x="13509" y="17443"/>
                  </a:lnTo>
                  <a:lnTo>
                    <a:pt x="18012" y="18340"/>
                  </a:lnTo>
                  <a:lnTo>
                    <a:pt x="21600" y="18340"/>
                  </a:lnTo>
                  <a:lnTo>
                    <a:pt x="19982" y="14183"/>
                  </a:lnTo>
                  <a:lnTo>
                    <a:pt x="18012" y="12552"/>
                  </a:lnTo>
                  <a:lnTo>
                    <a:pt x="17449" y="9374"/>
                  </a:lnTo>
                  <a:lnTo>
                    <a:pt x="15197" y="7417"/>
                  </a:lnTo>
                  <a:lnTo>
                    <a:pt x="12735" y="3179"/>
                  </a:lnTo>
                  <a:lnTo>
                    <a:pt x="10554" y="2282"/>
                  </a:lnTo>
                  <a:lnTo>
                    <a:pt x="9147" y="0"/>
                  </a:lnTo>
                  <a:lnTo>
                    <a:pt x="6262" y="652"/>
                  </a:lnTo>
                  <a:lnTo>
                    <a:pt x="2251" y="5950"/>
                  </a:lnTo>
                  <a:lnTo>
                    <a:pt x="0" y="7254"/>
                  </a:lnTo>
                  <a:lnTo>
                    <a:pt x="2463" y="8232"/>
                  </a:lnTo>
                  <a:lnTo>
                    <a:pt x="4714" y="11493"/>
                  </a:lnTo>
                  <a:lnTo>
                    <a:pt x="6051" y="12960"/>
                  </a:lnTo>
                  <a:lnTo>
                    <a:pt x="4151" y="14346"/>
                  </a:lnTo>
                  <a:lnTo>
                    <a:pt x="3799" y="170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6" name="AutoShape 72" descr="AutoShape 47"/>
            <p:cNvSpPr>
              <a:spLocks/>
            </p:cNvSpPr>
            <p:nvPr/>
          </p:nvSpPr>
          <p:spPr bwMode="auto">
            <a:xfrm>
              <a:off x="5622948" y="2149977"/>
              <a:ext cx="60678" cy="42362"/>
            </a:xfrm>
            <a:custGeom>
              <a:avLst/>
              <a:gdLst>
                <a:gd name="T0" fmla="*/ 928485053 w 21600"/>
                <a:gd name="T1" fmla="*/ 17830654 h 21600"/>
                <a:gd name="T2" fmla="*/ 928485053 w 21600"/>
                <a:gd name="T3" fmla="*/ 17830654 h 21600"/>
                <a:gd name="T4" fmla="*/ 928485053 w 21600"/>
                <a:gd name="T5" fmla="*/ 17830654 h 21600"/>
                <a:gd name="T6" fmla="*/ 928485053 w 21600"/>
                <a:gd name="T7" fmla="*/ 17830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1" y="11241"/>
                  </a:moveTo>
                  <a:lnTo>
                    <a:pt x="0" y="19176"/>
                  </a:lnTo>
                  <a:lnTo>
                    <a:pt x="8674" y="21600"/>
                  </a:lnTo>
                  <a:lnTo>
                    <a:pt x="17518" y="15429"/>
                  </a:lnTo>
                  <a:lnTo>
                    <a:pt x="21600" y="7714"/>
                  </a:lnTo>
                  <a:lnTo>
                    <a:pt x="20920" y="0"/>
                  </a:lnTo>
                  <a:lnTo>
                    <a:pt x="14117" y="882"/>
                  </a:lnTo>
                  <a:lnTo>
                    <a:pt x="12756" y="7714"/>
                  </a:lnTo>
                  <a:lnTo>
                    <a:pt x="1531" y="1124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7" name="AutoShape 73" descr="AutoShape 48"/>
            <p:cNvSpPr>
              <a:spLocks/>
            </p:cNvSpPr>
            <p:nvPr/>
          </p:nvSpPr>
          <p:spPr bwMode="auto">
            <a:xfrm>
              <a:off x="5721722" y="2165380"/>
              <a:ext cx="31046" cy="19257"/>
            </a:xfrm>
            <a:custGeom>
              <a:avLst/>
              <a:gdLst>
                <a:gd name="T0" fmla="*/ 584107 w 21600"/>
                <a:gd name="T1" fmla="*/ 3054 h 21600"/>
                <a:gd name="T2" fmla="*/ 584107 w 21600"/>
                <a:gd name="T3" fmla="*/ 3054 h 21600"/>
                <a:gd name="T4" fmla="*/ 584107 w 21600"/>
                <a:gd name="T5" fmla="*/ 3054 h 21600"/>
                <a:gd name="T6" fmla="*/ 584107 w 21600"/>
                <a:gd name="T7" fmla="*/ 3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27" y="21600"/>
                  </a:moveTo>
                  <a:lnTo>
                    <a:pt x="15055" y="20640"/>
                  </a:lnTo>
                  <a:lnTo>
                    <a:pt x="16691" y="20160"/>
                  </a:lnTo>
                  <a:lnTo>
                    <a:pt x="18327" y="18240"/>
                  </a:lnTo>
                  <a:lnTo>
                    <a:pt x="19964" y="16800"/>
                  </a:lnTo>
                  <a:lnTo>
                    <a:pt x="20945" y="14880"/>
                  </a:lnTo>
                  <a:lnTo>
                    <a:pt x="21600" y="12480"/>
                  </a:lnTo>
                  <a:lnTo>
                    <a:pt x="21600" y="8640"/>
                  </a:lnTo>
                  <a:lnTo>
                    <a:pt x="20945" y="6720"/>
                  </a:lnTo>
                  <a:lnTo>
                    <a:pt x="19964" y="4800"/>
                  </a:lnTo>
                  <a:lnTo>
                    <a:pt x="18327" y="2880"/>
                  </a:lnTo>
                  <a:lnTo>
                    <a:pt x="16691" y="1920"/>
                  </a:lnTo>
                  <a:lnTo>
                    <a:pt x="15055" y="480"/>
                  </a:lnTo>
                  <a:lnTo>
                    <a:pt x="13091" y="0"/>
                  </a:lnTo>
                  <a:lnTo>
                    <a:pt x="8509" y="0"/>
                  </a:lnTo>
                  <a:lnTo>
                    <a:pt x="6545" y="480"/>
                  </a:lnTo>
                  <a:lnTo>
                    <a:pt x="4909" y="1920"/>
                  </a:lnTo>
                  <a:lnTo>
                    <a:pt x="3273" y="2880"/>
                  </a:lnTo>
                  <a:lnTo>
                    <a:pt x="1636" y="4800"/>
                  </a:lnTo>
                  <a:lnTo>
                    <a:pt x="655" y="6720"/>
                  </a:lnTo>
                  <a:lnTo>
                    <a:pt x="0" y="8640"/>
                  </a:lnTo>
                  <a:lnTo>
                    <a:pt x="0" y="12480"/>
                  </a:lnTo>
                  <a:lnTo>
                    <a:pt x="655" y="14880"/>
                  </a:lnTo>
                  <a:lnTo>
                    <a:pt x="1636" y="16800"/>
                  </a:lnTo>
                  <a:lnTo>
                    <a:pt x="3273" y="18240"/>
                  </a:lnTo>
                  <a:lnTo>
                    <a:pt x="4909" y="20160"/>
                  </a:lnTo>
                  <a:lnTo>
                    <a:pt x="6545" y="20640"/>
                  </a:lnTo>
                  <a:lnTo>
                    <a:pt x="8509" y="21120"/>
                  </a:lnTo>
                  <a:lnTo>
                    <a:pt x="1112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8" name="AutoShape 74" descr="AutoShape 49"/>
            <p:cNvSpPr>
              <a:spLocks/>
            </p:cNvSpPr>
            <p:nvPr/>
          </p:nvSpPr>
          <p:spPr bwMode="auto">
            <a:xfrm>
              <a:off x="2586413" y="1202703"/>
              <a:ext cx="81844" cy="1437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90" y="21600"/>
                  </a:moveTo>
                  <a:lnTo>
                    <a:pt x="8814" y="21536"/>
                  </a:lnTo>
                  <a:lnTo>
                    <a:pt x="7448" y="18312"/>
                  </a:lnTo>
                  <a:lnTo>
                    <a:pt x="2483" y="17216"/>
                  </a:lnTo>
                  <a:lnTo>
                    <a:pt x="0" y="13927"/>
                  </a:lnTo>
                  <a:lnTo>
                    <a:pt x="1490" y="10832"/>
                  </a:lnTo>
                  <a:lnTo>
                    <a:pt x="6828" y="9865"/>
                  </a:lnTo>
                  <a:lnTo>
                    <a:pt x="3972" y="7544"/>
                  </a:lnTo>
                  <a:lnTo>
                    <a:pt x="4966" y="5287"/>
                  </a:lnTo>
                  <a:lnTo>
                    <a:pt x="7448" y="5287"/>
                  </a:lnTo>
                  <a:lnTo>
                    <a:pt x="6331" y="1483"/>
                  </a:lnTo>
                  <a:lnTo>
                    <a:pt x="10055" y="64"/>
                  </a:lnTo>
                  <a:lnTo>
                    <a:pt x="13034" y="0"/>
                  </a:lnTo>
                  <a:lnTo>
                    <a:pt x="15890" y="967"/>
                  </a:lnTo>
                  <a:lnTo>
                    <a:pt x="20483" y="1999"/>
                  </a:lnTo>
                  <a:lnTo>
                    <a:pt x="18993" y="4256"/>
                  </a:lnTo>
                  <a:lnTo>
                    <a:pt x="21103" y="6061"/>
                  </a:lnTo>
                  <a:lnTo>
                    <a:pt x="20483" y="9736"/>
                  </a:lnTo>
                  <a:lnTo>
                    <a:pt x="16510" y="10252"/>
                  </a:lnTo>
                  <a:lnTo>
                    <a:pt x="16014" y="13089"/>
                  </a:lnTo>
                  <a:lnTo>
                    <a:pt x="19490" y="13734"/>
                  </a:lnTo>
                  <a:lnTo>
                    <a:pt x="21600" y="15152"/>
                  </a:lnTo>
                  <a:lnTo>
                    <a:pt x="20731" y="19859"/>
                  </a:lnTo>
                  <a:lnTo>
                    <a:pt x="17752" y="20246"/>
                  </a:lnTo>
                  <a:lnTo>
                    <a:pt x="1229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39" name="AutoShape 75" descr="AutoShape 50"/>
            <p:cNvSpPr>
              <a:spLocks/>
            </p:cNvSpPr>
            <p:nvPr/>
          </p:nvSpPr>
          <p:spPr bwMode="auto">
            <a:xfrm>
              <a:off x="4113147" y="1377267"/>
              <a:ext cx="180615" cy="860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876" y="214"/>
                  </a:lnTo>
                  <a:lnTo>
                    <a:pt x="5076" y="4384"/>
                  </a:lnTo>
                  <a:lnTo>
                    <a:pt x="7783" y="6844"/>
                  </a:lnTo>
                  <a:lnTo>
                    <a:pt x="8629" y="3315"/>
                  </a:lnTo>
                  <a:lnTo>
                    <a:pt x="8911" y="8875"/>
                  </a:lnTo>
                  <a:lnTo>
                    <a:pt x="10885" y="11014"/>
                  </a:lnTo>
                  <a:lnTo>
                    <a:pt x="13422" y="13580"/>
                  </a:lnTo>
                  <a:lnTo>
                    <a:pt x="19175" y="14329"/>
                  </a:lnTo>
                  <a:lnTo>
                    <a:pt x="21600" y="16040"/>
                  </a:lnTo>
                  <a:lnTo>
                    <a:pt x="20246" y="21065"/>
                  </a:lnTo>
                  <a:lnTo>
                    <a:pt x="17765" y="21065"/>
                  </a:lnTo>
                  <a:lnTo>
                    <a:pt x="14945" y="21600"/>
                  </a:lnTo>
                  <a:lnTo>
                    <a:pt x="12633" y="19034"/>
                  </a:lnTo>
                  <a:lnTo>
                    <a:pt x="9531" y="17750"/>
                  </a:lnTo>
                  <a:lnTo>
                    <a:pt x="5527" y="14756"/>
                  </a:lnTo>
                  <a:lnTo>
                    <a:pt x="2369" y="13152"/>
                  </a:lnTo>
                  <a:lnTo>
                    <a:pt x="395" y="8448"/>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0" name="AutoShape 76" descr="AutoShape 52"/>
            <p:cNvSpPr>
              <a:spLocks/>
            </p:cNvSpPr>
            <p:nvPr/>
          </p:nvSpPr>
          <p:spPr bwMode="auto">
            <a:xfrm>
              <a:off x="4506826" y="1582640"/>
              <a:ext cx="167917" cy="2669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16" y="19419"/>
                  </a:moveTo>
                  <a:lnTo>
                    <a:pt x="3833" y="18346"/>
                  </a:lnTo>
                  <a:lnTo>
                    <a:pt x="5719" y="15992"/>
                  </a:lnTo>
                  <a:lnTo>
                    <a:pt x="3346" y="14781"/>
                  </a:lnTo>
                  <a:lnTo>
                    <a:pt x="2373" y="12738"/>
                  </a:lnTo>
                  <a:lnTo>
                    <a:pt x="2130" y="11354"/>
                  </a:lnTo>
                  <a:lnTo>
                    <a:pt x="2921" y="8619"/>
                  </a:lnTo>
                  <a:lnTo>
                    <a:pt x="669" y="6992"/>
                  </a:lnTo>
                  <a:lnTo>
                    <a:pt x="0" y="5919"/>
                  </a:lnTo>
                  <a:lnTo>
                    <a:pt x="243" y="3012"/>
                  </a:lnTo>
                  <a:lnTo>
                    <a:pt x="3164" y="2354"/>
                  </a:lnTo>
                  <a:lnTo>
                    <a:pt x="4807" y="1523"/>
                  </a:lnTo>
                  <a:lnTo>
                    <a:pt x="6024" y="0"/>
                  </a:lnTo>
                  <a:lnTo>
                    <a:pt x="6510" y="1385"/>
                  </a:lnTo>
                  <a:lnTo>
                    <a:pt x="7180" y="3012"/>
                  </a:lnTo>
                  <a:lnTo>
                    <a:pt x="8640" y="3704"/>
                  </a:lnTo>
                  <a:lnTo>
                    <a:pt x="10526" y="4258"/>
                  </a:lnTo>
                  <a:lnTo>
                    <a:pt x="13447" y="6300"/>
                  </a:lnTo>
                  <a:lnTo>
                    <a:pt x="15576" y="5227"/>
                  </a:lnTo>
                  <a:lnTo>
                    <a:pt x="17828" y="6577"/>
                  </a:lnTo>
                  <a:lnTo>
                    <a:pt x="19227" y="8792"/>
                  </a:lnTo>
                  <a:lnTo>
                    <a:pt x="20201" y="10004"/>
                  </a:lnTo>
                  <a:lnTo>
                    <a:pt x="21600" y="10142"/>
                  </a:lnTo>
                  <a:lnTo>
                    <a:pt x="21600" y="12738"/>
                  </a:lnTo>
                  <a:lnTo>
                    <a:pt x="18740" y="12981"/>
                  </a:lnTo>
                  <a:lnTo>
                    <a:pt x="16124" y="12046"/>
                  </a:lnTo>
                  <a:lnTo>
                    <a:pt x="13447" y="13569"/>
                  </a:lnTo>
                  <a:lnTo>
                    <a:pt x="12230" y="15473"/>
                  </a:lnTo>
                  <a:lnTo>
                    <a:pt x="9431" y="15196"/>
                  </a:lnTo>
                  <a:lnTo>
                    <a:pt x="7666" y="18519"/>
                  </a:lnTo>
                  <a:lnTo>
                    <a:pt x="9309" y="20250"/>
                  </a:lnTo>
                  <a:lnTo>
                    <a:pt x="6875" y="21600"/>
                  </a:lnTo>
                  <a:lnTo>
                    <a:pt x="4807" y="20804"/>
                  </a:lnTo>
                  <a:lnTo>
                    <a:pt x="2616" y="1941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1" name="AutoShape 77" descr="AutoShape 53"/>
            <p:cNvSpPr>
              <a:spLocks/>
            </p:cNvSpPr>
            <p:nvPr/>
          </p:nvSpPr>
          <p:spPr bwMode="auto">
            <a:xfrm>
              <a:off x="3327205" y="287517"/>
              <a:ext cx="33869" cy="30809"/>
            </a:xfrm>
            <a:custGeom>
              <a:avLst/>
              <a:gdLst>
                <a:gd name="T0" fmla="*/ 1521491 w 21600"/>
                <a:gd name="T1" fmla="*/ 536911 h 21600"/>
                <a:gd name="T2" fmla="*/ 1521491 w 21600"/>
                <a:gd name="T3" fmla="*/ 536911 h 21600"/>
                <a:gd name="T4" fmla="*/ 1521491 w 21600"/>
                <a:gd name="T5" fmla="*/ 536911 h 21600"/>
                <a:gd name="T6" fmla="*/ 1521491 w 21600"/>
                <a:gd name="T7" fmla="*/ 53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00" y="0"/>
                  </a:moveTo>
                  <a:lnTo>
                    <a:pt x="0" y="12300"/>
                  </a:lnTo>
                  <a:lnTo>
                    <a:pt x="5100" y="21600"/>
                  </a:lnTo>
                  <a:lnTo>
                    <a:pt x="13200" y="20400"/>
                  </a:lnTo>
                  <a:lnTo>
                    <a:pt x="21600" y="8400"/>
                  </a:lnTo>
                  <a:lnTo>
                    <a:pt x="111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2" name="AutoShape 78" descr="AutoShape 54"/>
            <p:cNvSpPr>
              <a:spLocks/>
            </p:cNvSpPr>
            <p:nvPr/>
          </p:nvSpPr>
          <p:spPr bwMode="auto">
            <a:xfrm>
              <a:off x="3493708" y="257996"/>
              <a:ext cx="49390" cy="20540"/>
            </a:xfrm>
            <a:custGeom>
              <a:avLst/>
              <a:gdLst>
                <a:gd name="T0" fmla="*/ 96485411 w 21600"/>
                <a:gd name="T1" fmla="*/ 6210 h 21600"/>
                <a:gd name="T2" fmla="*/ 96485411 w 21600"/>
                <a:gd name="T3" fmla="*/ 6210 h 21600"/>
                <a:gd name="T4" fmla="*/ 96485411 w 21600"/>
                <a:gd name="T5" fmla="*/ 6210 h 21600"/>
                <a:gd name="T6" fmla="*/ 96485411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54" y="6480"/>
                  </a:moveTo>
                  <a:lnTo>
                    <a:pt x="9227" y="0"/>
                  </a:lnTo>
                  <a:lnTo>
                    <a:pt x="0" y="16848"/>
                  </a:lnTo>
                  <a:lnTo>
                    <a:pt x="6711" y="18576"/>
                  </a:lnTo>
                  <a:lnTo>
                    <a:pt x="21600" y="21600"/>
                  </a:lnTo>
                  <a:lnTo>
                    <a:pt x="18454" y="648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3" name="AutoShape 79" descr="AutoShape 56"/>
            <p:cNvSpPr>
              <a:spLocks/>
            </p:cNvSpPr>
            <p:nvPr/>
          </p:nvSpPr>
          <p:spPr bwMode="auto">
            <a:xfrm>
              <a:off x="3713827" y="115520"/>
              <a:ext cx="12704" cy="21824"/>
            </a:xfrm>
            <a:custGeom>
              <a:avLst/>
              <a:gdLst>
                <a:gd name="T0" fmla="*/ 32 w 21600"/>
                <a:gd name="T1" fmla="*/ 12098 h 21600"/>
                <a:gd name="T2" fmla="*/ 32 w 21600"/>
                <a:gd name="T3" fmla="*/ 12098 h 21600"/>
                <a:gd name="T4" fmla="*/ 32 w 21600"/>
                <a:gd name="T5" fmla="*/ 12098 h 21600"/>
                <a:gd name="T6" fmla="*/ 32 w 21600"/>
                <a:gd name="T7" fmla="*/ 120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00" y="21600"/>
                  </a:moveTo>
                  <a:lnTo>
                    <a:pt x="12800" y="21168"/>
                  </a:lnTo>
                  <a:lnTo>
                    <a:pt x="15200" y="20304"/>
                  </a:lnTo>
                  <a:lnTo>
                    <a:pt x="19200" y="18144"/>
                  </a:lnTo>
                  <a:lnTo>
                    <a:pt x="20800" y="14688"/>
                  </a:lnTo>
                  <a:lnTo>
                    <a:pt x="21600" y="10800"/>
                  </a:lnTo>
                  <a:lnTo>
                    <a:pt x="20800" y="6480"/>
                  </a:lnTo>
                  <a:lnTo>
                    <a:pt x="19200" y="2592"/>
                  </a:lnTo>
                  <a:lnTo>
                    <a:pt x="15200" y="432"/>
                  </a:lnTo>
                  <a:lnTo>
                    <a:pt x="12800" y="0"/>
                  </a:lnTo>
                  <a:lnTo>
                    <a:pt x="8800" y="0"/>
                  </a:lnTo>
                  <a:lnTo>
                    <a:pt x="7200" y="432"/>
                  </a:lnTo>
                  <a:lnTo>
                    <a:pt x="2400" y="2592"/>
                  </a:lnTo>
                  <a:lnTo>
                    <a:pt x="800" y="6480"/>
                  </a:lnTo>
                  <a:lnTo>
                    <a:pt x="0" y="10800"/>
                  </a:lnTo>
                  <a:lnTo>
                    <a:pt x="800" y="14688"/>
                  </a:lnTo>
                  <a:lnTo>
                    <a:pt x="2400" y="18144"/>
                  </a:lnTo>
                  <a:lnTo>
                    <a:pt x="7200" y="20304"/>
                  </a:lnTo>
                  <a:lnTo>
                    <a:pt x="8800" y="21168"/>
                  </a:lnTo>
                  <a:lnTo>
                    <a:pt x="112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4" name="AutoShape 80" descr="AutoShape 60"/>
            <p:cNvSpPr>
              <a:spLocks/>
            </p:cNvSpPr>
            <p:nvPr/>
          </p:nvSpPr>
          <p:spPr bwMode="auto">
            <a:xfrm>
              <a:off x="4911789" y="56474"/>
              <a:ext cx="139695" cy="55197"/>
            </a:xfrm>
            <a:custGeom>
              <a:avLst/>
              <a:gdLst>
                <a:gd name="T0" fmla="*/ 2147483646 w 21600"/>
                <a:gd name="T1" fmla="*/ 327711655 h 21600"/>
                <a:gd name="T2" fmla="*/ 2147483646 w 21600"/>
                <a:gd name="T3" fmla="*/ 327711655 h 21600"/>
                <a:gd name="T4" fmla="*/ 2147483646 w 21600"/>
                <a:gd name="T5" fmla="*/ 327711655 h 21600"/>
                <a:gd name="T6" fmla="*/ 2147483646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782" y="1979"/>
                  </a:moveTo>
                  <a:lnTo>
                    <a:pt x="11273" y="7915"/>
                  </a:lnTo>
                  <a:lnTo>
                    <a:pt x="7491" y="7255"/>
                  </a:lnTo>
                  <a:lnTo>
                    <a:pt x="6327" y="3957"/>
                  </a:lnTo>
                  <a:lnTo>
                    <a:pt x="2836" y="0"/>
                  </a:lnTo>
                  <a:lnTo>
                    <a:pt x="0" y="3957"/>
                  </a:lnTo>
                  <a:lnTo>
                    <a:pt x="0" y="13026"/>
                  </a:lnTo>
                  <a:lnTo>
                    <a:pt x="4291" y="20281"/>
                  </a:lnTo>
                  <a:lnTo>
                    <a:pt x="9818" y="21600"/>
                  </a:lnTo>
                  <a:lnTo>
                    <a:pt x="12073" y="16983"/>
                  </a:lnTo>
                  <a:lnTo>
                    <a:pt x="15564" y="20281"/>
                  </a:lnTo>
                  <a:lnTo>
                    <a:pt x="19855" y="19456"/>
                  </a:lnTo>
                  <a:lnTo>
                    <a:pt x="21600" y="14345"/>
                  </a:lnTo>
                  <a:lnTo>
                    <a:pt x="18109" y="11872"/>
                  </a:lnTo>
                  <a:lnTo>
                    <a:pt x="16364" y="3957"/>
                  </a:lnTo>
                  <a:lnTo>
                    <a:pt x="13236" y="660"/>
                  </a:lnTo>
                  <a:lnTo>
                    <a:pt x="11782" y="19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5" name="AutoShape 81" descr="AutoShape 61"/>
            <p:cNvSpPr>
              <a:spLocks/>
            </p:cNvSpPr>
            <p:nvPr/>
          </p:nvSpPr>
          <p:spPr bwMode="auto">
            <a:xfrm>
              <a:off x="5085346" y="74446"/>
              <a:ext cx="83254" cy="30810"/>
            </a:xfrm>
            <a:custGeom>
              <a:avLst/>
              <a:gdLst>
                <a:gd name="T0" fmla="*/ 2147483646 w 21600"/>
                <a:gd name="T1" fmla="*/ 537088 h 21600"/>
                <a:gd name="T2" fmla="*/ 2147483646 w 21600"/>
                <a:gd name="T3" fmla="*/ 537088 h 21600"/>
                <a:gd name="T4" fmla="*/ 2147483646 w 21600"/>
                <a:gd name="T5" fmla="*/ 537088 h 21600"/>
                <a:gd name="T6" fmla="*/ 2147483646 w 21600"/>
                <a:gd name="T7" fmla="*/ 537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88" y="0"/>
                  </a:moveTo>
                  <a:lnTo>
                    <a:pt x="3417" y="5780"/>
                  </a:lnTo>
                  <a:lnTo>
                    <a:pt x="20746" y="5780"/>
                  </a:lnTo>
                  <a:lnTo>
                    <a:pt x="21600" y="19166"/>
                  </a:lnTo>
                  <a:lnTo>
                    <a:pt x="10129" y="21600"/>
                  </a:lnTo>
                  <a:lnTo>
                    <a:pt x="3417" y="16732"/>
                  </a:lnTo>
                  <a:lnTo>
                    <a:pt x="0" y="6997"/>
                  </a:lnTo>
                  <a:lnTo>
                    <a:pt x="488"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6" name="AutoShape 82" descr="AutoShape 62"/>
            <p:cNvSpPr>
              <a:spLocks/>
            </p:cNvSpPr>
            <p:nvPr/>
          </p:nvSpPr>
          <p:spPr bwMode="auto">
            <a:xfrm>
              <a:off x="5761228" y="211787"/>
              <a:ext cx="60678" cy="35944"/>
            </a:xfrm>
            <a:custGeom>
              <a:avLst/>
              <a:gdLst>
                <a:gd name="T0" fmla="*/ 928485053 w 21600"/>
                <a:gd name="T1" fmla="*/ 2926319 h 21600"/>
                <a:gd name="T2" fmla="*/ 928485053 w 21600"/>
                <a:gd name="T3" fmla="*/ 2926319 h 21600"/>
                <a:gd name="T4" fmla="*/ 928485053 w 21600"/>
                <a:gd name="T5" fmla="*/ 2926319 h 21600"/>
                <a:gd name="T6" fmla="*/ 928485053 w 21600"/>
                <a:gd name="T7" fmla="*/ 2926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674" y="2082"/>
                  </a:moveTo>
                  <a:lnTo>
                    <a:pt x="2041" y="10149"/>
                  </a:lnTo>
                  <a:lnTo>
                    <a:pt x="0" y="21600"/>
                  </a:lnTo>
                  <a:lnTo>
                    <a:pt x="11565" y="20299"/>
                  </a:lnTo>
                  <a:lnTo>
                    <a:pt x="19559" y="19518"/>
                  </a:lnTo>
                  <a:lnTo>
                    <a:pt x="21600" y="7287"/>
                  </a:lnTo>
                  <a:lnTo>
                    <a:pt x="14287" y="0"/>
                  </a:lnTo>
                  <a:lnTo>
                    <a:pt x="8674" y="208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7" name="AutoShape 83" descr="AutoShape 65"/>
            <p:cNvSpPr>
              <a:spLocks/>
            </p:cNvSpPr>
            <p:nvPr/>
          </p:nvSpPr>
          <p:spPr bwMode="auto">
            <a:xfrm>
              <a:off x="2170160" y="1479954"/>
              <a:ext cx="348528" cy="3594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5623"/>
                  </a:moveTo>
                  <a:lnTo>
                    <a:pt x="1337" y="14032"/>
                  </a:lnTo>
                  <a:lnTo>
                    <a:pt x="2355" y="14520"/>
                  </a:lnTo>
                  <a:lnTo>
                    <a:pt x="7064" y="14828"/>
                  </a:lnTo>
                  <a:lnTo>
                    <a:pt x="8809" y="14622"/>
                  </a:lnTo>
                  <a:lnTo>
                    <a:pt x="8721" y="13186"/>
                  </a:lnTo>
                  <a:lnTo>
                    <a:pt x="7646" y="12904"/>
                  </a:lnTo>
                  <a:lnTo>
                    <a:pt x="7762" y="3899"/>
                  </a:lnTo>
                  <a:lnTo>
                    <a:pt x="7064" y="3078"/>
                  </a:lnTo>
                  <a:lnTo>
                    <a:pt x="7064" y="1334"/>
                  </a:lnTo>
                  <a:lnTo>
                    <a:pt x="8024" y="1154"/>
                  </a:lnTo>
                  <a:lnTo>
                    <a:pt x="8024" y="0"/>
                  </a:lnTo>
                  <a:lnTo>
                    <a:pt x="9419" y="795"/>
                  </a:lnTo>
                  <a:lnTo>
                    <a:pt x="18606" y="7311"/>
                  </a:lnTo>
                  <a:lnTo>
                    <a:pt x="19885" y="7824"/>
                  </a:lnTo>
                  <a:lnTo>
                    <a:pt x="20205" y="9723"/>
                  </a:lnTo>
                  <a:lnTo>
                    <a:pt x="21367" y="9517"/>
                  </a:lnTo>
                  <a:lnTo>
                    <a:pt x="21600" y="13391"/>
                  </a:lnTo>
                  <a:lnTo>
                    <a:pt x="20670" y="13494"/>
                  </a:lnTo>
                  <a:lnTo>
                    <a:pt x="20670" y="14186"/>
                  </a:lnTo>
                  <a:lnTo>
                    <a:pt x="17210" y="14571"/>
                  </a:lnTo>
                  <a:lnTo>
                    <a:pt x="16193" y="15238"/>
                  </a:lnTo>
                  <a:lnTo>
                    <a:pt x="13954" y="15135"/>
                  </a:lnTo>
                  <a:lnTo>
                    <a:pt x="13286" y="15931"/>
                  </a:lnTo>
                  <a:lnTo>
                    <a:pt x="12617" y="16546"/>
                  </a:lnTo>
                  <a:lnTo>
                    <a:pt x="10873" y="17059"/>
                  </a:lnTo>
                  <a:lnTo>
                    <a:pt x="10524" y="17675"/>
                  </a:lnTo>
                  <a:lnTo>
                    <a:pt x="10059" y="18573"/>
                  </a:lnTo>
                  <a:lnTo>
                    <a:pt x="9157" y="19702"/>
                  </a:lnTo>
                  <a:lnTo>
                    <a:pt x="8721" y="21292"/>
                  </a:lnTo>
                  <a:lnTo>
                    <a:pt x="7093" y="21472"/>
                  </a:lnTo>
                  <a:lnTo>
                    <a:pt x="5989" y="21600"/>
                  </a:lnTo>
                  <a:lnTo>
                    <a:pt x="5611" y="19984"/>
                  </a:lnTo>
                  <a:lnTo>
                    <a:pt x="4564" y="19086"/>
                  </a:lnTo>
                  <a:lnTo>
                    <a:pt x="3052" y="18778"/>
                  </a:lnTo>
                  <a:lnTo>
                    <a:pt x="1715" y="18445"/>
                  </a:lnTo>
                  <a:lnTo>
                    <a:pt x="1047" y="17136"/>
                  </a:lnTo>
                  <a:lnTo>
                    <a:pt x="233" y="16623"/>
                  </a:lnTo>
                  <a:lnTo>
                    <a:pt x="0" y="156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8" name="AutoShape 84" descr="AutoShape 66"/>
            <p:cNvSpPr>
              <a:spLocks/>
            </p:cNvSpPr>
            <p:nvPr/>
          </p:nvSpPr>
          <p:spPr bwMode="auto">
            <a:xfrm>
              <a:off x="2143350" y="1845772"/>
              <a:ext cx="70556" cy="693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533"/>
                  </a:moveTo>
                  <a:lnTo>
                    <a:pt x="19740" y="3600"/>
                  </a:lnTo>
                  <a:lnTo>
                    <a:pt x="12588" y="0"/>
                  </a:lnTo>
                  <a:lnTo>
                    <a:pt x="6866" y="2667"/>
                  </a:lnTo>
                  <a:lnTo>
                    <a:pt x="0" y="4133"/>
                  </a:lnTo>
                  <a:lnTo>
                    <a:pt x="1860" y="10000"/>
                  </a:lnTo>
                  <a:lnTo>
                    <a:pt x="6294" y="11467"/>
                  </a:lnTo>
                  <a:lnTo>
                    <a:pt x="7438" y="16933"/>
                  </a:lnTo>
                  <a:lnTo>
                    <a:pt x="13732" y="18400"/>
                  </a:lnTo>
                  <a:lnTo>
                    <a:pt x="15306" y="21600"/>
                  </a:lnTo>
                  <a:lnTo>
                    <a:pt x="21600" y="1053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49" name="AutoShape 85" descr="AutoShape 67"/>
            <p:cNvSpPr>
              <a:spLocks/>
            </p:cNvSpPr>
            <p:nvPr/>
          </p:nvSpPr>
          <p:spPr bwMode="auto">
            <a:xfrm>
              <a:off x="2480589" y="1755922"/>
              <a:ext cx="235646" cy="21179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89" y="13935"/>
                  </a:moveTo>
                  <a:lnTo>
                    <a:pt x="18625" y="11715"/>
                  </a:lnTo>
                  <a:lnTo>
                    <a:pt x="19531" y="7839"/>
                  </a:lnTo>
                  <a:lnTo>
                    <a:pt x="20134" y="6881"/>
                  </a:lnTo>
                  <a:lnTo>
                    <a:pt x="21212" y="6010"/>
                  </a:lnTo>
                  <a:lnTo>
                    <a:pt x="21600" y="3440"/>
                  </a:lnTo>
                  <a:lnTo>
                    <a:pt x="21169" y="0"/>
                  </a:lnTo>
                  <a:lnTo>
                    <a:pt x="19746" y="827"/>
                  </a:lnTo>
                  <a:lnTo>
                    <a:pt x="18841" y="1916"/>
                  </a:lnTo>
                  <a:lnTo>
                    <a:pt x="17849" y="827"/>
                  </a:lnTo>
                  <a:lnTo>
                    <a:pt x="15262" y="697"/>
                  </a:lnTo>
                  <a:lnTo>
                    <a:pt x="15004" y="1873"/>
                  </a:lnTo>
                  <a:lnTo>
                    <a:pt x="13365" y="1698"/>
                  </a:lnTo>
                  <a:lnTo>
                    <a:pt x="12158" y="566"/>
                  </a:lnTo>
                  <a:lnTo>
                    <a:pt x="10735" y="697"/>
                  </a:lnTo>
                  <a:lnTo>
                    <a:pt x="8278" y="1002"/>
                  </a:lnTo>
                  <a:lnTo>
                    <a:pt x="8062" y="1873"/>
                  </a:lnTo>
                  <a:lnTo>
                    <a:pt x="7243" y="479"/>
                  </a:lnTo>
                  <a:lnTo>
                    <a:pt x="5648" y="218"/>
                  </a:lnTo>
                  <a:lnTo>
                    <a:pt x="3837" y="697"/>
                  </a:lnTo>
                  <a:lnTo>
                    <a:pt x="3104" y="2177"/>
                  </a:lnTo>
                  <a:lnTo>
                    <a:pt x="2501" y="3223"/>
                  </a:lnTo>
                  <a:lnTo>
                    <a:pt x="1897" y="3223"/>
                  </a:lnTo>
                  <a:lnTo>
                    <a:pt x="2199" y="5792"/>
                  </a:lnTo>
                  <a:lnTo>
                    <a:pt x="1207" y="10277"/>
                  </a:lnTo>
                  <a:lnTo>
                    <a:pt x="0" y="11802"/>
                  </a:lnTo>
                  <a:lnTo>
                    <a:pt x="474" y="16287"/>
                  </a:lnTo>
                  <a:lnTo>
                    <a:pt x="2069" y="16635"/>
                  </a:lnTo>
                  <a:lnTo>
                    <a:pt x="3837" y="16331"/>
                  </a:lnTo>
                  <a:lnTo>
                    <a:pt x="4656" y="17289"/>
                  </a:lnTo>
                  <a:lnTo>
                    <a:pt x="5475" y="18465"/>
                  </a:lnTo>
                  <a:lnTo>
                    <a:pt x="5432" y="20381"/>
                  </a:lnTo>
                  <a:lnTo>
                    <a:pt x="6812" y="21556"/>
                  </a:lnTo>
                  <a:lnTo>
                    <a:pt x="8709" y="21600"/>
                  </a:lnTo>
                  <a:lnTo>
                    <a:pt x="12417" y="18595"/>
                  </a:lnTo>
                  <a:lnTo>
                    <a:pt x="13581" y="17071"/>
                  </a:lnTo>
                  <a:lnTo>
                    <a:pt x="15176" y="15547"/>
                  </a:lnTo>
                  <a:lnTo>
                    <a:pt x="17289" y="139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0" name="AutoShape 86" descr="AutoShape 68"/>
            <p:cNvSpPr>
              <a:spLocks/>
            </p:cNvSpPr>
            <p:nvPr/>
          </p:nvSpPr>
          <p:spPr bwMode="auto">
            <a:xfrm>
              <a:off x="2745862" y="1816250"/>
              <a:ext cx="262456" cy="1886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06" y="15415"/>
                  </a:moveTo>
                  <a:lnTo>
                    <a:pt x="20400" y="15316"/>
                  </a:lnTo>
                  <a:lnTo>
                    <a:pt x="18348" y="15905"/>
                  </a:lnTo>
                  <a:lnTo>
                    <a:pt x="16800" y="15611"/>
                  </a:lnTo>
                  <a:lnTo>
                    <a:pt x="16645" y="16445"/>
                  </a:lnTo>
                  <a:lnTo>
                    <a:pt x="13006" y="16936"/>
                  </a:lnTo>
                  <a:lnTo>
                    <a:pt x="12774" y="17967"/>
                  </a:lnTo>
                  <a:lnTo>
                    <a:pt x="9716" y="18311"/>
                  </a:lnTo>
                  <a:lnTo>
                    <a:pt x="9097" y="16789"/>
                  </a:lnTo>
                  <a:lnTo>
                    <a:pt x="7974" y="16151"/>
                  </a:lnTo>
                  <a:lnTo>
                    <a:pt x="7200" y="17476"/>
                  </a:lnTo>
                  <a:lnTo>
                    <a:pt x="6348" y="18016"/>
                  </a:lnTo>
                  <a:lnTo>
                    <a:pt x="5690" y="18704"/>
                  </a:lnTo>
                  <a:lnTo>
                    <a:pt x="4374" y="18998"/>
                  </a:lnTo>
                  <a:lnTo>
                    <a:pt x="3445" y="20225"/>
                  </a:lnTo>
                  <a:lnTo>
                    <a:pt x="2748" y="21600"/>
                  </a:lnTo>
                  <a:lnTo>
                    <a:pt x="2129" y="20225"/>
                  </a:lnTo>
                  <a:lnTo>
                    <a:pt x="1316" y="17035"/>
                  </a:lnTo>
                  <a:lnTo>
                    <a:pt x="0" y="14433"/>
                  </a:lnTo>
                  <a:lnTo>
                    <a:pt x="774" y="11536"/>
                  </a:lnTo>
                  <a:lnTo>
                    <a:pt x="1587" y="10064"/>
                  </a:lnTo>
                  <a:lnTo>
                    <a:pt x="2632" y="9376"/>
                  </a:lnTo>
                  <a:lnTo>
                    <a:pt x="4258" y="9573"/>
                  </a:lnTo>
                  <a:lnTo>
                    <a:pt x="4800" y="8149"/>
                  </a:lnTo>
                  <a:lnTo>
                    <a:pt x="6735" y="7953"/>
                  </a:lnTo>
                  <a:lnTo>
                    <a:pt x="7626" y="6333"/>
                  </a:lnTo>
                  <a:lnTo>
                    <a:pt x="9329" y="5842"/>
                  </a:lnTo>
                  <a:lnTo>
                    <a:pt x="9948" y="4271"/>
                  </a:lnTo>
                  <a:lnTo>
                    <a:pt x="11071" y="3584"/>
                  </a:lnTo>
                  <a:lnTo>
                    <a:pt x="11845" y="1718"/>
                  </a:lnTo>
                  <a:lnTo>
                    <a:pt x="13006" y="393"/>
                  </a:lnTo>
                  <a:lnTo>
                    <a:pt x="13858" y="0"/>
                  </a:lnTo>
                  <a:lnTo>
                    <a:pt x="14671" y="1620"/>
                  </a:lnTo>
                  <a:lnTo>
                    <a:pt x="15523" y="3829"/>
                  </a:lnTo>
                  <a:lnTo>
                    <a:pt x="15329" y="5793"/>
                  </a:lnTo>
                  <a:lnTo>
                    <a:pt x="16142" y="6284"/>
                  </a:lnTo>
                  <a:lnTo>
                    <a:pt x="16258" y="7511"/>
                  </a:lnTo>
                  <a:lnTo>
                    <a:pt x="17497" y="7265"/>
                  </a:lnTo>
                  <a:lnTo>
                    <a:pt x="17961" y="9376"/>
                  </a:lnTo>
                  <a:lnTo>
                    <a:pt x="19587" y="9769"/>
                  </a:lnTo>
                  <a:lnTo>
                    <a:pt x="19858" y="12273"/>
                  </a:lnTo>
                  <a:lnTo>
                    <a:pt x="20903" y="12764"/>
                  </a:lnTo>
                  <a:lnTo>
                    <a:pt x="21329" y="13647"/>
                  </a:lnTo>
                  <a:lnTo>
                    <a:pt x="21600" y="14285"/>
                  </a:lnTo>
                  <a:lnTo>
                    <a:pt x="21406" y="1541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1" name="AutoShape 87" descr="AutoShape 69"/>
            <p:cNvSpPr>
              <a:spLocks/>
            </p:cNvSpPr>
            <p:nvPr/>
          </p:nvSpPr>
          <p:spPr bwMode="auto">
            <a:xfrm>
              <a:off x="2951871" y="1342612"/>
              <a:ext cx="228591" cy="24259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59"/>
                  </a:moveTo>
                  <a:lnTo>
                    <a:pt x="134" y="21600"/>
                  </a:lnTo>
                  <a:lnTo>
                    <a:pt x="1381" y="21027"/>
                  </a:lnTo>
                  <a:lnTo>
                    <a:pt x="2939" y="20109"/>
                  </a:lnTo>
                  <a:lnTo>
                    <a:pt x="16122" y="20109"/>
                  </a:lnTo>
                  <a:lnTo>
                    <a:pt x="17369" y="21027"/>
                  </a:lnTo>
                  <a:lnTo>
                    <a:pt x="20887" y="18580"/>
                  </a:lnTo>
                  <a:lnTo>
                    <a:pt x="20887" y="16171"/>
                  </a:lnTo>
                  <a:lnTo>
                    <a:pt x="21600" y="15674"/>
                  </a:lnTo>
                  <a:lnTo>
                    <a:pt x="16835" y="9213"/>
                  </a:lnTo>
                  <a:lnTo>
                    <a:pt x="14162" y="5276"/>
                  </a:lnTo>
                  <a:lnTo>
                    <a:pt x="14162" y="3479"/>
                  </a:lnTo>
                  <a:lnTo>
                    <a:pt x="15632" y="4970"/>
                  </a:lnTo>
                  <a:lnTo>
                    <a:pt x="17904" y="7073"/>
                  </a:lnTo>
                  <a:lnTo>
                    <a:pt x="18928" y="5276"/>
                  </a:lnTo>
                  <a:lnTo>
                    <a:pt x="18928" y="3173"/>
                  </a:lnTo>
                  <a:lnTo>
                    <a:pt x="17013" y="612"/>
                  </a:lnTo>
                  <a:lnTo>
                    <a:pt x="14162" y="459"/>
                  </a:lnTo>
                  <a:lnTo>
                    <a:pt x="9085" y="0"/>
                  </a:lnTo>
                  <a:lnTo>
                    <a:pt x="8417" y="2103"/>
                  </a:lnTo>
                  <a:lnTo>
                    <a:pt x="6948" y="1529"/>
                  </a:lnTo>
                  <a:lnTo>
                    <a:pt x="5567" y="115"/>
                  </a:lnTo>
                  <a:lnTo>
                    <a:pt x="0" y="45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2" name="AutoShape 88" descr="AutoShape 70"/>
            <p:cNvSpPr>
              <a:spLocks/>
            </p:cNvSpPr>
            <p:nvPr/>
          </p:nvSpPr>
          <p:spPr bwMode="auto">
            <a:xfrm>
              <a:off x="3732173" y="1238643"/>
              <a:ext cx="262454" cy="2875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75" y="0"/>
                  </a:moveTo>
                  <a:lnTo>
                    <a:pt x="15046" y="514"/>
                  </a:lnTo>
                  <a:lnTo>
                    <a:pt x="14659" y="2089"/>
                  </a:lnTo>
                  <a:lnTo>
                    <a:pt x="13961" y="3954"/>
                  </a:lnTo>
                  <a:lnTo>
                    <a:pt x="13185" y="5432"/>
                  </a:lnTo>
                  <a:lnTo>
                    <a:pt x="11983" y="6075"/>
                  </a:lnTo>
                  <a:lnTo>
                    <a:pt x="11479" y="7875"/>
                  </a:lnTo>
                  <a:lnTo>
                    <a:pt x="9966" y="7971"/>
                  </a:lnTo>
                  <a:lnTo>
                    <a:pt x="7989" y="9032"/>
                  </a:lnTo>
                  <a:lnTo>
                    <a:pt x="6592" y="9932"/>
                  </a:lnTo>
                  <a:lnTo>
                    <a:pt x="5817" y="11411"/>
                  </a:lnTo>
                  <a:lnTo>
                    <a:pt x="776" y="11829"/>
                  </a:lnTo>
                  <a:lnTo>
                    <a:pt x="0" y="13082"/>
                  </a:lnTo>
                  <a:lnTo>
                    <a:pt x="465" y="14721"/>
                  </a:lnTo>
                  <a:lnTo>
                    <a:pt x="1823" y="14850"/>
                  </a:lnTo>
                  <a:lnTo>
                    <a:pt x="2482" y="15750"/>
                  </a:lnTo>
                  <a:lnTo>
                    <a:pt x="1396" y="16907"/>
                  </a:lnTo>
                  <a:lnTo>
                    <a:pt x="0" y="17261"/>
                  </a:lnTo>
                  <a:lnTo>
                    <a:pt x="1396" y="17646"/>
                  </a:lnTo>
                  <a:lnTo>
                    <a:pt x="2133" y="18932"/>
                  </a:lnTo>
                  <a:lnTo>
                    <a:pt x="5196" y="18932"/>
                  </a:lnTo>
                  <a:lnTo>
                    <a:pt x="7174" y="18289"/>
                  </a:lnTo>
                  <a:lnTo>
                    <a:pt x="7523" y="19575"/>
                  </a:lnTo>
                  <a:lnTo>
                    <a:pt x="9540" y="20700"/>
                  </a:lnTo>
                  <a:lnTo>
                    <a:pt x="11052" y="21600"/>
                  </a:lnTo>
                  <a:lnTo>
                    <a:pt x="12099" y="20700"/>
                  </a:lnTo>
                  <a:lnTo>
                    <a:pt x="15628" y="20700"/>
                  </a:lnTo>
                  <a:lnTo>
                    <a:pt x="15822" y="19446"/>
                  </a:lnTo>
                  <a:lnTo>
                    <a:pt x="13961" y="17389"/>
                  </a:lnTo>
                  <a:lnTo>
                    <a:pt x="12409" y="16136"/>
                  </a:lnTo>
                  <a:lnTo>
                    <a:pt x="13030" y="14593"/>
                  </a:lnTo>
                  <a:lnTo>
                    <a:pt x="14116" y="13725"/>
                  </a:lnTo>
                  <a:lnTo>
                    <a:pt x="17179" y="14593"/>
                  </a:lnTo>
                  <a:lnTo>
                    <a:pt x="17606" y="13596"/>
                  </a:lnTo>
                  <a:lnTo>
                    <a:pt x="17800" y="12439"/>
                  </a:lnTo>
                  <a:lnTo>
                    <a:pt x="19739" y="11057"/>
                  </a:lnTo>
                  <a:lnTo>
                    <a:pt x="20398" y="9643"/>
                  </a:lnTo>
                  <a:lnTo>
                    <a:pt x="21600" y="8646"/>
                  </a:lnTo>
                  <a:lnTo>
                    <a:pt x="21445" y="6332"/>
                  </a:lnTo>
                  <a:lnTo>
                    <a:pt x="19739" y="5336"/>
                  </a:lnTo>
                  <a:lnTo>
                    <a:pt x="19932" y="3311"/>
                  </a:lnTo>
                  <a:lnTo>
                    <a:pt x="19041" y="2282"/>
                  </a:lnTo>
                  <a:lnTo>
                    <a:pt x="19312" y="868"/>
                  </a:lnTo>
                  <a:lnTo>
                    <a:pt x="17800" y="225"/>
                  </a:lnTo>
                  <a:lnTo>
                    <a:pt x="1667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3" name="AutoShape 89" descr="AutoShape 71"/>
            <p:cNvSpPr>
              <a:spLocks/>
            </p:cNvSpPr>
            <p:nvPr/>
          </p:nvSpPr>
          <p:spPr bwMode="auto">
            <a:xfrm>
              <a:off x="5043016" y="1170174"/>
              <a:ext cx="79022"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038" y="0"/>
                  </a:moveTo>
                  <a:lnTo>
                    <a:pt x="8132" y="3784"/>
                  </a:lnTo>
                  <a:lnTo>
                    <a:pt x="0" y="5676"/>
                  </a:lnTo>
                  <a:lnTo>
                    <a:pt x="2922" y="8750"/>
                  </a:lnTo>
                  <a:lnTo>
                    <a:pt x="2541" y="11588"/>
                  </a:lnTo>
                  <a:lnTo>
                    <a:pt x="7624" y="12771"/>
                  </a:lnTo>
                  <a:lnTo>
                    <a:pt x="6480" y="20023"/>
                  </a:lnTo>
                  <a:lnTo>
                    <a:pt x="12579" y="21600"/>
                  </a:lnTo>
                  <a:lnTo>
                    <a:pt x="21600" y="18131"/>
                  </a:lnTo>
                  <a:lnTo>
                    <a:pt x="21600" y="9460"/>
                  </a:lnTo>
                  <a:lnTo>
                    <a:pt x="10038"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4" name="AutoShape 90" descr="AutoShape 73"/>
            <p:cNvSpPr>
              <a:spLocks/>
            </p:cNvSpPr>
            <p:nvPr/>
          </p:nvSpPr>
          <p:spPr bwMode="auto">
            <a:xfrm>
              <a:off x="3866219" y="1305387"/>
              <a:ext cx="608156" cy="57504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4902"/>
                  </a:moveTo>
                  <a:lnTo>
                    <a:pt x="21533" y="5336"/>
                  </a:lnTo>
                  <a:lnTo>
                    <a:pt x="20547" y="5770"/>
                  </a:lnTo>
                  <a:lnTo>
                    <a:pt x="19962" y="6541"/>
                  </a:lnTo>
                  <a:lnTo>
                    <a:pt x="19627" y="7570"/>
                  </a:lnTo>
                  <a:lnTo>
                    <a:pt x="18942" y="8261"/>
                  </a:lnTo>
                  <a:lnTo>
                    <a:pt x="18942" y="9723"/>
                  </a:lnTo>
                  <a:lnTo>
                    <a:pt x="18490" y="9338"/>
                  </a:lnTo>
                  <a:lnTo>
                    <a:pt x="18173" y="8132"/>
                  </a:lnTo>
                  <a:lnTo>
                    <a:pt x="18022" y="7248"/>
                  </a:lnTo>
                  <a:lnTo>
                    <a:pt x="17103" y="6734"/>
                  </a:lnTo>
                  <a:lnTo>
                    <a:pt x="16317" y="6605"/>
                  </a:lnTo>
                  <a:lnTo>
                    <a:pt x="15381" y="5979"/>
                  </a:lnTo>
                  <a:lnTo>
                    <a:pt x="14863" y="7554"/>
                  </a:lnTo>
                  <a:lnTo>
                    <a:pt x="15381" y="7682"/>
                  </a:lnTo>
                  <a:lnTo>
                    <a:pt x="15464" y="9643"/>
                  </a:lnTo>
                  <a:lnTo>
                    <a:pt x="14913" y="9707"/>
                  </a:lnTo>
                  <a:lnTo>
                    <a:pt x="14394" y="10029"/>
                  </a:lnTo>
                  <a:lnTo>
                    <a:pt x="14394" y="10977"/>
                  </a:lnTo>
                  <a:lnTo>
                    <a:pt x="14144" y="11186"/>
                  </a:lnTo>
                  <a:lnTo>
                    <a:pt x="13525" y="12005"/>
                  </a:lnTo>
                  <a:lnTo>
                    <a:pt x="12606" y="12391"/>
                  </a:lnTo>
                  <a:lnTo>
                    <a:pt x="12087" y="13018"/>
                  </a:lnTo>
                  <a:lnTo>
                    <a:pt x="11285" y="13339"/>
                  </a:lnTo>
                  <a:lnTo>
                    <a:pt x="10884" y="14288"/>
                  </a:lnTo>
                  <a:lnTo>
                    <a:pt x="10115" y="14850"/>
                  </a:lnTo>
                  <a:lnTo>
                    <a:pt x="9045" y="15493"/>
                  </a:lnTo>
                  <a:lnTo>
                    <a:pt x="9312" y="18096"/>
                  </a:lnTo>
                  <a:lnTo>
                    <a:pt x="8978" y="18225"/>
                  </a:lnTo>
                  <a:lnTo>
                    <a:pt x="9312" y="19430"/>
                  </a:lnTo>
                  <a:lnTo>
                    <a:pt x="8794" y="20314"/>
                  </a:lnTo>
                  <a:lnTo>
                    <a:pt x="8259" y="21150"/>
                  </a:lnTo>
                  <a:lnTo>
                    <a:pt x="7406" y="21600"/>
                  </a:lnTo>
                  <a:lnTo>
                    <a:pt x="6938" y="21263"/>
                  </a:lnTo>
                  <a:lnTo>
                    <a:pt x="6788" y="20314"/>
                  </a:lnTo>
                  <a:lnTo>
                    <a:pt x="5868" y="18289"/>
                  </a:lnTo>
                  <a:lnTo>
                    <a:pt x="5015" y="16071"/>
                  </a:lnTo>
                  <a:lnTo>
                    <a:pt x="4079" y="14738"/>
                  </a:lnTo>
                  <a:lnTo>
                    <a:pt x="3695" y="12954"/>
                  </a:lnTo>
                  <a:lnTo>
                    <a:pt x="3695" y="11362"/>
                  </a:lnTo>
                  <a:lnTo>
                    <a:pt x="3494" y="10093"/>
                  </a:lnTo>
                  <a:lnTo>
                    <a:pt x="3093" y="9338"/>
                  </a:lnTo>
                  <a:lnTo>
                    <a:pt x="3093" y="10029"/>
                  </a:lnTo>
                  <a:lnTo>
                    <a:pt x="2575" y="10527"/>
                  </a:lnTo>
                  <a:lnTo>
                    <a:pt x="1438" y="10479"/>
                  </a:lnTo>
                  <a:lnTo>
                    <a:pt x="585" y="9402"/>
                  </a:lnTo>
                  <a:lnTo>
                    <a:pt x="1037" y="8823"/>
                  </a:lnTo>
                  <a:lnTo>
                    <a:pt x="401" y="8904"/>
                  </a:lnTo>
                  <a:lnTo>
                    <a:pt x="0" y="8261"/>
                  </a:lnTo>
                  <a:lnTo>
                    <a:pt x="451" y="7811"/>
                  </a:lnTo>
                  <a:lnTo>
                    <a:pt x="1973" y="7811"/>
                  </a:lnTo>
                  <a:lnTo>
                    <a:pt x="2056" y="7184"/>
                  </a:lnTo>
                  <a:lnTo>
                    <a:pt x="1254" y="6155"/>
                  </a:lnTo>
                  <a:lnTo>
                    <a:pt x="585" y="5529"/>
                  </a:lnTo>
                  <a:lnTo>
                    <a:pt x="853" y="4757"/>
                  </a:lnTo>
                  <a:lnTo>
                    <a:pt x="1321" y="4323"/>
                  </a:lnTo>
                  <a:lnTo>
                    <a:pt x="2641" y="4757"/>
                  </a:lnTo>
                  <a:lnTo>
                    <a:pt x="2825" y="4259"/>
                  </a:lnTo>
                  <a:lnTo>
                    <a:pt x="2909" y="3680"/>
                  </a:lnTo>
                  <a:lnTo>
                    <a:pt x="3745" y="2989"/>
                  </a:lnTo>
                  <a:lnTo>
                    <a:pt x="4029" y="2282"/>
                  </a:lnTo>
                  <a:lnTo>
                    <a:pt x="4547" y="1784"/>
                  </a:lnTo>
                  <a:lnTo>
                    <a:pt x="4480" y="627"/>
                  </a:lnTo>
                  <a:lnTo>
                    <a:pt x="5534" y="0"/>
                  </a:lnTo>
                  <a:lnTo>
                    <a:pt x="6420" y="64"/>
                  </a:lnTo>
                  <a:lnTo>
                    <a:pt x="6988" y="498"/>
                  </a:lnTo>
                  <a:lnTo>
                    <a:pt x="6988" y="1832"/>
                  </a:lnTo>
                  <a:lnTo>
                    <a:pt x="8125" y="2041"/>
                  </a:lnTo>
                  <a:lnTo>
                    <a:pt x="8794" y="2668"/>
                  </a:lnTo>
                  <a:lnTo>
                    <a:pt x="8911" y="3938"/>
                  </a:lnTo>
                  <a:lnTo>
                    <a:pt x="9496" y="4645"/>
                  </a:lnTo>
                  <a:lnTo>
                    <a:pt x="10432" y="4886"/>
                  </a:lnTo>
                  <a:lnTo>
                    <a:pt x="11619" y="5336"/>
                  </a:lnTo>
                  <a:lnTo>
                    <a:pt x="12539" y="5529"/>
                  </a:lnTo>
                  <a:lnTo>
                    <a:pt x="13224" y="5914"/>
                  </a:lnTo>
                  <a:lnTo>
                    <a:pt x="14060" y="5834"/>
                  </a:lnTo>
                  <a:lnTo>
                    <a:pt x="14796" y="5834"/>
                  </a:lnTo>
                  <a:lnTo>
                    <a:pt x="15197" y="5079"/>
                  </a:lnTo>
                  <a:lnTo>
                    <a:pt x="15581" y="4371"/>
                  </a:lnTo>
                  <a:lnTo>
                    <a:pt x="16434" y="4757"/>
                  </a:lnTo>
                  <a:lnTo>
                    <a:pt x="17688" y="4741"/>
                  </a:lnTo>
                  <a:lnTo>
                    <a:pt x="18089" y="4179"/>
                  </a:lnTo>
                  <a:lnTo>
                    <a:pt x="19009" y="3696"/>
                  </a:lnTo>
                  <a:lnTo>
                    <a:pt x="20212" y="3696"/>
                  </a:lnTo>
                  <a:lnTo>
                    <a:pt x="21082" y="4130"/>
                  </a:lnTo>
                  <a:lnTo>
                    <a:pt x="21600" y="490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5" name="AutoShape 91" descr="AutoShape 75"/>
            <p:cNvSpPr>
              <a:spLocks/>
            </p:cNvSpPr>
            <p:nvPr/>
          </p:nvSpPr>
          <p:spPr bwMode="auto">
            <a:xfrm>
              <a:off x="4283882" y="1464552"/>
              <a:ext cx="115708"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8503"/>
                  </a:moveTo>
                  <a:lnTo>
                    <a:pt x="20007" y="21600"/>
                  </a:lnTo>
                  <a:lnTo>
                    <a:pt x="17528" y="20806"/>
                  </a:lnTo>
                  <a:lnTo>
                    <a:pt x="14518" y="16915"/>
                  </a:lnTo>
                  <a:lnTo>
                    <a:pt x="15049" y="13421"/>
                  </a:lnTo>
                  <a:lnTo>
                    <a:pt x="12659" y="10324"/>
                  </a:lnTo>
                  <a:lnTo>
                    <a:pt x="11508" y="13103"/>
                  </a:lnTo>
                  <a:lnTo>
                    <a:pt x="8056" y="14771"/>
                  </a:lnTo>
                  <a:lnTo>
                    <a:pt x="7702" y="18821"/>
                  </a:lnTo>
                  <a:lnTo>
                    <a:pt x="3187" y="18106"/>
                  </a:lnTo>
                  <a:lnTo>
                    <a:pt x="2744" y="8418"/>
                  </a:lnTo>
                  <a:lnTo>
                    <a:pt x="0" y="7782"/>
                  </a:lnTo>
                  <a:lnTo>
                    <a:pt x="2744" y="0"/>
                  </a:lnTo>
                  <a:lnTo>
                    <a:pt x="7702" y="3097"/>
                  </a:lnTo>
                  <a:lnTo>
                    <a:pt x="11862" y="3732"/>
                  </a:lnTo>
                  <a:lnTo>
                    <a:pt x="16731" y="6274"/>
                  </a:lnTo>
                  <a:lnTo>
                    <a:pt x="17528" y="10641"/>
                  </a:lnTo>
                  <a:lnTo>
                    <a:pt x="19210" y="16597"/>
                  </a:lnTo>
                  <a:lnTo>
                    <a:pt x="21600" y="185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6" name="AutoShape 92" descr="AutoShape 77"/>
            <p:cNvSpPr>
              <a:spLocks/>
            </p:cNvSpPr>
            <p:nvPr/>
          </p:nvSpPr>
          <p:spPr bwMode="auto">
            <a:xfrm>
              <a:off x="2185682" y="1241210"/>
              <a:ext cx="220124" cy="1886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345" y="2981"/>
                  </a:moveTo>
                  <a:lnTo>
                    <a:pt x="19796" y="2492"/>
                  </a:lnTo>
                  <a:lnTo>
                    <a:pt x="21415" y="4252"/>
                  </a:lnTo>
                  <a:lnTo>
                    <a:pt x="20305" y="6353"/>
                  </a:lnTo>
                  <a:lnTo>
                    <a:pt x="21600" y="7135"/>
                  </a:lnTo>
                  <a:lnTo>
                    <a:pt x="20675" y="10995"/>
                  </a:lnTo>
                  <a:lnTo>
                    <a:pt x="18270" y="11191"/>
                  </a:lnTo>
                  <a:lnTo>
                    <a:pt x="17946" y="12706"/>
                  </a:lnTo>
                  <a:lnTo>
                    <a:pt x="19056" y="13879"/>
                  </a:lnTo>
                  <a:lnTo>
                    <a:pt x="16327" y="16420"/>
                  </a:lnTo>
                  <a:lnTo>
                    <a:pt x="14431" y="18326"/>
                  </a:lnTo>
                  <a:lnTo>
                    <a:pt x="12812" y="19303"/>
                  </a:lnTo>
                  <a:lnTo>
                    <a:pt x="11378" y="19303"/>
                  </a:lnTo>
                  <a:lnTo>
                    <a:pt x="10777" y="20427"/>
                  </a:lnTo>
                  <a:lnTo>
                    <a:pt x="9158" y="20281"/>
                  </a:lnTo>
                  <a:lnTo>
                    <a:pt x="8973" y="21600"/>
                  </a:lnTo>
                  <a:lnTo>
                    <a:pt x="6799" y="21600"/>
                  </a:lnTo>
                  <a:lnTo>
                    <a:pt x="6892" y="20525"/>
                  </a:lnTo>
                  <a:lnTo>
                    <a:pt x="0" y="20525"/>
                  </a:lnTo>
                  <a:lnTo>
                    <a:pt x="1434" y="18619"/>
                  </a:lnTo>
                  <a:lnTo>
                    <a:pt x="2544" y="17984"/>
                  </a:lnTo>
                  <a:lnTo>
                    <a:pt x="3654" y="16664"/>
                  </a:lnTo>
                  <a:lnTo>
                    <a:pt x="4533" y="9871"/>
                  </a:lnTo>
                  <a:lnTo>
                    <a:pt x="5273" y="7770"/>
                  </a:lnTo>
                  <a:lnTo>
                    <a:pt x="6198" y="7917"/>
                  </a:lnTo>
                  <a:lnTo>
                    <a:pt x="6383" y="6402"/>
                  </a:lnTo>
                  <a:lnTo>
                    <a:pt x="9852" y="6206"/>
                  </a:lnTo>
                  <a:lnTo>
                    <a:pt x="9852" y="4496"/>
                  </a:lnTo>
                  <a:lnTo>
                    <a:pt x="11147" y="2981"/>
                  </a:lnTo>
                  <a:lnTo>
                    <a:pt x="11841" y="1613"/>
                  </a:lnTo>
                  <a:lnTo>
                    <a:pt x="12396" y="0"/>
                  </a:lnTo>
                  <a:lnTo>
                    <a:pt x="14061" y="1173"/>
                  </a:lnTo>
                  <a:lnTo>
                    <a:pt x="15865" y="1368"/>
                  </a:lnTo>
                  <a:lnTo>
                    <a:pt x="17345" y="298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7" name="AutoShape 93" descr="AutoShape 79"/>
            <p:cNvSpPr>
              <a:spLocks/>
            </p:cNvSpPr>
            <p:nvPr/>
          </p:nvSpPr>
          <p:spPr bwMode="auto">
            <a:xfrm>
              <a:off x="2254823" y="1209121"/>
              <a:ext cx="421902" cy="4325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767" y="2711"/>
                  </a:moveTo>
                  <a:lnTo>
                    <a:pt x="7609" y="3479"/>
                  </a:lnTo>
                  <a:lnTo>
                    <a:pt x="7031" y="4397"/>
                  </a:lnTo>
                  <a:lnTo>
                    <a:pt x="7706" y="4738"/>
                  </a:lnTo>
                  <a:lnTo>
                    <a:pt x="7224" y="6425"/>
                  </a:lnTo>
                  <a:lnTo>
                    <a:pt x="5972" y="6510"/>
                  </a:lnTo>
                  <a:lnTo>
                    <a:pt x="5803" y="7172"/>
                  </a:lnTo>
                  <a:lnTo>
                    <a:pt x="6381" y="7684"/>
                  </a:lnTo>
                  <a:lnTo>
                    <a:pt x="4961" y="8794"/>
                  </a:lnTo>
                  <a:lnTo>
                    <a:pt x="3973" y="9626"/>
                  </a:lnTo>
                  <a:lnTo>
                    <a:pt x="3130" y="10053"/>
                  </a:lnTo>
                  <a:lnTo>
                    <a:pt x="2384" y="10053"/>
                  </a:lnTo>
                  <a:lnTo>
                    <a:pt x="2071" y="10544"/>
                  </a:lnTo>
                  <a:lnTo>
                    <a:pt x="1228" y="10480"/>
                  </a:lnTo>
                  <a:lnTo>
                    <a:pt x="1132" y="11056"/>
                  </a:lnTo>
                  <a:lnTo>
                    <a:pt x="0" y="11056"/>
                  </a:lnTo>
                  <a:lnTo>
                    <a:pt x="2264" y="13511"/>
                  </a:lnTo>
                  <a:lnTo>
                    <a:pt x="3419" y="14172"/>
                  </a:lnTo>
                  <a:lnTo>
                    <a:pt x="11029" y="19594"/>
                  </a:lnTo>
                  <a:lnTo>
                    <a:pt x="12088" y="20021"/>
                  </a:lnTo>
                  <a:lnTo>
                    <a:pt x="12353" y="21600"/>
                  </a:lnTo>
                  <a:lnTo>
                    <a:pt x="13316" y="21429"/>
                  </a:lnTo>
                  <a:lnTo>
                    <a:pt x="13437" y="20896"/>
                  </a:lnTo>
                  <a:lnTo>
                    <a:pt x="15267" y="20810"/>
                  </a:lnTo>
                  <a:lnTo>
                    <a:pt x="16013" y="20063"/>
                  </a:lnTo>
                  <a:lnTo>
                    <a:pt x="16688" y="19722"/>
                  </a:lnTo>
                  <a:lnTo>
                    <a:pt x="16856" y="19060"/>
                  </a:lnTo>
                  <a:lnTo>
                    <a:pt x="18686" y="18548"/>
                  </a:lnTo>
                  <a:lnTo>
                    <a:pt x="19168" y="17865"/>
                  </a:lnTo>
                  <a:lnTo>
                    <a:pt x="20107" y="17203"/>
                  </a:lnTo>
                  <a:lnTo>
                    <a:pt x="21239" y="16776"/>
                  </a:lnTo>
                  <a:lnTo>
                    <a:pt x="21600" y="16371"/>
                  </a:lnTo>
                  <a:lnTo>
                    <a:pt x="21407" y="15346"/>
                  </a:lnTo>
                  <a:lnTo>
                    <a:pt x="19698" y="15111"/>
                  </a:lnTo>
                  <a:lnTo>
                    <a:pt x="19120" y="14599"/>
                  </a:lnTo>
                  <a:lnTo>
                    <a:pt x="19047" y="13425"/>
                  </a:lnTo>
                  <a:lnTo>
                    <a:pt x="19312" y="6851"/>
                  </a:lnTo>
                  <a:lnTo>
                    <a:pt x="18638" y="6830"/>
                  </a:lnTo>
                  <a:lnTo>
                    <a:pt x="18373" y="5763"/>
                  </a:lnTo>
                  <a:lnTo>
                    <a:pt x="17410" y="5400"/>
                  </a:lnTo>
                  <a:lnTo>
                    <a:pt x="16928" y="4311"/>
                  </a:lnTo>
                  <a:lnTo>
                    <a:pt x="17217" y="3287"/>
                  </a:lnTo>
                  <a:lnTo>
                    <a:pt x="18253" y="2967"/>
                  </a:lnTo>
                  <a:lnTo>
                    <a:pt x="17699" y="2198"/>
                  </a:lnTo>
                  <a:lnTo>
                    <a:pt x="17892" y="1451"/>
                  </a:lnTo>
                  <a:lnTo>
                    <a:pt x="18373" y="1451"/>
                  </a:lnTo>
                  <a:lnTo>
                    <a:pt x="18157" y="192"/>
                  </a:lnTo>
                  <a:lnTo>
                    <a:pt x="14858" y="0"/>
                  </a:lnTo>
                  <a:lnTo>
                    <a:pt x="13365" y="149"/>
                  </a:lnTo>
                  <a:lnTo>
                    <a:pt x="12112" y="576"/>
                  </a:lnTo>
                  <a:lnTo>
                    <a:pt x="9728" y="747"/>
                  </a:lnTo>
                  <a:lnTo>
                    <a:pt x="8886" y="1409"/>
                  </a:lnTo>
                  <a:lnTo>
                    <a:pt x="7248" y="1686"/>
                  </a:lnTo>
                  <a:lnTo>
                    <a:pt x="6767" y="271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8" name="AutoShape 94" descr="AutoShape 80"/>
            <p:cNvSpPr>
              <a:spLocks/>
            </p:cNvSpPr>
            <p:nvPr/>
          </p:nvSpPr>
          <p:spPr bwMode="auto">
            <a:xfrm>
              <a:off x="3335672" y="2323260"/>
              <a:ext cx="170738" cy="3196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09" y="289"/>
                  </a:moveTo>
                  <a:lnTo>
                    <a:pt x="16290" y="2169"/>
                  </a:lnTo>
                  <a:lnTo>
                    <a:pt x="15215" y="2400"/>
                  </a:lnTo>
                  <a:lnTo>
                    <a:pt x="14917" y="3817"/>
                  </a:lnTo>
                  <a:lnTo>
                    <a:pt x="13127" y="3817"/>
                  </a:lnTo>
                  <a:lnTo>
                    <a:pt x="12530" y="4280"/>
                  </a:lnTo>
                  <a:lnTo>
                    <a:pt x="12113" y="5118"/>
                  </a:lnTo>
                  <a:lnTo>
                    <a:pt x="10502" y="5696"/>
                  </a:lnTo>
                  <a:lnTo>
                    <a:pt x="9965" y="6477"/>
                  </a:lnTo>
                  <a:lnTo>
                    <a:pt x="8891" y="6361"/>
                  </a:lnTo>
                  <a:lnTo>
                    <a:pt x="8652" y="5523"/>
                  </a:lnTo>
                  <a:lnTo>
                    <a:pt x="6922" y="5581"/>
                  </a:lnTo>
                  <a:lnTo>
                    <a:pt x="6564" y="6217"/>
                  </a:lnTo>
                  <a:lnTo>
                    <a:pt x="4773" y="6506"/>
                  </a:lnTo>
                  <a:lnTo>
                    <a:pt x="4296" y="7663"/>
                  </a:lnTo>
                  <a:lnTo>
                    <a:pt x="3222" y="7807"/>
                  </a:lnTo>
                  <a:lnTo>
                    <a:pt x="3699" y="11595"/>
                  </a:lnTo>
                  <a:lnTo>
                    <a:pt x="4535" y="11653"/>
                  </a:lnTo>
                  <a:lnTo>
                    <a:pt x="4773" y="12665"/>
                  </a:lnTo>
                  <a:lnTo>
                    <a:pt x="3878" y="13157"/>
                  </a:lnTo>
                  <a:lnTo>
                    <a:pt x="3222" y="14342"/>
                  </a:lnTo>
                  <a:lnTo>
                    <a:pt x="1850" y="14631"/>
                  </a:lnTo>
                  <a:lnTo>
                    <a:pt x="1611" y="15239"/>
                  </a:lnTo>
                  <a:lnTo>
                    <a:pt x="0" y="15528"/>
                  </a:lnTo>
                  <a:lnTo>
                    <a:pt x="179" y="17320"/>
                  </a:lnTo>
                  <a:lnTo>
                    <a:pt x="2208" y="17234"/>
                  </a:lnTo>
                  <a:lnTo>
                    <a:pt x="2029" y="20733"/>
                  </a:lnTo>
                  <a:lnTo>
                    <a:pt x="3878" y="20733"/>
                  </a:lnTo>
                  <a:lnTo>
                    <a:pt x="4773" y="21311"/>
                  </a:lnTo>
                  <a:lnTo>
                    <a:pt x="6146" y="21600"/>
                  </a:lnTo>
                  <a:lnTo>
                    <a:pt x="7817" y="20819"/>
                  </a:lnTo>
                  <a:lnTo>
                    <a:pt x="9666" y="20704"/>
                  </a:lnTo>
                  <a:lnTo>
                    <a:pt x="11039" y="20212"/>
                  </a:lnTo>
                  <a:lnTo>
                    <a:pt x="12530" y="19836"/>
                  </a:lnTo>
                  <a:lnTo>
                    <a:pt x="13008" y="18130"/>
                  </a:lnTo>
                  <a:lnTo>
                    <a:pt x="14440" y="17841"/>
                  </a:lnTo>
                  <a:lnTo>
                    <a:pt x="14619" y="15528"/>
                  </a:lnTo>
                  <a:lnTo>
                    <a:pt x="15454" y="15239"/>
                  </a:lnTo>
                  <a:lnTo>
                    <a:pt x="15394" y="12058"/>
                  </a:lnTo>
                  <a:lnTo>
                    <a:pt x="17423" y="11480"/>
                  </a:lnTo>
                  <a:lnTo>
                    <a:pt x="18438" y="10901"/>
                  </a:lnTo>
                  <a:lnTo>
                    <a:pt x="18438" y="8357"/>
                  </a:lnTo>
                  <a:lnTo>
                    <a:pt x="19870" y="7865"/>
                  </a:lnTo>
                  <a:lnTo>
                    <a:pt x="20168" y="5870"/>
                  </a:lnTo>
                  <a:lnTo>
                    <a:pt x="21361" y="5870"/>
                  </a:lnTo>
                  <a:lnTo>
                    <a:pt x="21600" y="2602"/>
                  </a:lnTo>
                  <a:lnTo>
                    <a:pt x="19870" y="2169"/>
                  </a:lnTo>
                  <a:lnTo>
                    <a:pt x="19750" y="578"/>
                  </a:lnTo>
                  <a:lnTo>
                    <a:pt x="18020" y="0"/>
                  </a:lnTo>
                  <a:lnTo>
                    <a:pt x="16409" y="28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59" name="AutoShape 95" descr="AutoShape 81"/>
            <p:cNvSpPr>
              <a:spLocks/>
            </p:cNvSpPr>
            <p:nvPr/>
          </p:nvSpPr>
          <p:spPr bwMode="auto">
            <a:xfrm>
              <a:off x="2575127" y="1754638"/>
              <a:ext cx="203191" cy="282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290"/>
                  </a:moveTo>
                  <a:lnTo>
                    <a:pt x="4290" y="14029"/>
                  </a:lnTo>
                  <a:lnTo>
                    <a:pt x="5637" y="12881"/>
                  </a:lnTo>
                  <a:lnTo>
                    <a:pt x="7483" y="11734"/>
                  </a:lnTo>
                  <a:lnTo>
                    <a:pt x="9927" y="10521"/>
                  </a:lnTo>
                  <a:lnTo>
                    <a:pt x="11473" y="8850"/>
                  </a:lnTo>
                  <a:lnTo>
                    <a:pt x="12521" y="5933"/>
                  </a:lnTo>
                  <a:lnTo>
                    <a:pt x="13219" y="5212"/>
                  </a:lnTo>
                  <a:lnTo>
                    <a:pt x="14467" y="4556"/>
                  </a:lnTo>
                  <a:lnTo>
                    <a:pt x="14915" y="2622"/>
                  </a:lnTo>
                  <a:lnTo>
                    <a:pt x="14417" y="33"/>
                  </a:lnTo>
                  <a:lnTo>
                    <a:pt x="15414" y="0"/>
                  </a:lnTo>
                  <a:lnTo>
                    <a:pt x="15813" y="951"/>
                  </a:lnTo>
                  <a:lnTo>
                    <a:pt x="16462" y="1803"/>
                  </a:lnTo>
                  <a:lnTo>
                    <a:pt x="17559" y="3212"/>
                  </a:lnTo>
                  <a:lnTo>
                    <a:pt x="17559" y="4064"/>
                  </a:lnTo>
                  <a:lnTo>
                    <a:pt x="16562" y="4392"/>
                  </a:lnTo>
                  <a:lnTo>
                    <a:pt x="17061" y="4654"/>
                  </a:lnTo>
                  <a:lnTo>
                    <a:pt x="17559" y="5638"/>
                  </a:lnTo>
                  <a:lnTo>
                    <a:pt x="18358" y="6326"/>
                  </a:lnTo>
                  <a:lnTo>
                    <a:pt x="18158" y="7113"/>
                  </a:lnTo>
                  <a:lnTo>
                    <a:pt x="17061" y="7571"/>
                  </a:lnTo>
                  <a:lnTo>
                    <a:pt x="17210" y="8391"/>
                  </a:lnTo>
                  <a:lnTo>
                    <a:pt x="18906" y="9833"/>
                  </a:lnTo>
                  <a:lnTo>
                    <a:pt x="20103" y="11439"/>
                  </a:lnTo>
                  <a:lnTo>
                    <a:pt x="19056" y="12422"/>
                  </a:lnTo>
                  <a:lnTo>
                    <a:pt x="18058" y="14356"/>
                  </a:lnTo>
                  <a:lnTo>
                    <a:pt x="19754" y="16093"/>
                  </a:lnTo>
                  <a:lnTo>
                    <a:pt x="20802" y="18224"/>
                  </a:lnTo>
                  <a:lnTo>
                    <a:pt x="21600" y="19142"/>
                  </a:lnTo>
                  <a:lnTo>
                    <a:pt x="14467" y="19732"/>
                  </a:lnTo>
                  <a:lnTo>
                    <a:pt x="10825" y="19928"/>
                  </a:lnTo>
                  <a:lnTo>
                    <a:pt x="9578" y="20649"/>
                  </a:lnTo>
                  <a:lnTo>
                    <a:pt x="9578" y="21436"/>
                  </a:lnTo>
                  <a:lnTo>
                    <a:pt x="6335" y="21600"/>
                  </a:lnTo>
                  <a:lnTo>
                    <a:pt x="5886" y="19994"/>
                  </a:lnTo>
                  <a:lnTo>
                    <a:pt x="7084" y="18519"/>
                  </a:lnTo>
                  <a:lnTo>
                    <a:pt x="6036" y="17601"/>
                  </a:lnTo>
                  <a:lnTo>
                    <a:pt x="3642" y="17044"/>
                  </a:lnTo>
                  <a:lnTo>
                    <a:pt x="0" y="1629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0" name="AutoShape 96" descr="AutoShape 83"/>
            <p:cNvSpPr>
              <a:spLocks/>
            </p:cNvSpPr>
            <p:nvPr/>
          </p:nvSpPr>
          <p:spPr bwMode="auto">
            <a:xfrm>
              <a:off x="3427388" y="765006"/>
              <a:ext cx="788768" cy="3645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9036"/>
                  </a:moveTo>
                  <a:lnTo>
                    <a:pt x="21058" y="6244"/>
                  </a:lnTo>
                  <a:lnTo>
                    <a:pt x="20143" y="5482"/>
                  </a:lnTo>
                  <a:lnTo>
                    <a:pt x="19808" y="4620"/>
                  </a:lnTo>
                  <a:lnTo>
                    <a:pt x="19214" y="4518"/>
                  </a:lnTo>
                  <a:lnTo>
                    <a:pt x="18325" y="1244"/>
                  </a:lnTo>
                  <a:lnTo>
                    <a:pt x="17551" y="1244"/>
                  </a:lnTo>
                  <a:lnTo>
                    <a:pt x="16622" y="1904"/>
                  </a:lnTo>
                  <a:lnTo>
                    <a:pt x="15990" y="1802"/>
                  </a:lnTo>
                  <a:lnTo>
                    <a:pt x="15952" y="838"/>
                  </a:lnTo>
                  <a:lnTo>
                    <a:pt x="15462" y="0"/>
                  </a:lnTo>
                  <a:lnTo>
                    <a:pt x="14327" y="381"/>
                  </a:lnTo>
                  <a:lnTo>
                    <a:pt x="13450" y="761"/>
                  </a:lnTo>
                  <a:lnTo>
                    <a:pt x="11993" y="457"/>
                  </a:lnTo>
                  <a:lnTo>
                    <a:pt x="11219" y="76"/>
                  </a:lnTo>
                  <a:lnTo>
                    <a:pt x="10832" y="279"/>
                  </a:lnTo>
                  <a:lnTo>
                    <a:pt x="10974" y="1904"/>
                  </a:lnTo>
                  <a:lnTo>
                    <a:pt x="10278" y="2564"/>
                  </a:lnTo>
                  <a:lnTo>
                    <a:pt x="10059" y="2868"/>
                  </a:lnTo>
                  <a:lnTo>
                    <a:pt x="9865" y="3071"/>
                  </a:lnTo>
                  <a:lnTo>
                    <a:pt x="9762" y="3147"/>
                  </a:lnTo>
                  <a:lnTo>
                    <a:pt x="9697" y="3147"/>
                  </a:lnTo>
                  <a:lnTo>
                    <a:pt x="9672" y="3198"/>
                  </a:lnTo>
                  <a:lnTo>
                    <a:pt x="9685" y="3401"/>
                  </a:lnTo>
                  <a:lnTo>
                    <a:pt x="9710" y="3655"/>
                  </a:lnTo>
                  <a:lnTo>
                    <a:pt x="9762" y="3909"/>
                  </a:lnTo>
                  <a:lnTo>
                    <a:pt x="9891" y="4442"/>
                  </a:lnTo>
                  <a:lnTo>
                    <a:pt x="9942" y="4696"/>
                  </a:lnTo>
                  <a:lnTo>
                    <a:pt x="9607" y="5381"/>
                  </a:lnTo>
                  <a:lnTo>
                    <a:pt x="9066" y="5000"/>
                  </a:lnTo>
                  <a:lnTo>
                    <a:pt x="7995" y="3706"/>
                  </a:lnTo>
                  <a:lnTo>
                    <a:pt x="7221" y="3909"/>
                  </a:lnTo>
                  <a:lnTo>
                    <a:pt x="6693" y="3528"/>
                  </a:lnTo>
                  <a:lnTo>
                    <a:pt x="6731" y="2767"/>
                  </a:lnTo>
                  <a:lnTo>
                    <a:pt x="5261" y="939"/>
                  </a:lnTo>
                  <a:lnTo>
                    <a:pt x="4346" y="838"/>
                  </a:lnTo>
                  <a:lnTo>
                    <a:pt x="3469" y="558"/>
                  </a:lnTo>
                  <a:lnTo>
                    <a:pt x="2682" y="939"/>
                  </a:lnTo>
                  <a:lnTo>
                    <a:pt x="2424" y="1904"/>
                  </a:lnTo>
                  <a:lnTo>
                    <a:pt x="1792" y="457"/>
                  </a:lnTo>
                  <a:lnTo>
                    <a:pt x="825" y="2665"/>
                  </a:lnTo>
                  <a:lnTo>
                    <a:pt x="0" y="4620"/>
                  </a:lnTo>
                  <a:lnTo>
                    <a:pt x="297" y="5939"/>
                  </a:lnTo>
                  <a:lnTo>
                    <a:pt x="967" y="6802"/>
                  </a:lnTo>
                  <a:lnTo>
                    <a:pt x="1019" y="8351"/>
                  </a:lnTo>
                  <a:lnTo>
                    <a:pt x="490" y="9493"/>
                  </a:lnTo>
                  <a:lnTo>
                    <a:pt x="245" y="11625"/>
                  </a:lnTo>
                  <a:lnTo>
                    <a:pt x="1006" y="11219"/>
                  </a:lnTo>
                  <a:lnTo>
                    <a:pt x="1767" y="11726"/>
                  </a:lnTo>
                  <a:lnTo>
                    <a:pt x="1973" y="11117"/>
                  </a:lnTo>
                  <a:lnTo>
                    <a:pt x="2386" y="11523"/>
                  </a:lnTo>
                  <a:lnTo>
                    <a:pt x="2231" y="13021"/>
                  </a:lnTo>
                  <a:lnTo>
                    <a:pt x="2386" y="13732"/>
                  </a:lnTo>
                  <a:lnTo>
                    <a:pt x="1573" y="13732"/>
                  </a:lnTo>
                  <a:lnTo>
                    <a:pt x="1264" y="14341"/>
                  </a:lnTo>
                  <a:lnTo>
                    <a:pt x="1212" y="15229"/>
                  </a:lnTo>
                  <a:lnTo>
                    <a:pt x="748" y="15331"/>
                  </a:lnTo>
                  <a:lnTo>
                    <a:pt x="864" y="16143"/>
                  </a:lnTo>
                  <a:lnTo>
                    <a:pt x="1057" y="17234"/>
                  </a:lnTo>
                  <a:lnTo>
                    <a:pt x="1973" y="17234"/>
                  </a:lnTo>
                  <a:lnTo>
                    <a:pt x="2218" y="19265"/>
                  </a:lnTo>
                  <a:lnTo>
                    <a:pt x="2360" y="18199"/>
                  </a:lnTo>
                  <a:lnTo>
                    <a:pt x="3082" y="18326"/>
                  </a:lnTo>
                  <a:lnTo>
                    <a:pt x="3250" y="19899"/>
                  </a:lnTo>
                  <a:lnTo>
                    <a:pt x="3817" y="19468"/>
                  </a:lnTo>
                  <a:lnTo>
                    <a:pt x="4294" y="19849"/>
                  </a:lnTo>
                  <a:lnTo>
                    <a:pt x="4294" y="20635"/>
                  </a:lnTo>
                  <a:lnTo>
                    <a:pt x="4823" y="20965"/>
                  </a:lnTo>
                  <a:lnTo>
                    <a:pt x="5261" y="15153"/>
                  </a:lnTo>
                  <a:lnTo>
                    <a:pt x="6538" y="13224"/>
                  </a:lnTo>
                  <a:lnTo>
                    <a:pt x="7105" y="12919"/>
                  </a:lnTo>
                  <a:lnTo>
                    <a:pt x="7105" y="11625"/>
                  </a:lnTo>
                  <a:lnTo>
                    <a:pt x="8227" y="11625"/>
                  </a:lnTo>
                  <a:lnTo>
                    <a:pt x="8227" y="13427"/>
                  </a:lnTo>
                  <a:lnTo>
                    <a:pt x="8576" y="14239"/>
                  </a:lnTo>
                  <a:lnTo>
                    <a:pt x="8318" y="14848"/>
                  </a:lnTo>
                  <a:lnTo>
                    <a:pt x="8730" y="16219"/>
                  </a:lnTo>
                  <a:lnTo>
                    <a:pt x="8924" y="17158"/>
                  </a:lnTo>
                  <a:lnTo>
                    <a:pt x="9646" y="16777"/>
                  </a:lnTo>
                  <a:lnTo>
                    <a:pt x="10329" y="16980"/>
                  </a:lnTo>
                  <a:lnTo>
                    <a:pt x="10974" y="17539"/>
                  </a:lnTo>
                  <a:lnTo>
                    <a:pt x="11026" y="19265"/>
                  </a:lnTo>
                  <a:lnTo>
                    <a:pt x="11219" y="20331"/>
                  </a:lnTo>
                  <a:lnTo>
                    <a:pt x="12019" y="21143"/>
                  </a:lnTo>
                  <a:lnTo>
                    <a:pt x="12341" y="21600"/>
                  </a:lnTo>
                  <a:lnTo>
                    <a:pt x="13012" y="20635"/>
                  </a:lnTo>
                  <a:lnTo>
                    <a:pt x="14430" y="19646"/>
                  </a:lnTo>
                  <a:lnTo>
                    <a:pt x="14624" y="18986"/>
                  </a:lnTo>
                  <a:lnTo>
                    <a:pt x="14133" y="18123"/>
                  </a:lnTo>
                  <a:lnTo>
                    <a:pt x="13643" y="18326"/>
                  </a:lnTo>
                  <a:lnTo>
                    <a:pt x="13166" y="17463"/>
                  </a:lnTo>
                  <a:lnTo>
                    <a:pt x="13450" y="16701"/>
                  </a:lnTo>
                  <a:lnTo>
                    <a:pt x="13373" y="15965"/>
                  </a:lnTo>
                  <a:lnTo>
                    <a:pt x="13360" y="15635"/>
                  </a:lnTo>
                  <a:lnTo>
                    <a:pt x="13798" y="14975"/>
                  </a:lnTo>
                  <a:lnTo>
                    <a:pt x="14327" y="16016"/>
                  </a:lnTo>
                  <a:lnTo>
                    <a:pt x="14572" y="15153"/>
                  </a:lnTo>
                  <a:lnTo>
                    <a:pt x="15320" y="14772"/>
                  </a:lnTo>
                  <a:lnTo>
                    <a:pt x="15758" y="15534"/>
                  </a:lnTo>
                  <a:lnTo>
                    <a:pt x="17022" y="15153"/>
                  </a:lnTo>
                  <a:lnTo>
                    <a:pt x="17796" y="15255"/>
                  </a:lnTo>
                  <a:lnTo>
                    <a:pt x="18492" y="16270"/>
                  </a:lnTo>
                  <a:lnTo>
                    <a:pt x="18686" y="15661"/>
                  </a:lnTo>
                  <a:lnTo>
                    <a:pt x="18737" y="14087"/>
                  </a:lnTo>
                  <a:lnTo>
                    <a:pt x="19343" y="13478"/>
                  </a:lnTo>
                  <a:lnTo>
                    <a:pt x="20065" y="13859"/>
                  </a:lnTo>
                  <a:lnTo>
                    <a:pt x="20323" y="11270"/>
                  </a:lnTo>
                  <a:lnTo>
                    <a:pt x="20633" y="10660"/>
                  </a:lnTo>
                  <a:lnTo>
                    <a:pt x="21084" y="10432"/>
                  </a:lnTo>
                  <a:lnTo>
                    <a:pt x="21239" y="9544"/>
                  </a:lnTo>
                  <a:lnTo>
                    <a:pt x="21600" y="903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1" name="AutoShape 97" descr="AutoShape 84"/>
            <p:cNvSpPr>
              <a:spLocks/>
            </p:cNvSpPr>
            <p:nvPr/>
          </p:nvSpPr>
          <p:spPr bwMode="auto">
            <a:xfrm>
              <a:off x="3877508" y="1014017"/>
              <a:ext cx="224357" cy="1527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755" y="6249"/>
                  </a:moveTo>
                  <a:lnTo>
                    <a:pt x="18340" y="7160"/>
                  </a:lnTo>
                  <a:lnTo>
                    <a:pt x="18204" y="14865"/>
                  </a:lnTo>
                  <a:lnTo>
                    <a:pt x="16574" y="15775"/>
                  </a:lnTo>
                  <a:lnTo>
                    <a:pt x="15849" y="17535"/>
                  </a:lnTo>
                  <a:lnTo>
                    <a:pt x="12272" y="18445"/>
                  </a:lnTo>
                  <a:lnTo>
                    <a:pt x="12453" y="20144"/>
                  </a:lnTo>
                  <a:lnTo>
                    <a:pt x="11547" y="21600"/>
                  </a:lnTo>
                  <a:lnTo>
                    <a:pt x="9600" y="14744"/>
                  </a:lnTo>
                  <a:lnTo>
                    <a:pt x="7155" y="16989"/>
                  </a:lnTo>
                  <a:lnTo>
                    <a:pt x="5117" y="17474"/>
                  </a:lnTo>
                  <a:lnTo>
                    <a:pt x="0" y="16321"/>
                  </a:lnTo>
                  <a:lnTo>
                    <a:pt x="2355" y="14016"/>
                  </a:lnTo>
                  <a:lnTo>
                    <a:pt x="7336" y="11649"/>
                  </a:lnTo>
                  <a:lnTo>
                    <a:pt x="8015" y="10072"/>
                  </a:lnTo>
                  <a:lnTo>
                    <a:pt x="6294" y="8009"/>
                  </a:lnTo>
                  <a:lnTo>
                    <a:pt x="4574" y="8494"/>
                  </a:lnTo>
                  <a:lnTo>
                    <a:pt x="2898" y="6431"/>
                  </a:lnTo>
                  <a:lnTo>
                    <a:pt x="3894" y="4611"/>
                  </a:lnTo>
                  <a:lnTo>
                    <a:pt x="3577" y="2063"/>
                  </a:lnTo>
                  <a:lnTo>
                    <a:pt x="5117" y="485"/>
                  </a:lnTo>
                  <a:lnTo>
                    <a:pt x="6974" y="2973"/>
                  </a:lnTo>
                  <a:lnTo>
                    <a:pt x="7834" y="910"/>
                  </a:lnTo>
                  <a:lnTo>
                    <a:pt x="10460" y="0"/>
                  </a:lnTo>
                  <a:lnTo>
                    <a:pt x="12000" y="1820"/>
                  </a:lnTo>
                  <a:lnTo>
                    <a:pt x="16438" y="910"/>
                  </a:lnTo>
                  <a:lnTo>
                    <a:pt x="19155" y="1153"/>
                  </a:lnTo>
                  <a:lnTo>
                    <a:pt x="21600" y="3580"/>
                  </a:lnTo>
                  <a:lnTo>
                    <a:pt x="16755" y="624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2" name="AutoShape 98" descr="AutoShape 86"/>
            <p:cNvSpPr>
              <a:spLocks/>
            </p:cNvSpPr>
            <p:nvPr/>
          </p:nvSpPr>
          <p:spPr bwMode="auto">
            <a:xfrm>
              <a:off x="3217147" y="1006317"/>
              <a:ext cx="129818" cy="872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977"/>
                  </a:moveTo>
                  <a:lnTo>
                    <a:pt x="7614" y="0"/>
                  </a:lnTo>
                  <a:lnTo>
                    <a:pt x="11965" y="3146"/>
                  </a:lnTo>
                  <a:lnTo>
                    <a:pt x="14918" y="3146"/>
                  </a:lnTo>
                  <a:lnTo>
                    <a:pt x="18104" y="7130"/>
                  </a:lnTo>
                  <a:lnTo>
                    <a:pt x="21600" y="12687"/>
                  </a:lnTo>
                  <a:lnTo>
                    <a:pt x="19269" y="18559"/>
                  </a:lnTo>
                  <a:lnTo>
                    <a:pt x="15540" y="21076"/>
                  </a:lnTo>
                  <a:lnTo>
                    <a:pt x="10955" y="21600"/>
                  </a:lnTo>
                  <a:lnTo>
                    <a:pt x="10178" y="16777"/>
                  </a:lnTo>
                  <a:lnTo>
                    <a:pt x="8391" y="12583"/>
                  </a:lnTo>
                  <a:lnTo>
                    <a:pt x="3496" y="10590"/>
                  </a:lnTo>
                  <a:lnTo>
                    <a:pt x="0" y="597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3" name="AutoShape 99" descr="AutoShape 87"/>
            <p:cNvSpPr>
              <a:spLocks/>
            </p:cNvSpPr>
            <p:nvPr/>
          </p:nvSpPr>
          <p:spPr bwMode="auto">
            <a:xfrm>
              <a:off x="2696475" y="299780"/>
              <a:ext cx="25402" cy="12704"/>
            </a:xfrm>
            <a:custGeom>
              <a:avLst/>
              <a:gdLst>
                <a:gd name="T0" fmla="*/ 64266 w 21600"/>
                <a:gd name="T1" fmla="*/ 32 h 21600"/>
                <a:gd name="T2" fmla="*/ 64266 w 21600"/>
                <a:gd name="T3" fmla="*/ 32 h 21600"/>
                <a:gd name="T4" fmla="*/ 64266 w 21600"/>
                <a:gd name="T5" fmla="*/ 32 h 21600"/>
                <a:gd name="T6" fmla="*/ 642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855" y="0"/>
                  </a:moveTo>
                  <a:lnTo>
                    <a:pt x="0" y="18514"/>
                  </a:lnTo>
                  <a:lnTo>
                    <a:pt x="14924" y="21600"/>
                  </a:lnTo>
                  <a:lnTo>
                    <a:pt x="21600" y="0"/>
                  </a:lnTo>
                  <a:lnTo>
                    <a:pt x="785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4" name="AutoShape 100" descr="AutoShape 88"/>
            <p:cNvSpPr>
              <a:spLocks/>
            </p:cNvSpPr>
            <p:nvPr/>
          </p:nvSpPr>
          <p:spPr bwMode="auto">
            <a:xfrm>
              <a:off x="2741628" y="282384"/>
              <a:ext cx="21170" cy="43645"/>
            </a:xfrm>
            <a:custGeom>
              <a:avLst/>
              <a:gdLst>
                <a:gd name="T0" fmla="*/ 8657 w 21600"/>
                <a:gd name="T1" fmla="*/ 24758534 h 21600"/>
                <a:gd name="T2" fmla="*/ 8657 w 21600"/>
                <a:gd name="T3" fmla="*/ 24758534 h 21600"/>
                <a:gd name="T4" fmla="*/ 8657 w 21600"/>
                <a:gd name="T5" fmla="*/ 24758534 h 21600"/>
                <a:gd name="T6" fmla="*/ 8657 w 21600"/>
                <a:gd name="T7" fmla="*/ 247585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78" y="8808"/>
                  </a:lnTo>
                  <a:lnTo>
                    <a:pt x="13148" y="10695"/>
                  </a:lnTo>
                  <a:lnTo>
                    <a:pt x="16435" y="21600"/>
                  </a:lnTo>
                  <a:lnTo>
                    <a:pt x="21600" y="13841"/>
                  </a:lnTo>
                  <a:lnTo>
                    <a:pt x="21600" y="7340"/>
                  </a:lnTo>
                  <a:lnTo>
                    <a:pt x="20191" y="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5" name="AutoShape 101" descr="AutoShape 89"/>
            <p:cNvSpPr>
              <a:spLocks/>
            </p:cNvSpPr>
            <p:nvPr/>
          </p:nvSpPr>
          <p:spPr bwMode="auto">
            <a:xfrm>
              <a:off x="2775493" y="284950"/>
              <a:ext cx="16936" cy="14123"/>
            </a:xfrm>
            <a:custGeom>
              <a:avLst/>
              <a:gdLst>
                <a:gd name="T0" fmla="*/ 744 w 21600"/>
                <a:gd name="T1" fmla="*/ 101 h 21600"/>
                <a:gd name="T2" fmla="*/ 744 w 21600"/>
                <a:gd name="T3" fmla="*/ 101 h 21600"/>
                <a:gd name="T4" fmla="*/ 744 w 21600"/>
                <a:gd name="T5" fmla="*/ 101 h 21600"/>
                <a:gd name="T6" fmla="*/ 744 w 21600"/>
                <a:gd name="T7" fmla="*/ 1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400"/>
                  </a:moveTo>
                  <a:lnTo>
                    <a:pt x="12000" y="21600"/>
                  </a:lnTo>
                  <a:lnTo>
                    <a:pt x="21600" y="0"/>
                  </a:lnTo>
                  <a:lnTo>
                    <a:pt x="0" y="5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6" name="AutoShape 102" descr="AutoShape 90"/>
            <p:cNvSpPr>
              <a:spLocks/>
            </p:cNvSpPr>
            <p:nvPr/>
          </p:nvSpPr>
          <p:spPr bwMode="auto">
            <a:xfrm>
              <a:off x="4560446" y="1832936"/>
              <a:ext cx="107242" cy="1861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702" y="7250"/>
                  </a:moveTo>
                  <a:lnTo>
                    <a:pt x="7422" y="5412"/>
                  </a:lnTo>
                  <a:lnTo>
                    <a:pt x="3806" y="0"/>
                  </a:lnTo>
                  <a:lnTo>
                    <a:pt x="0" y="1937"/>
                  </a:lnTo>
                  <a:lnTo>
                    <a:pt x="476" y="5661"/>
                  </a:lnTo>
                  <a:lnTo>
                    <a:pt x="2664" y="14350"/>
                  </a:lnTo>
                  <a:lnTo>
                    <a:pt x="7898" y="18223"/>
                  </a:lnTo>
                  <a:lnTo>
                    <a:pt x="12180" y="20954"/>
                  </a:lnTo>
                  <a:lnTo>
                    <a:pt x="21315" y="21600"/>
                  </a:lnTo>
                  <a:lnTo>
                    <a:pt x="21600" y="19961"/>
                  </a:lnTo>
                  <a:lnTo>
                    <a:pt x="20458" y="12215"/>
                  </a:lnTo>
                  <a:lnTo>
                    <a:pt x="13702" y="725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7" name="AutoShape 103" descr="AutoShape 92"/>
            <p:cNvSpPr>
              <a:spLocks/>
            </p:cNvSpPr>
            <p:nvPr/>
          </p:nvSpPr>
          <p:spPr bwMode="auto">
            <a:xfrm>
              <a:off x="2848867" y="2458036"/>
              <a:ext cx="204603" cy="213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383" y="303"/>
                  </a:moveTo>
                  <a:lnTo>
                    <a:pt x="13369" y="606"/>
                  </a:lnTo>
                  <a:lnTo>
                    <a:pt x="14267" y="3593"/>
                  </a:lnTo>
                  <a:lnTo>
                    <a:pt x="14516" y="5108"/>
                  </a:lnTo>
                  <a:lnTo>
                    <a:pt x="15764" y="5671"/>
                  </a:lnTo>
                  <a:lnTo>
                    <a:pt x="16262" y="7315"/>
                  </a:lnTo>
                  <a:lnTo>
                    <a:pt x="17659" y="7359"/>
                  </a:lnTo>
                  <a:lnTo>
                    <a:pt x="18358" y="9523"/>
                  </a:lnTo>
                  <a:lnTo>
                    <a:pt x="19355" y="9696"/>
                  </a:lnTo>
                  <a:lnTo>
                    <a:pt x="21600" y="10562"/>
                  </a:lnTo>
                  <a:lnTo>
                    <a:pt x="20952" y="11774"/>
                  </a:lnTo>
                  <a:lnTo>
                    <a:pt x="19605" y="12683"/>
                  </a:lnTo>
                  <a:lnTo>
                    <a:pt x="18358" y="13895"/>
                  </a:lnTo>
                  <a:lnTo>
                    <a:pt x="16562" y="14631"/>
                  </a:lnTo>
                  <a:lnTo>
                    <a:pt x="15963" y="16579"/>
                  </a:lnTo>
                  <a:lnTo>
                    <a:pt x="14516" y="16882"/>
                  </a:lnTo>
                  <a:lnTo>
                    <a:pt x="13569" y="18180"/>
                  </a:lnTo>
                  <a:lnTo>
                    <a:pt x="12222" y="19349"/>
                  </a:lnTo>
                  <a:lnTo>
                    <a:pt x="10077" y="19349"/>
                  </a:lnTo>
                  <a:lnTo>
                    <a:pt x="8580" y="18613"/>
                  </a:lnTo>
                  <a:lnTo>
                    <a:pt x="7333" y="18613"/>
                  </a:lnTo>
                  <a:lnTo>
                    <a:pt x="6435" y="19566"/>
                  </a:lnTo>
                  <a:lnTo>
                    <a:pt x="5936" y="20907"/>
                  </a:lnTo>
                  <a:lnTo>
                    <a:pt x="4639" y="21600"/>
                  </a:lnTo>
                  <a:lnTo>
                    <a:pt x="1546" y="20994"/>
                  </a:lnTo>
                  <a:lnTo>
                    <a:pt x="998" y="18916"/>
                  </a:lnTo>
                  <a:lnTo>
                    <a:pt x="150" y="18007"/>
                  </a:lnTo>
                  <a:lnTo>
                    <a:pt x="0" y="10908"/>
                  </a:lnTo>
                  <a:lnTo>
                    <a:pt x="1197" y="10519"/>
                  </a:lnTo>
                  <a:lnTo>
                    <a:pt x="2295" y="9783"/>
                  </a:lnTo>
                  <a:lnTo>
                    <a:pt x="2444" y="2770"/>
                  </a:lnTo>
                  <a:lnTo>
                    <a:pt x="3642" y="952"/>
                  </a:lnTo>
                  <a:lnTo>
                    <a:pt x="6186" y="0"/>
                  </a:lnTo>
                  <a:lnTo>
                    <a:pt x="7383" y="3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8" name="AutoShape 104" descr="AutoShape 101"/>
            <p:cNvSpPr>
              <a:spLocks/>
            </p:cNvSpPr>
            <p:nvPr/>
          </p:nvSpPr>
          <p:spPr bwMode="auto">
            <a:xfrm>
              <a:off x="5919265" y="2518362"/>
              <a:ext cx="53623" cy="39794"/>
            </a:xfrm>
            <a:custGeom>
              <a:avLst/>
              <a:gdLst>
                <a:gd name="T0" fmla="*/ 238390478 w 21600"/>
                <a:gd name="T1" fmla="*/ 8962594 h 21600"/>
                <a:gd name="T2" fmla="*/ 238390478 w 21600"/>
                <a:gd name="T3" fmla="*/ 8962594 h 21600"/>
                <a:gd name="T4" fmla="*/ 238390478 w 21600"/>
                <a:gd name="T5" fmla="*/ 8962594 h 21600"/>
                <a:gd name="T6" fmla="*/ 238390478 w 21600"/>
                <a:gd name="T7" fmla="*/ 8962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32" y="0"/>
                  </a:moveTo>
                  <a:lnTo>
                    <a:pt x="0" y="4035"/>
                  </a:lnTo>
                  <a:lnTo>
                    <a:pt x="4547" y="10444"/>
                  </a:lnTo>
                  <a:lnTo>
                    <a:pt x="11179" y="17090"/>
                  </a:lnTo>
                  <a:lnTo>
                    <a:pt x="19516" y="21600"/>
                  </a:lnTo>
                  <a:lnTo>
                    <a:pt x="21600" y="14954"/>
                  </a:lnTo>
                  <a:lnTo>
                    <a:pt x="15726" y="4035"/>
                  </a:lnTo>
                  <a:lnTo>
                    <a:pt x="663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69" name="AutoShape 105" descr="AutoShape 146"/>
            <p:cNvSpPr>
              <a:spLocks/>
            </p:cNvSpPr>
            <p:nvPr/>
          </p:nvSpPr>
          <p:spPr bwMode="auto">
            <a:xfrm>
              <a:off x="4803142" y="1903533"/>
              <a:ext cx="189082" cy="132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58" y="9921"/>
                  </a:moveTo>
                  <a:lnTo>
                    <a:pt x="14096" y="9358"/>
                  </a:lnTo>
                  <a:lnTo>
                    <a:pt x="12810" y="11539"/>
                  </a:lnTo>
                  <a:lnTo>
                    <a:pt x="11309" y="14916"/>
                  </a:lnTo>
                  <a:lnTo>
                    <a:pt x="10720" y="18293"/>
                  </a:lnTo>
                  <a:lnTo>
                    <a:pt x="10237" y="20967"/>
                  </a:lnTo>
                  <a:lnTo>
                    <a:pt x="7289" y="21600"/>
                  </a:lnTo>
                  <a:lnTo>
                    <a:pt x="5574" y="19700"/>
                  </a:lnTo>
                  <a:lnTo>
                    <a:pt x="4770" y="21319"/>
                  </a:lnTo>
                  <a:lnTo>
                    <a:pt x="1340" y="20967"/>
                  </a:lnTo>
                  <a:lnTo>
                    <a:pt x="0" y="19771"/>
                  </a:lnTo>
                  <a:lnTo>
                    <a:pt x="1072" y="17801"/>
                  </a:lnTo>
                  <a:lnTo>
                    <a:pt x="1662" y="14705"/>
                  </a:lnTo>
                  <a:lnTo>
                    <a:pt x="4717" y="14986"/>
                  </a:lnTo>
                  <a:lnTo>
                    <a:pt x="5949" y="11609"/>
                  </a:lnTo>
                  <a:lnTo>
                    <a:pt x="8308" y="9428"/>
                  </a:lnTo>
                  <a:lnTo>
                    <a:pt x="10344" y="8091"/>
                  </a:lnTo>
                  <a:lnTo>
                    <a:pt x="11041" y="4221"/>
                  </a:lnTo>
                  <a:lnTo>
                    <a:pt x="12917" y="2814"/>
                  </a:lnTo>
                  <a:lnTo>
                    <a:pt x="13400" y="0"/>
                  </a:lnTo>
                  <a:lnTo>
                    <a:pt x="16347" y="1900"/>
                  </a:lnTo>
                  <a:lnTo>
                    <a:pt x="18063" y="2814"/>
                  </a:lnTo>
                  <a:lnTo>
                    <a:pt x="21010" y="3588"/>
                  </a:lnTo>
                  <a:lnTo>
                    <a:pt x="21600" y="6965"/>
                  </a:lnTo>
                  <a:lnTo>
                    <a:pt x="19295" y="9428"/>
                  </a:lnTo>
                  <a:lnTo>
                    <a:pt x="17151" y="11398"/>
                  </a:lnTo>
                  <a:lnTo>
                    <a:pt x="15758" y="99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0" name="AutoShape 106" descr="AutoShape 147"/>
            <p:cNvSpPr>
              <a:spLocks/>
            </p:cNvSpPr>
            <p:nvPr/>
          </p:nvSpPr>
          <p:spPr bwMode="auto">
            <a:xfrm>
              <a:off x="2631566" y="2034457"/>
              <a:ext cx="33869" cy="15406"/>
            </a:xfrm>
            <a:custGeom>
              <a:avLst/>
              <a:gdLst>
                <a:gd name="T0" fmla="*/ 1521491 w 21600"/>
                <a:gd name="T1" fmla="*/ 262 h 21600"/>
                <a:gd name="T2" fmla="*/ 1521491 w 21600"/>
                <a:gd name="T3" fmla="*/ 262 h 21600"/>
                <a:gd name="T4" fmla="*/ 1521491 w 21600"/>
                <a:gd name="T5" fmla="*/ 262 h 21600"/>
                <a:gd name="T6" fmla="*/ 1521491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5" y="3000"/>
                  </a:moveTo>
                  <a:lnTo>
                    <a:pt x="21600" y="0"/>
                  </a:lnTo>
                  <a:lnTo>
                    <a:pt x="17949" y="19800"/>
                  </a:lnTo>
                  <a:lnTo>
                    <a:pt x="3346" y="21600"/>
                  </a:lnTo>
                  <a:lnTo>
                    <a:pt x="0" y="13800"/>
                  </a:lnTo>
                  <a:lnTo>
                    <a:pt x="1825" y="30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1" name="AutoShape 107" descr="AutoShape 148"/>
            <p:cNvSpPr>
              <a:spLocks/>
            </p:cNvSpPr>
            <p:nvPr/>
          </p:nvSpPr>
          <p:spPr bwMode="auto">
            <a:xfrm>
              <a:off x="3945236" y="782975"/>
              <a:ext cx="1214899" cy="8150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06" y="9327"/>
                  </a:moveTo>
                  <a:lnTo>
                    <a:pt x="16445" y="9859"/>
                  </a:lnTo>
                  <a:lnTo>
                    <a:pt x="16478" y="10403"/>
                  </a:lnTo>
                  <a:lnTo>
                    <a:pt x="16872" y="10845"/>
                  </a:lnTo>
                  <a:lnTo>
                    <a:pt x="17265" y="10891"/>
                  </a:lnTo>
                  <a:lnTo>
                    <a:pt x="17566" y="10494"/>
                  </a:lnTo>
                  <a:lnTo>
                    <a:pt x="18127" y="10573"/>
                  </a:lnTo>
                  <a:lnTo>
                    <a:pt x="18261" y="11299"/>
                  </a:lnTo>
                  <a:lnTo>
                    <a:pt x="17767" y="11514"/>
                  </a:lnTo>
                  <a:lnTo>
                    <a:pt x="17340" y="12013"/>
                  </a:lnTo>
                  <a:lnTo>
                    <a:pt x="17499" y="12681"/>
                  </a:lnTo>
                  <a:lnTo>
                    <a:pt x="17834" y="13576"/>
                  </a:lnTo>
                  <a:lnTo>
                    <a:pt x="18328" y="14245"/>
                  </a:lnTo>
                  <a:lnTo>
                    <a:pt x="18328" y="14834"/>
                  </a:lnTo>
                  <a:lnTo>
                    <a:pt x="18420" y="15458"/>
                  </a:lnTo>
                  <a:lnTo>
                    <a:pt x="18621" y="16931"/>
                  </a:lnTo>
                  <a:lnTo>
                    <a:pt x="18353" y="17022"/>
                  </a:lnTo>
                  <a:lnTo>
                    <a:pt x="18294" y="17520"/>
                  </a:lnTo>
                  <a:lnTo>
                    <a:pt x="17926" y="17974"/>
                  </a:lnTo>
                  <a:lnTo>
                    <a:pt x="17960" y="18642"/>
                  </a:lnTo>
                  <a:lnTo>
                    <a:pt x="17600" y="19005"/>
                  </a:lnTo>
                  <a:lnTo>
                    <a:pt x="17340" y="19039"/>
                  </a:lnTo>
                  <a:lnTo>
                    <a:pt x="17265" y="19583"/>
                  </a:lnTo>
                  <a:lnTo>
                    <a:pt x="16972" y="19707"/>
                  </a:lnTo>
                  <a:lnTo>
                    <a:pt x="16905" y="20206"/>
                  </a:lnTo>
                  <a:lnTo>
                    <a:pt x="16244" y="20478"/>
                  </a:lnTo>
                  <a:lnTo>
                    <a:pt x="15750" y="20399"/>
                  </a:lnTo>
                  <a:lnTo>
                    <a:pt x="15156" y="20648"/>
                  </a:lnTo>
                  <a:lnTo>
                    <a:pt x="14553" y="21271"/>
                  </a:lnTo>
                  <a:lnTo>
                    <a:pt x="14294" y="21600"/>
                  </a:lnTo>
                  <a:lnTo>
                    <a:pt x="14127" y="20875"/>
                  </a:lnTo>
                  <a:lnTo>
                    <a:pt x="13892" y="20705"/>
                  </a:lnTo>
                  <a:lnTo>
                    <a:pt x="13733" y="21339"/>
                  </a:lnTo>
                  <a:lnTo>
                    <a:pt x="13164" y="20206"/>
                  </a:lnTo>
                  <a:lnTo>
                    <a:pt x="12570" y="19934"/>
                  </a:lnTo>
                  <a:lnTo>
                    <a:pt x="12177" y="19934"/>
                  </a:lnTo>
                  <a:lnTo>
                    <a:pt x="11582" y="20399"/>
                  </a:lnTo>
                  <a:lnTo>
                    <a:pt x="11290" y="20569"/>
                  </a:lnTo>
                  <a:lnTo>
                    <a:pt x="11348" y="21101"/>
                  </a:lnTo>
                  <a:lnTo>
                    <a:pt x="10821" y="21192"/>
                  </a:lnTo>
                  <a:lnTo>
                    <a:pt x="10720" y="20841"/>
                  </a:lnTo>
                  <a:lnTo>
                    <a:pt x="10352" y="20750"/>
                  </a:lnTo>
                  <a:lnTo>
                    <a:pt x="10252" y="19900"/>
                  </a:lnTo>
                  <a:lnTo>
                    <a:pt x="10059" y="19356"/>
                  </a:lnTo>
                  <a:lnTo>
                    <a:pt x="9624" y="19265"/>
                  </a:lnTo>
                  <a:lnTo>
                    <a:pt x="9658" y="18812"/>
                  </a:lnTo>
                  <a:lnTo>
                    <a:pt x="9934" y="18540"/>
                  </a:lnTo>
                  <a:lnTo>
                    <a:pt x="10084" y="18098"/>
                  </a:lnTo>
                  <a:lnTo>
                    <a:pt x="9934" y="17520"/>
                  </a:lnTo>
                  <a:lnTo>
                    <a:pt x="9825" y="17203"/>
                  </a:lnTo>
                  <a:lnTo>
                    <a:pt x="9398" y="17305"/>
                  </a:lnTo>
                  <a:lnTo>
                    <a:pt x="9139" y="16761"/>
                  </a:lnTo>
                  <a:lnTo>
                    <a:pt x="8704" y="16455"/>
                  </a:lnTo>
                  <a:lnTo>
                    <a:pt x="8101" y="16455"/>
                  </a:lnTo>
                  <a:lnTo>
                    <a:pt x="7641" y="16795"/>
                  </a:lnTo>
                  <a:lnTo>
                    <a:pt x="7440" y="17192"/>
                  </a:lnTo>
                  <a:lnTo>
                    <a:pt x="6812" y="17203"/>
                  </a:lnTo>
                  <a:lnTo>
                    <a:pt x="6385" y="16931"/>
                  </a:lnTo>
                  <a:lnTo>
                    <a:pt x="6193" y="17430"/>
                  </a:lnTo>
                  <a:lnTo>
                    <a:pt x="5833" y="17248"/>
                  </a:lnTo>
                  <a:lnTo>
                    <a:pt x="4979" y="17169"/>
                  </a:lnTo>
                  <a:lnTo>
                    <a:pt x="4603" y="16897"/>
                  </a:lnTo>
                  <a:lnTo>
                    <a:pt x="4310" y="16670"/>
                  </a:lnTo>
                  <a:lnTo>
                    <a:pt x="4268" y="16081"/>
                  </a:lnTo>
                  <a:lnTo>
                    <a:pt x="4143" y="16455"/>
                  </a:lnTo>
                  <a:lnTo>
                    <a:pt x="3741" y="16194"/>
                  </a:lnTo>
                  <a:lnTo>
                    <a:pt x="3414" y="15752"/>
                  </a:lnTo>
                  <a:lnTo>
                    <a:pt x="2988" y="15730"/>
                  </a:lnTo>
                  <a:lnTo>
                    <a:pt x="2653" y="15288"/>
                  </a:lnTo>
                  <a:lnTo>
                    <a:pt x="2084" y="15140"/>
                  </a:lnTo>
                  <a:lnTo>
                    <a:pt x="2084" y="14200"/>
                  </a:lnTo>
                  <a:lnTo>
                    <a:pt x="1799" y="13894"/>
                  </a:lnTo>
                  <a:lnTo>
                    <a:pt x="1356" y="13848"/>
                  </a:lnTo>
                  <a:lnTo>
                    <a:pt x="829" y="14290"/>
                  </a:lnTo>
                  <a:lnTo>
                    <a:pt x="460" y="13939"/>
                  </a:lnTo>
                  <a:lnTo>
                    <a:pt x="502" y="13225"/>
                  </a:lnTo>
                  <a:lnTo>
                    <a:pt x="310" y="12863"/>
                  </a:lnTo>
                  <a:lnTo>
                    <a:pt x="368" y="12364"/>
                  </a:lnTo>
                  <a:lnTo>
                    <a:pt x="460" y="11525"/>
                  </a:lnTo>
                  <a:lnTo>
                    <a:pt x="460" y="11072"/>
                  </a:lnTo>
                  <a:lnTo>
                    <a:pt x="402" y="11129"/>
                  </a:lnTo>
                  <a:lnTo>
                    <a:pt x="0" y="10777"/>
                  </a:lnTo>
                  <a:lnTo>
                    <a:pt x="75" y="9961"/>
                  </a:lnTo>
                  <a:lnTo>
                    <a:pt x="368" y="9655"/>
                  </a:lnTo>
                  <a:lnTo>
                    <a:pt x="929" y="10154"/>
                  </a:lnTo>
                  <a:lnTo>
                    <a:pt x="1096" y="9882"/>
                  </a:lnTo>
                  <a:lnTo>
                    <a:pt x="1063" y="9565"/>
                  </a:lnTo>
                  <a:lnTo>
                    <a:pt x="1724" y="9395"/>
                  </a:lnTo>
                  <a:lnTo>
                    <a:pt x="1858" y="9066"/>
                  </a:lnTo>
                  <a:lnTo>
                    <a:pt x="2159" y="8896"/>
                  </a:lnTo>
                  <a:lnTo>
                    <a:pt x="2184" y="7457"/>
                  </a:lnTo>
                  <a:lnTo>
                    <a:pt x="1891" y="7287"/>
                  </a:lnTo>
                  <a:lnTo>
                    <a:pt x="2017" y="6913"/>
                  </a:lnTo>
                  <a:lnTo>
                    <a:pt x="2787" y="6788"/>
                  </a:lnTo>
                  <a:lnTo>
                    <a:pt x="2912" y="6516"/>
                  </a:lnTo>
                  <a:lnTo>
                    <a:pt x="2946" y="5814"/>
                  </a:lnTo>
                  <a:lnTo>
                    <a:pt x="3339" y="5542"/>
                  </a:lnTo>
                  <a:lnTo>
                    <a:pt x="3808" y="5712"/>
                  </a:lnTo>
                  <a:lnTo>
                    <a:pt x="3975" y="4556"/>
                  </a:lnTo>
                  <a:lnTo>
                    <a:pt x="4176" y="4284"/>
                  </a:lnTo>
                  <a:lnTo>
                    <a:pt x="4469" y="4182"/>
                  </a:lnTo>
                  <a:lnTo>
                    <a:pt x="4569" y="3785"/>
                  </a:lnTo>
                  <a:lnTo>
                    <a:pt x="4804" y="3558"/>
                  </a:lnTo>
                  <a:lnTo>
                    <a:pt x="5005" y="3944"/>
                  </a:lnTo>
                  <a:lnTo>
                    <a:pt x="5557" y="4352"/>
                  </a:lnTo>
                  <a:lnTo>
                    <a:pt x="5699" y="4941"/>
                  </a:lnTo>
                  <a:lnTo>
                    <a:pt x="5959" y="5780"/>
                  </a:lnTo>
                  <a:lnTo>
                    <a:pt x="6821" y="6006"/>
                  </a:lnTo>
                  <a:lnTo>
                    <a:pt x="7206" y="6154"/>
                  </a:lnTo>
                  <a:lnTo>
                    <a:pt x="7641" y="6460"/>
                  </a:lnTo>
                  <a:lnTo>
                    <a:pt x="7917" y="7094"/>
                  </a:lnTo>
                  <a:lnTo>
                    <a:pt x="8176" y="7446"/>
                  </a:lnTo>
                  <a:lnTo>
                    <a:pt x="10285" y="7672"/>
                  </a:lnTo>
                  <a:lnTo>
                    <a:pt x="10754" y="7842"/>
                  </a:lnTo>
                  <a:lnTo>
                    <a:pt x="11315" y="8261"/>
                  </a:lnTo>
                  <a:lnTo>
                    <a:pt x="11875" y="8024"/>
                  </a:lnTo>
                  <a:lnTo>
                    <a:pt x="12177" y="7718"/>
                  </a:lnTo>
                  <a:lnTo>
                    <a:pt x="12938" y="7842"/>
                  </a:lnTo>
                  <a:lnTo>
                    <a:pt x="13532" y="7174"/>
                  </a:lnTo>
                  <a:lnTo>
                    <a:pt x="13599" y="6550"/>
                  </a:lnTo>
                  <a:lnTo>
                    <a:pt x="13566" y="5961"/>
                  </a:lnTo>
                  <a:lnTo>
                    <a:pt x="14093" y="6188"/>
                  </a:lnTo>
                  <a:lnTo>
                    <a:pt x="14461" y="5700"/>
                  </a:lnTo>
                  <a:lnTo>
                    <a:pt x="14788" y="5338"/>
                  </a:lnTo>
                  <a:lnTo>
                    <a:pt x="15348" y="4884"/>
                  </a:lnTo>
                  <a:lnTo>
                    <a:pt x="16018" y="4488"/>
                  </a:lnTo>
                  <a:lnTo>
                    <a:pt x="15708" y="3944"/>
                  </a:lnTo>
                  <a:lnTo>
                    <a:pt x="15097" y="4046"/>
                  </a:lnTo>
                  <a:lnTo>
                    <a:pt x="14788" y="4159"/>
                  </a:lnTo>
                  <a:lnTo>
                    <a:pt x="14704" y="3944"/>
                  </a:lnTo>
                  <a:lnTo>
                    <a:pt x="14662" y="2810"/>
                  </a:lnTo>
                  <a:lnTo>
                    <a:pt x="14754" y="2380"/>
                  </a:lnTo>
                  <a:lnTo>
                    <a:pt x="15047" y="2788"/>
                  </a:lnTo>
                  <a:lnTo>
                    <a:pt x="15549" y="2788"/>
                  </a:lnTo>
                  <a:lnTo>
                    <a:pt x="15650" y="1791"/>
                  </a:lnTo>
                  <a:lnTo>
                    <a:pt x="15943" y="1439"/>
                  </a:lnTo>
                  <a:lnTo>
                    <a:pt x="15675" y="544"/>
                  </a:lnTo>
                  <a:lnTo>
                    <a:pt x="15876" y="0"/>
                  </a:lnTo>
                  <a:lnTo>
                    <a:pt x="17499" y="57"/>
                  </a:lnTo>
                  <a:lnTo>
                    <a:pt x="17893" y="623"/>
                  </a:lnTo>
                  <a:lnTo>
                    <a:pt x="18261" y="1088"/>
                  </a:lnTo>
                  <a:lnTo>
                    <a:pt x="18529" y="1530"/>
                  </a:lnTo>
                  <a:lnTo>
                    <a:pt x="18621" y="2153"/>
                  </a:lnTo>
                  <a:lnTo>
                    <a:pt x="18922" y="2652"/>
                  </a:lnTo>
                  <a:lnTo>
                    <a:pt x="19583" y="2833"/>
                  </a:lnTo>
                  <a:lnTo>
                    <a:pt x="19884" y="3196"/>
                  </a:lnTo>
                  <a:lnTo>
                    <a:pt x="20202" y="3502"/>
                  </a:lnTo>
                  <a:lnTo>
                    <a:pt x="20345" y="3819"/>
                  </a:lnTo>
                  <a:lnTo>
                    <a:pt x="20738" y="3864"/>
                  </a:lnTo>
                  <a:lnTo>
                    <a:pt x="21408" y="3683"/>
                  </a:lnTo>
                  <a:lnTo>
                    <a:pt x="21533" y="3944"/>
                  </a:lnTo>
                  <a:lnTo>
                    <a:pt x="21600" y="4397"/>
                  </a:lnTo>
                  <a:lnTo>
                    <a:pt x="21332" y="4669"/>
                  </a:lnTo>
                  <a:lnTo>
                    <a:pt x="21299" y="5961"/>
                  </a:lnTo>
                  <a:lnTo>
                    <a:pt x="20939" y="5882"/>
                  </a:lnTo>
                  <a:lnTo>
                    <a:pt x="20738" y="6403"/>
                  </a:lnTo>
                  <a:lnTo>
                    <a:pt x="20771" y="6992"/>
                  </a:lnTo>
                  <a:lnTo>
                    <a:pt x="21140" y="7094"/>
                  </a:lnTo>
                  <a:lnTo>
                    <a:pt x="21123" y="7094"/>
                  </a:lnTo>
                  <a:lnTo>
                    <a:pt x="20738" y="7491"/>
                  </a:lnTo>
                  <a:lnTo>
                    <a:pt x="20378" y="7672"/>
                  </a:lnTo>
                  <a:lnTo>
                    <a:pt x="19976" y="8261"/>
                  </a:lnTo>
                  <a:lnTo>
                    <a:pt x="19617" y="8261"/>
                  </a:lnTo>
                  <a:lnTo>
                    <a:pt x="19282" y="8069"/>
                  </a:lnTo>
                  <a:lnTo>
                    <a:pt x="19081" y="8930"/>
                  </a:lnTo>
                  <a:lnTo>
                    <a:pt x="18721" y="9236"/>
                  </a:lnTo>
                  <a:lnTo>
                    <a:pt x="18261" y="9633"/>
                  </a:lnTo>
                  <a:lnTo>
                    <a:pt x="17692" y="9905"/>
                  </a:lnTo>
                  <a:lnTo>
                    <a:pt x="17667" y="9281"/>
                  </a:lnTo>
                  <a:lnTo>
                    <a:pt x="17566" y="8692"/>
                  </a:lnTo>
                  <a:lnTo>
                    <a:pt x="17399" y="8658"/>
                  </a:lnTo>
                  <a:lnTo>
                    <a:pt x="17173" y="8930"/>
                  </a:lnTo>
                  <a:lnTo>
                    <a:pt x="17006" y="932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2" name="AutoShape 108" descr="AutoShape 150"/>
            <p:cNvSpPr>
              <a:spLocks/>
            </p:cNvSpPr>
            <p:nvPr/>
          </p:nvSpPr>
          <p:spPr bwMode="auto">
            <a:xfrm>
              <a:off x="4997862" y="1070495"/>
              <a:ext cx="103010" cy="1219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204" y="0"/>
                  </a:moveTo>
                  <a:lnTo>
                    <a:pt x="21600" y="6366"/>
                  </a:lnTo>
                  <a:lnTo>
                    <a:pt x="18826" y="7503"/>
                  </a:lnTo>
                  <a:lnTo>
                    <a:pt x="16448" y="10838"/>
                  </a:lnTo>
                  <a:lnTo>
                    <a:pt x="12088" y="12354"/>
                  </a:lnTo>
                  <a:lnTo>
                    <a:pt x="17240" y="16143"/>
                  </a:lnTo>
                  <a:lnTo>
                    <a:pt x="15754" y="19781"/>
                  </a:lnTo>
                  <a:lnTo>
                    <a:pt x="9413" y="21600"/>
                  </a:lnTo>
                  <a:lnTo>
                    <a:pt x="6639" y="19478"/>
                  </a:lnTo>
                  <a:lnTo>
                    <a:pt x="1189" y="17735"/>
                  </a:lnTo>
                  <a:lnTo>
                    <a:pt x="4756" y="15613"/>
                  </a:lnTo>
                  <a:lnTo>
                    <a:pt x="5152" y="11672"/>
                  </a:lnTo>
                  <a:lnTo>
                    <a:pt x="1189" y="10838"/>
                  </a:lnTo>
                  <a:lnTo>
                    <a:pt x="0" y="10838"/>
                  </a:lnTo>
                  <a:lnTo>
                    <a:pt x="4261" y="8792"/>
                  </a:lnTo>
                  <a:lnTo>
                    <a:pt x="6639" y="3032"/>
                  </a:lnTo>
                  <a:lnTo>
                    <a:pt x="10602" y="4320"/>
                  </a:lnTo>
                  <a:lnTo>
                    <a:pt x="14862" y="4320"/>
                  </a:lnTo>
                  <a:lnTo>
                    <a:pt x="19618" y="379"/>
                  </a:lnTo>
                  <a:lnTo>
                    <a:pt x="212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3" name="AutoShape 109" descr="AutoShape 151"/>
            <p:cNvSpPr>
              <a:spLocks/>
            </p:cNvSpPr>
            <p:nvPr/>
          </p:nvSpPr>
          <p:spPr bwMode="auto">
            <a:xfrm>
              <a:off x="5161544" y="2091001"/>
              <a:ext cx="25402" cy="12705"/>
            </a:xfrm>
            <a:custGeom>
              <a:avLst/>
              <a:gdLst>
                <a:gd name="T0" fmla="*/ 64266 w 21600"/>
                <a:gd name="T1" fmla="*/ 32 h 21600"/>
                <a:gd name="T2" fmla="*/ 64266 w 21600"/>
                <a:gd name="T3" fmla="*/ 32 h 21600"/>
                <a:gd name="T4" fmla="*/ 64266 w 21600"/>
                <a:gd name="T5" fmla="*/ 32 h 21600"/>
                <a:gd name="T6" fmla="*/ 642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96" y="21600"/>
                  </a:moveTo>
                  <a:lnTo>
                    <a:pt x="6676" y="20661"/>
                  </a:lnTo>
                  <a:lnTo>
                    <a:pt x="3142" y="17843"/>
                  </a:lnTo>
                  <a:lnTo>
                    <a:pt x="393" y="14087"/>
                  </a:lnTo>
                  <a:lnTo>
                    <a:pt x="0" y="13148"/>
                  </a:lnTo>
                  <a:lnTo>
                    <a:pt x="0" y="8452"/>
                  </a:lnTo>
                  <a:lnTo>
                    <a:pt x="393" y="7513"/>
                  </a:lnTo>
                  <a:lnTo>
                    <a:pt x="3142" y="3757"/>
                  </a:lnTo>
                  <a:lnTo>
                    <a:pt x="6676" y="1878"/>
                  </a:lnTo>
                  <a:lnTo>
                    <a:pt x="10996" y="0"/>
                  </a:lnTo>
                  <a:lnTo>
                    <a:pt x="18851" y="3757"/>
                  </a:lnTo>
                  <a:lnTo>
                    <a:pt x="20815" y="7513"/>
                  </a:lnTo>
                  <a:lnTo>
                    <a:pt x="21600" y="8452"/>
                  </a:lnTo>
                  <a:lnTo>
                    <a:pt x="21600" y="13148"/>
                  </a:lnTo>
                  <a:lnTo>
                    <a:pt x="20815" y="14087"/>
                  </a:lnTo>
                  <a:lnTo>
                    <a:pt x="18851" y="17843"/>
                  </a:lnTo>
                  <a:lnTo>
                    <a:pt x="14924" y="20661"/>
                  </a:lnTo>
                  <a:lnTo>
                    <a:pt x="10996"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4" name="AutoShape 110" descr="AutoShape 152"/>
            <p:cNvSpPr>
              <a:spLocks/>
            </p:cNvSpPr>
            <p:nvPr/>
          </p:nvSpPr>
          <p:spPr bwMode="auto">
            <a:xfrm>
              <a:off x="4388300" y="1432463"/>
              <a:ext cx="165095" cy="390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67" y="8233"/>
                  </a:moveTo>
                  <a:lnTo>
                    <a:pt x="1469" y="7310"/>
                  </a:lnTo>
                  <a:lnTo>
                    <a:pt x="1469" y="5158"/>
                  </a:lnTo>
                  <a:lnTo>
                    <a:pt x="3977" y="4140"/>
                  </a:lnTo>
                  <a:lnTo>
                    <a:pt x="5201" y="2626"/>
                  </a:lnTo>
                  <a:lnTo>
                    <a:pt x="7343" y="1490"/>
                  </a:lnTo>
                  <a:lnTo>
                    <a:pt x="10953" y="852"/>
                  </a:lnTo>
                  <a:lnTo>
                    <a:pt x="11198" y="213"/>
                  </a:lnTo>
                  <a:lnTo>
                    <a:pt x="14318" y="0"/>
                  </a:lnTo>
                  <a:lnTo>
                    <a:pt x="15114" y="662"/>
                  </a:lnTo>
                  <a:lnTo>
                    <a:pt x="16215" y="1869"/>
                  </a:lnTo>
                  <a:lnTo>
                    <a:pt x="15114" y="2792"/>
                  </a:lnTo>
                  <a:lnTo>
                    <a:pt x="13095" y="3359"/>
                  </a:lnTo>
                  <a:lnTo>
                    <a:pt x="12850" y="4306"/>
                  </a:lnTo>
                  <a:lnTo>
                    <a:pt x="16032" y="4495"/>
                  </a:lnTo>
                  <a:lnTo>
                    <a:pt x="17439" y="5631"/>
                  </a:lnTo>
                  <a:lnTo>
                    <a:pt x="18173" y="7405"/>
                  </a:lnTo>
                  <a:lnTo>
                    <a:pt x="20866" y="7594"/>
                  </a:lnTo>
                  <a:lnTo>
                    <a:pt x="21600" y="8328"/>
                  </a:lnTo>
                  <a:lnTo>
                    <a:pt x="20376" y="9369"/>
                  </a:lnTo>
                  <a:lnTo>
                    <a:pt x="18724" y="9936"/>
                  </a:lnTo>
                  <a:lnTo>
                    <a:pt x="15787" y="10386"/>
                  </a:lnTo>
                  <a:lnTo>
                    <a:pt x="15542" y="12373"/>
                  </a:lnTo>
                  <a:lnTo>
                    <a:pt x="16215" y="13107"/>
                  </a:lnTo>
                  <a:lnTo>
                    <a:pt x="18479" y="14219"/>
                  </a:lnTo>
                  <a:lnTo>
                    <a:pt x="17684" y="16088"/>
                  </a:lnTo>
                  <a:lnTo>
                    <a:pt x="17929" y="17034"/>
                  </a:lnTo>
                  <a:lnTo>
                    <a:pt x="18908" y="18430"/>
                  </a:lnTo>
                  <a:lnTo>
                    <a:pt x="21294" y="19258"/>
                  </a:lnTo>
                  <a:lnTo>
                    <a:pt x="19397" y="20867"/>
                  </a:lnTo>
                  <a:lnTo>
                    <a:pt x="18173" y="21600"/>
                  </a:lnTo>
                  <a:lnTo>
                    <a:pt x="17011" y="19565"/>
                  </a:lnTo>
                  <a:lnTo>
                    <a:pt x="16215" y="18170"/>
                  </a:lnTo>
                  <a:lnTo>
                    <a:pt x="14074" y="17507"/>
                  </a:lnTo>
                  <a:lnTo>
                    <a:pt x="15114" y="14763"/>
                  </a:lnTo>
                  <a:lnTo>
                    <a:pt x="12422" y="13201"/>
                  </a:lnTo>
                  <a:lnTo>
                    <a:pt x="10953" y="14029"/>
                  </a:lnTo>
                  <a:lnTo>
                    <a:pt x="8995" y="14763"/>
                  </a:lnTo>
                  <a:lnTo>
                    <a:pt x="6119" y="14408"/>
                  </a:lnTo>
                  <a:lnTo>
                    <a:pt x="5629" y="11971"/>
                  </a:lnTo>
                  <a:lnTo>
                    <a:pt x="4895" y="10859"/>
                  </a:lnTo>
                  <a:lnTo>
                    <a:pt x="2509" y="9629"/>
                  </a:lnTo>
                  <a:lnTo>
                    <a:pt x="0" y="8801"/>
                  </a:lnTo>
                  <a:lnTo>
                    <a:pt x="367" y="823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5" name="AutoShape 111" descr="AutoShape 153"/>
            <p:cNvSpPr>
              <a:spLocks/>
            </p:cNvSpPr>
            <p:nvPr/>
          </p:nvSpPr>
          <p:spPr bwMode="auto">
            <a:xfrm>
              <a:off x="4453207" y="1938187"/>
              <a:ext cx="251167" cy="2503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161" y="3397"/>
                  </a:moveTo>
                  <a:lnTo>
                    <a:pt x="5441" y="2363"/>
                  </a:lnTo>
                  <a:lnTo>
                    <a:pt x="3208" y="0"/>
                  </a:lnTo>
                  <a:lnTo>
                    <a:pt x="284" y="258"/>
                  </a:lnTo>
                  <a:lnTo>
                    <a:pt x="0" y="1292"/>
                  </a:lnTo>
                  <a:lnTo>
                    <a:pt x="3370" y="3397"/>
                  </a:lnTo>
                  <a:lnTo>
                    <a:pt x="6212" y="5686"/>
                  </a:lnTo>
                  <a:lnTo>
                    <a:pt x="8161" y="7311"/>
                  </a:lnTo>
                  <a:lnTo>
                    <a:pt x="8811" y="9785"/>
                  </a:lnTo>
                  <a:lnTo>
                    <a:pt x="9947" y="11963"/>
                  </a:lnTo>
                  <a:lnTo>
                    <a:pt x="13764" y="16652"/>
                  </a:lnTo>
                  <a:lnTo>
                    <a:pt x="17134" y="20308"/>
                  </a:lnTo>
                  <a:lnTo>
                    <a:pt x="18230" y="21600"/>
                  </a:lnTo>
                  <a:lnTo>
                    <a:pt x="21600" y="20308"/>
                  </a:lnTo>
                  <a:lnTo>
                    <a:pt x="21153" y="18388"/>
                  </a:lnTo>
                  <a:lnTo>
                    <a:pt x="21153" y="16025"/>
                  </a:lnTo>
                  <a:lnTo>
                    <a:pt x="20179" y="14732"/>
                  </a:lnTo>
                  <a:lnTo>
                    <a:pt x="17337" y="13846"/>
                  </a:lnTo>
                  <a:lnTo>
                    <a:pt x="17337" y="12702"/>
                  </a:lnTo>
                  <a:lnTo>
                    <a:pt x="16362" y="11262"/>
                  </a:lnTo>
                  <a:lnTo>
                    <a:pt x="16159" y="9194"/>
                  </a:lnTo>
                  <a:lnTo>
                    <a:pt x="14251" y="7458"/>
                  </a:lnTo>
                  <a:lnTo>
                    <a:pt x="11653" y="6129"/>
                  </a:lnTo>
                  <a:lnTo>
                    <a:pt x="8161" y="339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6" name="AutoShape 112" descr="AutoShape 154"/>
            <p:cNvSpPr>
              <a:spLocks/>
            </p:cNvSpPr>
            <p:nvPr/>
          </p:nvSpPr>
          <p:spPr bwMode="auto">
            <a:xfrm>
              <a:off x="4687437" y="2087082"/>
              <a:ext cx="36689" cy="32093"/>
            </a:xfrm>
            <a:custGeom>
              <a:avLst/>
              <a:gdLst>
                <a:gd name="T0" fmla="*/ 3667207 w 21600"/>
                <a:gd name="T1" fmla="*/ 841302 h 21600"/>
                <a:gd name="T2" fmla="*/ 3667207 w 21600"/>
                <a:gd name="T3" fmla="*/ 841302 h 21600"/>
                <a:gd name="T4" fmla="*/ 3667207 w 21600"/>
                <a:gd name="T5" fmla="*/ 841302 h 21600"/>
                <a:gd name="T6" fmla="*/ 3667207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4" y="0"/>
                  </a:moveTo>
                  <a:lnTo>
                    <a:pt x="10937" y="1421"/>
                  </a:lnTo>
                  <a:lnTo>
                    <a:pt x="18592" y="9095"/>
                  </a:lnTo>
                  <a:lnTo>
                    <a:pt x="21600" y="20463"/>
                  </a:lnTo>
                  <a:lnTo>
                    <a:pt x="13124" y="21600"/>
                  </a:lnTo>
                  <a:lnTo>
                    <a:pt x="0" y="7958"/>
                  </a:lnTo>
                  <a:lnTo>
                    <a:pt x="109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7" name="AutoShape 113" descr="AutoShape 155"/>
            <p:cNvSpPr>
              <a:spLocks/>
            </p:cNvSpPr>
            <p:nvPr/>
          </p:nvSpPr>
          <p:spPr bwMode="auto">
            <a:xfrm>
              <a:off x="4687437" y="2087082"/>
              <a:ext cx="36689" cy="32093"/>
            </a:xfrm>
            <a:custGeom>
              <a:avLst/>
              <a:gdLst>
                <a:gd name="T0" fmla="*/ 3667207 w 21600"/>
                <a:gd name="T1" fmla="*/ 841302 h 21600"/>
                <a:gd name="T2" fmla="*/ 3667207 w 21600"/>
                <a:gd name="T3" fmla="*/ 841302 h 21600"/>
                <a:gd name="T4" fmla="*/ 3667207 w 21600"/>
                <a:gd name="T5" fmla="*/ 841302 h 21600"/>
                <a:gd name="T6" fmla="*/ 3667207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4" y="0"/>
                  </a:moveTo>
                  <a:lnTo>
                    <a:pt x="10937" y="1421"/>
                  </a:lnTo>
                  <a:lnTo>
                    <a:pt x="18592" y="9095"/>
                  </a:lnTo>
                  <a:lnTo>
                    <a:pt x="21600" y="20463"/>
                  </a:lnTo>
                  <a:lnTo>
                    <a:pt x="13124" y="21600"/>
                  </a:lnTo>
                  <a:lnTo>
                    <a:pt x="0" y="7958"/>
                  </a:lnTo>
                  <a:lnTo>
                    <a:pt x="1094"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8" name="AutoShape 114" descr="AutoShape 156"/>
            <p:cNvSpPr>
              <a:spLocks/>
            </p:cNvSpPr>
            <p:nvPr/>
          </p:nvSpPr>
          <p:spPr bwMode="auto">
            <a:xfrm>
              <a:off x="4691670" y="2185918"/>
              <a:ext cx="200370" cy="60332"/>
            </a:xfrm>
            <a:custGeom>
              <a:avLst/>
              <a:gdLst>
                <a:gd name="T0" fmla="*/ 2147483646 w 21600"/>
                <a:gd name="T1" fmla="*/ 871879393 h 21600"/>
                <a:gd name="T2" fmla="*/ 2147483646 w 21600"/>
                <a:gd name="T3" fmla="*/ 871879393 h 21600"/>
                <a:gd name="T4" fmla="*/ 2147483646 w 21600"/>
                <a:gd name="T5" fmla="*/ 871879393 h 21600"/>
                <a:gd name="T6" fmla="*/ 2147483646 w 21600"/>
                <a:gd name="T7" fmla="*/ 8718793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245" y="460"/>
                  </a:moveTo>
                  <a:lnTo>
                    <a:pt x="1166" y="2757"/>
                  </a:lnTo>
                  <a:lnTo>
                    <a:pt x="0" y="7813"/>
                  </a:lnTo>
                  <a:lnTo>
                    <a:pt x="1369" y="14400"/>
                  </a:lnTo>
                  <a:lnTo>
                    <a:pt x="5628" y="14400"/>
                  </a:lnTo>
                  <a:lnTo>
                    <a:pt x="7251" y="16851"/>
                  </a:lnTo>
                  <a:lnTo>
                    <a:pt x="11054" y="16851"/>
                  </a:lnTo>
                  <a:lnTo>
                    <a:pt x="11256" y="21600"/>
                  </a:lnTo>
                  <a:lnTo>
                    <a:pt x="21448" y="21600"/>
                  </a:lnTo>
                  <a:lnTo>
                    <a:pt x="21600" y="16238"/>
                  </a:lnTo>
                  <a:lnTo>
                    <a:pt x="19470" y="13174"/>
                  </a:lnTo>
                  <a:lnTo>
                    <a:pt x="19825" y="7813"/>
                  </a:lnTo>
                  <a:lnTo>
                    <a:pt x="17848" y="8426"/>
                  </a:lnTo>
                  <a:lnTo>
                    <a:pt x="15262" y="7813"/>
                  </a:lnTo>
                  <a:lnTo>
                    <a:pt x="13234" y="4136"/>
                  </a:lnTo>
                  <a:lnTo>
                    <a:pt x="9837" y="3523"/>
                  </a:lnTo>
                  <a:lnTo>
                    <a:pt x="6389" y="0"/>
                  </a:lnTo>
                  <a:lnTo>
                    <a:pt x="3245" y="46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79" name="AutoShape 115" descr="AutoShape 157"/>
            <p:cNvSpPr>
              <a:spLocks/>
            </p:cNvSpPr>
            <p:nvPr/>
          </p:nvSpPr>
          <p:spPr bwMode="auto">
            <a:xfrm>
              <a:off x="4904736" y="2240537"/>
              <a:ext cx="18346" cy="12705"/>
            </a:xfrm>
            <a:custGeom>
              <a:avLst/>
              <a:gdLst>
                <a:gd name="T0" fmla="*/ 1792 w 21600"/>
                <a:gd name="T1" fmla="*/ 32 h 21600"/>
                <a:gd name="T2" fmla="*/ 1792 w 21600"/>
                <a:gd name="T3" fmla="*/ 32 h 21600"/>
                <a:gd name="T4" fmla="*/ 1792 w 21600"/>
                <a:gd name="T5" fmla="*/ 32 h 21600"/>
                <a:gd name="T6" fmla="*/ 179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7" y="21600"/>
                  </a:moveTo>
                  <a:lnTo>
                    <a:pt x="14954" y="20855"/>
                  </a:lnTo>
                  <a:lnTo>
                    <a:pt x="18831" y="17876"/>
                  </a:lnTo>
                  <a:lnTo>
                    <a:pt x="20492" y="14897"/>
                  </a:lnTo>
                  <a:lnTo>
                    <a:pt x="21600" y="12662"/>
                  </a:lnTo>
                  <a:lnTo>
                    <a:pt x="21600" y="8193"/>
                  </a:lnTo>
                  <a:lnTo>
                    <a:pt x="20492" y="6703"/>
                  </a:lnTo>
                  <a:lnTo>
                    <a:pt x="18831" y="3724"/>
                  </a:lnTo>
                  <a:lnTo>
                    <a:pt x="14954" y="745"/>
                  </a:lnTo>
                  <a:lnTo>
                    <a:pt x="11077" y="0"/>
                  </a:lnTo>
                  <a:lnTo>
                    <a:pt x="6646" y="745"/>
                  </a:lnTo>
                  <a:lnTo>
                    <a:pt x="3323" y="3724"/>
                  </a:lnTo>
                  <a:lnTo>
                    <a:pt x="554" y="6703"/>
                  </a:lnTo>
                  <a:lnTo>
                    <a:pt x="0" y="8193"/>
                  </a:lnTo>
                  <a:lnTo>
                    <a:pt x="0" y="12662"/>
                  </a:lnTo>
                  <a:lnTo>
                    <a:pt x="554" y="14897"/>
                  </a:lnTo>
                  <a:lnTo>
                    <a:pt x="3323" y="17876"/>
                  </a:lnTo>
                  <a:lnTo>
                    <a:pt x="6646" y="20855"/>
                  </a:lnTo>
                  <a:lnTo>
                    <a:pt x="1107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0" name="AutoShape 116" descr="AutoShape 158"/>
            <p:cNvSpPr>
              <a:spLocks/>
            </p:cNvSpPr>
            <p:nvPr/>
          </p:nvSpPr>
          <p:spPr bwMode="auto">
            <a:xfrm>
              <a:off x="4929430" y="2240537"/>
              <a:ext cx="12702" cy="12705"/>
            </a:xfrm>
            <a:custGeom>
              <a:avLst/>
              <a:gdLst>
                <a:gd name="T0" fmla="*/ 32 w 21600"/>
                <a:gd name="T1" fmla="*/ 32 h 21600"/>
                <a:gd name="T2" fmla="*/ 32 w 21600"/>
                <a:gd name="T3" fmla="*/ 32 h 21600"/>
                <a:gd name="T4" fmla="*/ 32 w 21600"/>
                <a:gd name="T5" fmla="*/ 32 h 21600"/>
                <a:gd name="T6" fmla="*/ 3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50" y="21600"/>
                  </a:moveTo>
                  <a:lnTo>
                    <a:pt x="6750" y="20855"/>
                  </a:lnTo>
                  <a:lnTo>
                    <a:pt x="2700" y="17876"/>
                  </a:lnTo>
                  <a:lnTo>
                    <a:pt x="0" y="14897"/>
                  </a:lnTo>
                  <a:lnTo>
                    <a:pt x="0" y="6703"/>
                  </a:lnTo>
                  <a:lnTo>
                    <a:pt x="2700" y="3724"/>
                  </a:lnTo>
                  <a:lnTo>
                    <a:pt x="6750" y="745"/>
                  </a:lnTo>
                  <a:lnTo>
                    <a:pt x="9450" y="0"/>
                  </a:lnTo>
                  <a:lnTo>
                    <a:pt x="14850" y="745"/>
                  </a:lnTo>
                  <a:lnTo>
                    <a:pt x="18900" y="3724"/>
                  </a:lnTo>
                  <a:lnTo>
                    <a:pt x="21600" y="6703"/>
                  </a:lnTo>
                  <a:lnTo>
                    <a:pt x="21600" y="14897"/>
                  </a:lnTo>
                  <a:lnTo>
                    <a:pt x="18900" y="17876"/>
                  </a:lnTo>
                  <a:lnTo>
                    <a:pt x="14850" y="20855"/>
                  </a:lnTo>
                  <a:lnTo>
                    <a:pt x="945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1" name="AutoShape 117" descr="AutoShape 159"/>
            <p:cNvSpPr>
              <a:spLocks/>
            </p:cNvSpPr>
            <p:nvPr/>
          </p:nvSpPr>
          <p:spPr bwMode="auto">
            <a:xfrm>
              <a:off x="4955533" y="2234694"/>
              <a:ext cx="21170" cy="20541"/>
            </a:xfrm>
            <a:custGeom>
              <a:avLst/>
              <a:gdLst>
                <a:gd name="T0" fmla="*/ 8657 w 21600"/>
                <a:gd name="T1" fmla="*/ 6213 h 21600"/>
                <a:gd name="T2" fmla="*/ 8657 w 21600"/>
                <a:gd name="T3" fmla="*/ 6213 h 21600"/>
                <a:gd name="T4" fmla="*/ 8657 w 21600"/>
                <a:gd name="T5" fmla="*/ 6213 h 21600"/>
                <a:gd name="T6" fmla="*/ 8657 w 21600"/>
                <a:gd name="T7" fmla="*/ 62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98" y="7200"/>
                  </a:moveTo>
                  <a:lnTo>
                    <a:pt x="12409" y="0"/>
                  </a:lnTo>
                  <a:lnTo>
                    <a:pt x="21600" y="7200"/>
                  </a:lnTo>
                  <a:lnTo>
                    <a:pt x="20221" y="21600"/>
                  </a:lnTo>
                  <a:lnTo>
                    <a:pt x="0" y="13950"/>
                  </a:lnTo>
                  <a:lnTo>
                    <a:pt x="2298" y="72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2" name="AutoShape 118" descr="AutoShape 160"/>
            <p:cNvSpPr>
              <a:spLocks/>
            </p:cNvSpPr>
            <p:nvPr/>
          </p:nvSpPr>
          <p:spPr bwMode="auto">
            <a:xfrm>
              <a:off x="4985163" y="2269350"/>
              <a:ext cx="28224" cy="15405"/>
            </a:xfrm>
            <a:custGeom>
              <a:avLst/>
              <a:gdLst>
                <a:gd name="T0" fmla="*/ 204759 w 21600"/>
                <a:gd name="T1" fmla="*/ 262 h 21600"/>
                <a:gd name="T2" fmla="*/ 204759 w 21600"/>
                <a:gd name="T3" fmla="*/ 262 h 21600"/>
                <a:gd name="T4" fmla="*/ 204759 w 21600"/>
                <a:gd name="T5" fmla="*/ 262 h 21600"/>
                <a:gd name="T6" fmla="*/ 204759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63" y="1851"/>
                  </a:moveTo>
                  <a:lnTo>
                    <a:pt x="0" y="21600"/>
                  </a:lnTo>
                  <a:lnTo>
                    <a:pt x="17573" y="12343"/>
                  </a:lnTo>
                  <a:lnTo>
                    <a:pt x="21600" y="0"/>
                  </a:lnTo>
                  <a:lnTo>
                    <a:pt x="2563" y="18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3" name="AutoShape 119" descr="AutoShape 161"/>
            <p:cNvSpPr>
              <a:spLocks/>
            </p:cNvSpPr>
            <p:nvPr/>
          </p:nvSpPr>
          <p:spPr bwMode="auto">
            <a:xfrm>
              <a:off x="5004919" y="2242395"/>
              <a:ext cx="47979" cy="20540"/>
            </a:xfrm>
            <a:custGeom>
              <a:avLst/>
              <a:gdLst>
                <a:gd name="T0" fmla="*/ 70146424 w 21600"/>
                <a:gd name="T1" fmla="*/ 6210 h 21600"/>
                <a:gd name="T2" fmla="*/ 70146424 w 21600"/>
                <a:gd name="T3" fmla="*/ 6210 h 21600"/>
                <a:gd name="T4" fmla="*/ 70146424 w 21600"/>
                <a:gd name="T5" fmla="*/ 6210 h 21600"/>
                <a:gd name="T6" fmla="*/ 70146424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287"/>
                  </a:moveTo>
                  <a:lnTo>
                    <a:pt x="11744" y="0"/>
                  </a:lnTo>
                  <a:lnTo>
                    <a:pt x="21600" y="8922"/>
                  </a:lnTo>
                  <a:lnTo>
                    <a:pt x="14260" y="21600"/>
                  </a:lnTo>
                  <a:lnTo>
                    <a:pt x="1887" y="16435"/>
                  </a:lnTo>
                  <a:lnTo>
                    <a:pt x="0" y="32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4" name="AutoShape 120" descr="AutoShape 162"/>
            <p:cNvSpPr>
              <a:spLocks/>
            </p:cNvSpPr>
            <p:nvPr/>
          </p:nvSpPr>
          <p:spPr bwMode="auto">
            <a:xfrm>
              <a:off x="5067004" y="2269349"/>
              <a:ext cx="25402" cy="17974"/>
            </a:xfrm>
            <a:custGeom>
              <a:avLst/>
              <a:gdLst>
                <a:gd name="T0" fmla="*/ 64266 w 21600"/>
                <a:gd name="T1" fmla="*/ 1430 h 21600"/>
                <a:gd name="T2" fmla="*/ 64266 w 21600"/>
                <a:gd name="T3" fmla="*/ 1430 h 21600"/>
                <a:gd name="T4" fmla="*/ 64266 w 21600"/>
                <a:gd name="T5" fmla="*/ 1430 h 21600"/>
                <a:gd name="T6" fmla="*/ 64266 w 21600"/>
                <a:gd name="T7" fmla="*/ 1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7855" y="1620"/>
                  </a:lnTo>
                  <a:lnTo>
                    <a:pt x="0" y="21600"/>
                  </a:lnTo>
                  <a:lnTo>
                    <a:pt x="10996" y="21600"/>
                  </a:lnTo>
                  <a:lnTo>
                    <a:pt x="21600" y="864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5" name="AutoShape 121" descr="AutoShape 163"/>
            <p:cNvSpPr>
              <a:spLocks/>
            </p:cNvSpPr>
            <p:nvPr/>
          </p:nvSpPr>
          <p:spPr bwMode="auto">
            <a:xfrm>
              <a:off x="4752346" y="1903531"/>
              <a:ext cx="239878" cy="246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65" y="10556"/>
                  </a:moveTo>
                  <a:lnTo>
                    <a:pt x="550" y="10443"/>
                  </a:lnTo>
                  <a:lnTo>
                    <a:pt x="0" y="13223"/>
                  </a:lnTo>
                  <a:lnTo>
                    <a:pt x="1395" y="14012"/>
                  </a:lnTo>
                  <a:lnTo>
                    <a:pt x="1564" y="16078"/>
                  </a:lnTo>
                  <a:lnTo>
                    <a:pt x="3170" y="16341"/>
                  </a:lnTo>
                  <a:lnTo>
                    <a:pt x="3508" y="18895"/>
                  </a:lnTo>
                  <a:lnTo>
                    <a:pt x="4523" y="19046"/>
                  </a:lnTo>
                  <a:lnTo>
                    <a:pt x="5368" y="20097"/>
                  </a:lnTo>
                  <a:lnTo>
                    <a:pt x="8243" y="20698"/>
                  </a:lnTo>
                  <a:lnTo>
                    <a:pt x="9173" y="19496"/>
                  </a:lnTo>
                  <a:lnTo>
                    <a:pt x="10906" y="19797"/>
                  </a:lnTo>
                  <a:lnTo>
                    <a:pt x="11878" y="21600"/>
                  </a:lnTo>
                  <a:lnTo>
                    <a:pt x="14372" y="21412"/>
                  </a:lnTo>
                  <a:lnTo>
                    <a:pt x="14879" y="19947"/>
                  </a:lnTo>
                  <a:lnTo>
                    <a:pt x="15894" y="18482"/>
                  </a:lnTo>
                  <a:lnTo>
                    <a:pt x="15894" y="16829"/>
                  </a:lnTo>
                  <a:lnTo>
                    <a:pt x="17584" y="15514"/>
                  </a:lnTo>
                  <a:lnTo>
                    <a:pt x="18430" y="12659"/>
                  </a:lnTo>
                  <a:lnTo>
                    <a:pt x="20078" y="12058"/>
                  </a:lnTo>
                  <a:lnTo>
                    <a:pt x="20078" y="10255"/>
                  </a:lnTo>
                  <a:lnTo>
                    <a:pt x="18218" y="9091"/>
                  </a:lnTo>
                  <a:lnTo>
                    <a:pt x="18092" y="6086"/>
                  </a:lnTo>
                  <a:lnTo>
                    <a:pt x="19782" y="5034"/>
                  </a:lnTo>
                  <a:lnTo>
                    <a:pt x="21600" y="3719"/>
                  </a:lnTo>
                  <a:lnTo>
                    <a:pt x="21135" y="1916"/>
                  </a:lnTo>
                  <a:lnTo>
                    <a:pt x="18810" y="1503"/>
                  </a:lnTo>
                  <a:lnTo>
                    <a:pt x="17458" y="1014"/>
                  </a:lnTo>
                  <a:lnTo>
                    <a:pt x="15133" y="0"/>
                  </a:lnTo>
                  <a:lnTo>
                    <a:pt x="14752" y="1503"/>
                  </a:lnTo>
                  <a:lnTo>
                    <a:pt x="13273" y="2254"/>
                  </a:lnTo>
                  <a:lnTo>
                    <a:pt x="12723" y="4320"/>
                  </a:lnTo>
                  <a:lnTo>
                    <a:pt x="11117" y="5034"/>
                  </a:lnTo>
                  <a:lnTo>
                    <a:pt x="9257" y="6198"/>
                  </a:lnTo>
                  <a:lnTo>
                    <a:pt x="8285" y="8001"/>
                  </a:lnTo>
                  <a:lnTo>
                    <a:pt x="5876" y="7851"/>
                  </a:lnTo>
                  <a:lnTo>
                    <a:pt x="5411" y="9504"/>
                  </a:lnTo>
                  <a:lnTo>
                    <a:pt x="4565" y="1055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6" name="AutoShape 122" descr="AutoShape 164"/>
            <p:cNvSpPr>
              <a:spLocks/>
            </p:cNvSpPr>
            <p:nvPr/>
          </p:nvSpPr>
          <p:spPr bwMode="auto">
            <a:xfrm>
              <a:off x="4968231" y="2017771"/>
              <a:ext cx="142519" cy="1655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82" y="2839"/>
                  </a:moveTo>
                  <a:lnTo>
                    <a:pt x="4816" y="6346"/>
                  </a:lnTo>
                  <a:lnTo>
                    <a:pt x="3116" y="7905"/>
                  </a:lnTo>
                  <a:lnTo>
                    <a:pt x="2620" y="10522"/>
                  </a:lnTo>
                  <a:lnTo>
                    <a:pt x="0" y="11858"/>
                  </a:lnTo>
                  <a:lnTo>
                    <a:pt x="0" y="16478"/>
                  </a:lnTo>
                  <a:lnTo>
                    <a:pt x="2904" y="17592"/>
                  </a:lnTo>
                  <a:lnTo>
                    <a:pt x="3399" y="20654"/>
                  </a:lnTo>
                  <a:lnTo>
                    <a:pt x="6232" y="21099"/>
                  </a:lnTo>
                  <a:lnTo>
                    <a:pt x="7294" y="16089"/>
                  </a:lnTo>
                  <a:lnTo>
                    <a:pt x="9561" y="15643"/>
                  </a:lnTo>
                  <a:lnTo>
                    <a:pt x="9277" y="19540"/>
                  </a:lnTo>
                  <a:lnTo>
                    <a:pt x="11827" y="20264"/>
                  </a:lnTo>
                  <a:lnTo>
                    <a:pt x="12677" y="21600"/>
                  </a:lnTo>
                  <a:lnTo>
                    <a:pt x="15510" y="21099"/>
                  </a:lnTo>
                  <a:lnTo>
                    <a:pt x="15155" y="18260"/>
                  </a:lnTo>
                  <a:lnTo>
                    <a:pt x="11260" y="12581"/>
                  </a:lnTo>
                  <a:lnTo>
                    <a:pt x="13172" y="11245"/>
                  </a:lnTo>
                  <a:lnTo>
                    <a:pt x="15155" y="8351"/>
                  </a:lnTo>
                  <a:lnTo>
                    <a:pt x="13810" y="7237"/>
                  </a:lnTo>
                  <a:lnTo>
                    <a:pt x="11473" y="8184"/>
                  </a:lnTo>
                  <a:lnTo>
                    <a:pt x="9277" y="9019"/>
                  </a:lnTo>
                  <a:lnTo>
                    <a:pt x="7932" y="5734"/>
                  </a:lnTo>
                  <a:lnTo>
                    <a:pt x="7294" y="2672"/>
                  </a:lnTo>
                  <a:lnTo>
                    <a:pt x="8994" y="3062"/>
                  </a:lnTo>
                  <a:lnTo>
                    <a:pt x="10977" y="4175"/>
                  </a:lnTo>
                  <a:lnTo>
                    <a:pt x="14376" y="3786"/>
                  </a:lnTo>
                  <a:lnTo>
                    <a:pt x="16005" y="4621"/>
                  </a:lnTo>
                  <a:lnTo>
                    <a:pt x="19688" y="3786"/>
                  </a:lnTo>
                  <a:lnTo>
                    <a:pt x="21600" y="2839"/>
                  </a:lnTo>
                  <a:lnTo>
                    <a:pt x="20750" y="0"/>
                  </a:lnTo>
                  <a:lnTo>
                    <a:pt x="18767" y="0"/>
                  </a:lnTo>
                  <a:lnTo>
                    <a:pt x="17422" y="1948"/>
                  </a:lnTo>
                  <a:lnTo>
                    <a:pt x="10198" y="1503"/>
                  </a:lnTo>
                  <a:lnTo>
                    <a:pt x="6020" y="1726"/>
                  </a:lnTo>
                  <a:lnTo>
                    <a:pt x="5382" y="283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7" name="AutoShape 123" descr="AutoShape 165"/>
            <p:cNvSpPr>
              <a:spLocks/>
            </p:cNvSpPr>
            <p:nvPr/>
          </p:nvSpPr>
          <p:spPr bwMode="auto">
            <a:xfrm>
              <a:off x="4601366" y="1731536"/>
              <a:ext cx="121352" cy="975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993" y="18064"/>
                  </a:moveTo>
                  <a:lnTo>
                    <a:pt x="4034" y="19688"/>
                  </a:lnTo>
                  <a:lnTo>
                    <a:pt x="3362" y="12425"/>
                  </a:lnTo>
                  <a:lnTo>
                    <a:pt x="0" y="9462"/>
                  </a:lnTo>
                  <a:lnTo>
                    <a:pt x="1681" y="4205"/>
                  </a:lnTo>
                  <a:lnTo>
                    <a:pt x="5379" y="0"/>
                  </a:lnTo>
                  <a:lnTo>
                    <a:pt x="8993" y="2581"/>
                  </a:lnTo>
                  <a:lnTo>
                    <a:pt x="12943" y="1912"/>
                  </a:lnTo>
                  <a:lnTo>
                    <a:pt x="15633" y="5257"/>
                  </a:lnTo>
                  <a:lnTo>
                    <a:pt x="19667" y="1912"/>
                  </a:lnTo>
                  <a:lnTo>
                    <a:pt x="21348" y="3345"/>
                  </a:lnTo>
                  <a:lnTo>
                    <a:pt x="21600" y="11756"/>
                  </a:lnTo>
                  <a:lnTo>
                    <a:pt x="18995" y="14050"/>
                  </a:lnTo>
                  <a:lnTo>
                    <a:pt x="15296" y="18064"/>
                  </a:lnTo>
                  <a:lnTo>
                    <a:pt x="11682" y="21600"/>
                  </a:lnTo>
                  <a:lnTo>
                    <a:pt x="8993" y="18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8" name="AutoShape 124" descr="AutoShape 166"/>
            <p:cNvSpPr>
              <a:spLocks/>
            </p:cNvSpPr>
            <p:nvPr/>
          </p:nvSpPr>
          <p:spPr bwMode="auto">
            <a:xfrm>
              <a:off x="4597130" y="1535147"/>
              <a:ext cx="162272" cy="3388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8"/>
                  </a:moveTo>
                  <a:lnTo>
                    <a:pt x="1681" y="3027"/>
                  </a:lnTo>
                  <a:lnTo>
                    <a:pt x="6598" y="3791"/>
                  </a:lnTo>
                  <a:lnTo>
                    <a:pt x="7096" y="4636"/>
                  </a:lnTo>
                  <a:lnTo>
                    <a:pt x="6412" y="6027"/>
                  </a:lnTo>
                  <a:lnTo>
                    <a:pt x="8341" y="7036"/>
                  </a:lnTo>
                  <a:lnTo>
                    <a:pt x="12823" y="9818"/>
                  </a:lnTo>
                  <a:lnTo>
                    <a:pt x="15251" y="10582"/>
                  </a:lnTo>
                  <a:lnTo>
                    <a:pt x="15251" y="13064"/>
                  </a:lnTo>
                  <a:lnTo>
                    <a:pt x="16496" y="13473"/>
                  </a:lnTo>
                  <a:lnTo>
                    <a:pt x="16682" y="15873"/>
                  </a:lnTo>
                  <a:lnTo>
                    <a:pt x="14753" y="16527"/>
                  </a:lnTo>
                  <a:lnTo>
                    <a:pt x="12014" y="17673"/>
                  </a:lnTo>
                  <a:lnTo>
                    <a:pt x="9337" y="18682"/>
                  </a:lnTo>
                  <a:lnTo>
                    <a:pt x="10520" y="19418"/>
                  </a:lnTo>
                  <a:lnTo>
                    <a:pt x="9026" y="20291"/>
                  </a:lnTo>
                  <a:lnTo>
                    <a:pt x="10084" y="21600"/>
                  </a:lnTo>
                  <a:lnTo>
                    <a:pt x="15251" y="19827"/>
                  </a:lnTo>
                  <a:lnTo>
                    <a:pt x="19670" y="18136"/>
                  </a:lnTo>
                  <a:lnTo>
                    <a:pt x="20853" y="17373"/>
                  </a:lnTo>
                  <a:lnTo>
                    <a:pt x="21600" y="14127"/>
                  </a:lnTo>
                  <a:lnTo>
                    <a:pt x="20168" y="11345"/>
                  </a:lnTo>
                  <a:lnTo>
                    <a:pt x="15998" y="9382"/>
                  </a:lnTo>
                  <a:lnTo>
                    <a:pt x="11080" y="6900"/>
                  </a:lnTo>
                  <a:lnTo>
                    <a:pt x="11080" y="5182"/>
                  </a:lnTo>
                  <a:lnTo>
                    <a:pt x="12512" y="4418"/>
                  </a:lnTo>
                  <a:lnTo>
                    <a:pt x="15998" y="3382"/>
                  </a:lnTo>
                  <a:lnTo>
                    <a:pt x="11765" y="655"/>
                  </a:lnTo>
                  <a:lnTo>
                    <a:pt x="7345" y="0"/>
                  </a:lnTo>
                  <a:lnTo>
                    <a:pt x="4420" y="0"/>
                  </a:lnTo>
                  <a:lnTo>
                    <a:pt x="0" y="11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89" name="AutoShape 125" descr="AutoShape 167"/>
            <p:cNvSpPr>
              <a:spLocks/>
            </p:cNvSpPr>
            <p:nvPr/>
          </p:nvSpPr>
          <p:spPr bwMode="auto">
            <a:xfrm>
              <a:off x="5292770" y="2088366"/>
              <a:ext cx="213069" cy="1745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72" y="4097"/>
                  </a:moveTo>
                  <a:lnTo>
                    <a:pt x="16630" y="3192"/>
                  </a:lnTo>
                  <a:lnTo>
                    <a:pt x="12138" y="1064"/>
                  </a:lnTo>
                  <a:lnTo>
                    <a:pt x="10800" y="0"/>
                  </a:lnTo>
                  <a:lnTo>
                    <a:pt x="8363" y="638"/>
                  </a:lnTo>
                  <a:lnTo>
                    <a:pt x="6069" y="3405"/>
                  </a:lnTo>
                  <a:lnTo>
                    <a:pt x="3441" y="5054"/>
                  </a:lnTo>
                  <a:lnTo>
                    <a:pt x="956" y="5480"/>
                  </a:lnTo>
                  <a:lnTo>
                    <a:pt x="0" y="5852"/>
                  </a:lnTo>
                  <a:lnTo>
                    <a:pt x="956" y="7767"/>
                  </a:lnTo>
                  <a:lnTo>
                    <a:pt x="3250" y="7342"/>
                  </a:lnTo>
                  <a:lnTo>
                    <a:pt x="6260" y="9257"/>
                  </a:lnTo>
                  <a:lnTo>
                    <a:pt x="8363" y="10747"/>
                  </a:lnTo>
                  <a:lnTo>
                    <a:pt x="10370" y="12822"/>
                  </a:lnTo>
                  <a:lnTo>
                    <a:pt x="10609" y="15535"/>
                  </a:lnTo>
                  <a:lnTo>
                    <a:pt x="10035" y="16812"/>
                  </a:lnTo>
                  <a:lnTo>
                    <a:pt x="8172" y="17663"/>
                  </a:lnTo>
                  <a:lnTo>
                    <a:pt x="8506" y="19738"/>
                  </a:lnTo>
                  <a:lnTo>
                    <a:pt x="11326" y="19525"/>
                  </a:lnTo>
                  <a:lnTo>
                    <a:pt x="14002" y="19525"/>
                  </a:lnTo>
                  <a:lnTo>
                    <a:pt x="14958" y="20802"/>
                  </a:lnTo>
                  <a:lnTo>
                    <a:pt x="16821" y="21600"/>
                  </a:lnTo>
                  <a:lnTo>
                    <a:pt x="19450" y="20642"/>
                  </a:lnTo>
                  <a:lnTo>
                    <a:pt x="20596" y="18301"/>
                  </a:lnTo>
                  <a:lnTo>
                    <a:pt x="21600" y="16546"/>
                  </a:lnTo>
                  <a:lnTo>
                    <a:pt x="18972" y="409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0" name="AutoShape 126" descr="AutoShape 168"/>
            <p:cNvSpPr>
              <a:spLocks/>
            </p:cNvSpPr>
            <p:nvPr/>
          </p:nvSpPr>
          <p:spPr bwMode="auto">
            <a:xfrm>
              <a:off x="5151666" y="1994666"/>
              <a:ext cx="38101" cy="70600"/>
            </a:xfrm>
            <a:custGeom>
              <a:avLst/>
              <a:gdLst>
                <a:gd name="T0" fmla="*/ 5555814 w 21600"/>
                <a:gd name="T1" fmla="*/ 2147483646 h 21600"/>
                <a:gd name="T2" fmla="*/ 5555814 w 21600"/>
                <a:gd name="T3" fmla="*/ 2147483646 h 21600"/>
                <a:gd name="T4" fmla="*/ 5555814 w 21600"/>
                <a:gd name="T5" fmla="*/ 2147483646 h 21600"/>
                <a:gd name="T6" fmla="*/ 5555814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37" y="8771"/>
                  </a:moveTo>
                  <a:lnTo>
                    <a:pt x="0" y="11258"/>
                  </a:lnTo>
                  <a:lnTo>
                    <a:pt x="3554" y="17542"/>
                  </a:lnTo>
                  <a:lnTo>
                    <a:pt x="16132" y="21600"/>
                  </a:lnTo>
                  <a:lnTo>
                    <a:pt x="20506" y="12960"/>
                  </a:lnTo>
                  <a:lnTo>
                    <a:pt x="21600" y="5629"/>
                  </a:lnTo>
                  <a:lnTo>
                    <a:pt x="17225" y="0"/>
                  </a:lnTo>
                  <a:lnTo>
                    <a:pt x="10937" y="2618"/>
                  </a:lnTo>
                  <a:lnTo>
                    <a:pt x="10937" y="877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1" name="AutoShape 127" descr="AutoShape 169"/>
            <p:cNvSpPr>
              <a:spLocks/>
            </p:cNvSpPr>
            <p:nvPr/>
          </p:nvSpPr>
          <p:spPr bwMode="auto">
            <a:xfrm>
              <a:off x="5181299" y="2114037"/>
              <a:ext cx="53622" cy="24391"/>
            </a:xfrm>
            <a:custGeom>
              <a:avLst/>
              <a:gdLst>
                <a:gd name="T0" fmla="*/ 238342995 w 21600"/>
                <a:gd name="T1" fmla="*/ 41112 h 21600"/>
                <a:gd name="T2" fmla="*/ 238342995 w 21600"/>
                <a:gd name="T3" fmla="*/ 41112 h 21600"/>
                <a:gd name="T4" fmla="*/ 238342995 w 21600"/>
                <a:gd name="T5" fmla="*/ 41112 h 21600"/>
                <a:gd name="T6" fmla="*/ 238342995 w 21600"/>
                <a:gd name="T7" fmla="*/ 411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314" y="4320"/>
                  </a:moveTo>
                  <a:lnTo>
                    <a:pt x="9836" y="0"/>
                  </a:lnTo>
                  <a:lnTo>
                    <a:pt x="16200" y="0"/>
                  </a:lnTo>
                  <a:lnTo>
                    <a:pt x="20636" y="12175"/>
                  </a:lnTo>
                  <a:lnTo>
                    <a:pt x="21600" y="21600"/>
                  </a:lnTo>
                  <a:lnTo>
                    <a:pt x="14464" y="15316"/>
                  </a:lnTo>
                  <a:lnTo>
                    <a:pt x="7714" y="12175"/>
                  </a:lnTo>
                  <a:lnTo>
                    <a:pt x="0" y="15316"/>
                  </a:lnTo>
                  <a:lnTo>
                    <a:pt x="2314" y="432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2" name="AutoShape 128" descr="AutoShape 170"/>
            <p:cNvSpPr>
              <a:spLocks/>
            </p:cNvSpPr>
            <p:nvPr/>
          </p:nvSpPr>
          <p:spPr bwMode="auto">
            <a:xfrm>
              <a:off x="5103692" y="2091643"/>
              <a:ext cx="39513" cy="12705"/>
            </a:xfrm>
            <a:custGeom>
              <a:avLst/>
              <a:gdLst>
                <a:gd name="T0" fmla="*/ 8290707 w 21600"/>
                <a:gd name="T1" fmla="*/ 32 h 21600"/>
                <a:gd name="T2" fmla="*/ 8290707 w 21600"/>
                <a:gd name="T3" fmla="*/ 32 h 21600"/>
                <a:gd name="T4" fmla="*/ 8290707 w 21600"/>
                <a:gd name="T5" fmla="*/ 32 h 21600"/>
                <a:gd name="T6" fmla="*/ 8290707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6429" y="21600"/>
                  </a:lnTo>
                  <a:lnTo>
                    <a:pt x="3343" y="17788"/>
                  </a:lnTo>
                  <a:lnTo>
                    <a:pt x="771" y="15247"/>
                  </a:lnTo>
                  <a:lnTo>
                    <a:pt x="0" y="11435"/>
                  </a:lnTo>
                  <a:lnTo>
                    <a:pt x="257" y="8894"/>
                  </a:lnTo>
                  <a:lnTo>
                    <a:pt x="771" y="6353"/>
                  </a:lnTo>
                  <a:lnTo>
                    <a:pt x="3343" y="3812"/>
                  </a:lnTo>
                  <a:lnTo>
                    <a:pt x="6429" y="0"/>
                  </a:lnTo>
                  <a:lnTo>
                    <a:pt x="14914" y="0"/>
                  </a:lnTo>
                  <a:lnTo>
                    <a:pt x="18514" y="3812"/>
                  </a:lnTo>
                  <a:lnTo>
                    <a:pt x="20829" y="6353"/>
                  </a:lnTo>
                  <a:lnTo>
                    <a:pt x="21343" y="8894"/>
                  </a:lnTo>
                  <a:lnTo>
                    <a:pt x="21600" y="11435"/>
                  </a:lnTo>
                  <a:lnTo>
                    <a:pt x="20829" y="15247"/>
                  </a:lnTo>
                  <a:lnTo>
                    <a:pt x="18514" y="17788"/>
                  </a:lnTo>
                  <a:lnTo>
                    <a:pt x="14914" y="21600"/>
                  </a:lnTo>
                  <a:lnTo>
                    <a:pt x="108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3" name="AutoShape 129" descr="AutoShape 171"/>
            <p:cNvSpPr>
              <a:spLocks/>
            </p:cNvSpPr>
            <p:nvPr/>
          </p:nvSpPr>
          <p:spPr bwMode="auto">
            <a:xfrm>
              <a:off x="5304058" y="2072965"/>
              <a:ext cx="53623" cy="33376"/>
            </a:xfrm>
            <a:custGeom>
              <a:avLst/>
              <a:gdLst>
                <a:gd name="T0" fmla="*/ 238390478 w 21600"/>
                <a:gd name="T1" fmla="*/ 1294803 h 21600"/>
                <a:gd name="T2" fmla="*/ 238390478 w 21600"/>
                <a:gd name="T3" fmla="*/ 1294803 h 21600"/>
                <a:gd name="T4" fmla="*/ 238390478 w 21600"/>
                <a:gd name="T5" fmla="*/ 1294803 h 21600"/>
                <a:gd name="T6" fmla="*/ 238390478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337" y="20463"/>
                  </a:moveTo>
                  <a:lnTo>
                    <a:pt x="0" y="21600"/>
                  </a:lnTo>
                  <a:lnTo>
                    <a:pt x="1516" y="11084"/>
                  </a:lnTo>
                  <a:lnTo>
                    <a:pt x="5305" y="0"/>
                  </a:lnTo>
                  <a:lnTo>
                    <a:pt x="14211" y="2274"/>
                  </a:lnTo>
                  <a:lnTo>
                    <a:pt x="21600" y="5684"/>
                  </a:lnTo>
                  <a:lnTo>
                    <a:pt x="19516" y="13642"/>
                  </a:lnTo>
                  <a:lnTo>
                    <a:pt x="13642" y="21600"/>
                  </a:lnTo>
                  <a:lnTo>
                    <a:pt x="8337" y="2046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4" name="AutoShape 130" descr="AutoShape 172"/>
            <p:cNvSpPr>
              <a:spLocks/>
            </p:cNvSpPr>
            <p:nvPr/>
          </p:nvSpPr>
          <p:spPr bwMode="auto">
            <a:xfrm>
              <a:off x="4735414" y="1608310"/>
              <a:ext cx="40924" cy="55197"/>
            </a:xfrm>
            <a:custGeom>
              <a:avLst/>
              <a:gdLst>
                <a:gd name="T0" fmla="*/ 12195225 w 21600"/>
                <a:gd name="T1" fmla="*/ 327711655 h 21600"/>
                <a:gd name="T2" fmla="*/ 12195225 w 21600"/>
                <a:gd name="T3" fmla="*/ 327711655 h 21600"/>
                <a:gd name="T4" fmla="*/ 12195225 w 21600"/>
                <a:gd name="T5" fmla="*/ 327711655 h 21600"/>
                <a:gd name="T6" fmla="*/ 12195225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52" y="4521"/>
                  </a:moveTo>
                  <a:lnTo>
                    <a:pt x="0" y="11721"/>
                  </a:lnTo>
                  <a:lnTo>
                    <a:pt x="993" y="21600"/>
                  </a:lnTo>
                  <a:lnTo>
                    <a:pt x="10924" y="21600"/>
                  </a:lnTo>
                  <a:lnTo>
                    <a:pt x="21600" y="12391"/>
                  </a:lnTo>
                  <a:lnTo>
                    <a:pt x="14648" y="0"/>
                  </a:lnTo>
                  <a:lnTo>
                    <a:pt x="6952" y="45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5" name="AutoShape 131" descr="AutoShape 173"/>
            <p:cNvSpPr>
              <a:spLocks/>
            </p:cNvSpPr>
            <p:nvPr/>
          </p:nvSpPr>
          <p:spPr bwMode="auto">
            <a:xfrm>
              <a:off x="4893447" y="1921503"/>
              <a:ext cx="26813" cy="32093"/>
            </a:xfrm>
            <a:custGeom>
              <a:avLst/>
              <a:gdLst>
                <a:gd name="T0" fmla="*/ 116466 w 21600"/>
                <a:gd name="T1" fmla="*/ 841302 h 21600"/>
                <a:gd name="T2" fmla="*/ 116466 w 21600"/>
                <a:gd name="T3" fmla="*/ 841302 h 21600"/>
                <a:gd name="T4" fmla="*/ 116466 w 21600"/>
                <a:gd name="T5" fmla="*/ 841302 h 21600"/>
                <a:gd name="T6" fmla="*/ 116466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14" y="0"/>
                  </a:moveTo>
                  <a:lnTo>
                    <a:pt x="5014" y="5760"/>
                  </a:lnTo>
                  <a:lnTo>
                    <a:pt x="0" y="21600"/>
                  </a:lnTo>
                  <a:lnTo>
                    <a:pt x="16586" y="15264"/>
                  </a:lnTo>
                  <a:lnTo>
                    <a:pt x="21600" y="7200"/>
                  </a:lnTo>
                  <a:lnTo>
                    <a:pt x="185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6" name="AutoShape 132" descr="AutoShape 174"/>
            <p:cNvSpPr>
              <a:spLocks/>
            </p:cNvSpPr>
            <p:nvPr/>
          </p:nvSpPr>
          <p:spPr bwMode="auto">
            <a:xfrm>
              <a:off x="3338493" y="1134672"/>
              <a:ext cx="423311" cy="35170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 y="0"/>
                  </a:moveTo>
                  <a:lnTo>
                    <a:pt x="0" y="550"/>
                  </a:lnTo>
                  <a:lnTo>
                    <a:pt x="503" y="2097"/>
                  </a:lnTo>
                  <a:lnTo>
                    <a:pt x="1055" y="3644"/>
                  </a:lnTo>
                  <a:lnTo>
                    <a:pt x="1343" y="5217"/>
                  </a:lnTo>
                  <a:lnTo>
                    <a:pt x="1486" y="6160"/>
                  </a:lnTo>
                  <a:lnTo>
                    <a:pt x="2637" y="6370"/>
                  </a:lnTo>
                  <a:lnTo>
                    <a:pt x="2445" y="7628"/>
                  </a:lnTo>
                  <a:lnTo>
                    <a:pt x="1702" y="8231"/>
                  </a:lnTo>
                  <a:lnTo>
                    <a:pt x="1702" y="9489"/>
                  </a:lnTo>
                  <a:lnTo>
                    <a:pt x="2709" y="9987"/>
                  </a:lnTo>
                  <a:lnTo>
                    <a:pt x="2925" y="11036"/>
                  </a:lnTo>
                  <a:lnTo>
                    <a:pt x="3692" y="11246"/>
                  </a:lnTo>
                  <a:lnTo>
                    <a:pt x="4435" y="11036"/>
                  </a:lnTo>
                  <a:lnTo>
                    <a:pt x="4627" y="12058"/>
                  </a:lnTo>
                  <a:lnTo>
                    <a:pt x="4267" y="13212"/>
                  </a:lnTo>
                  <a:lnTo>
                    <a:pt x="4915" y="13500"/>
                  </a:lnTo>
                  <a:lnTo>
                    <a:pt x="5010" y="14653"/>
                  </a:lnTo>
                  <a:lnTo>
                    <a:pt x="5490" y="15178"/>
                  </a:lnTo>
                  <a:lnTo>
                    <a:pt x="6521" y="14968"/>
                  </a:lnTo>
                  <a:lnTo>
                    <a:pt x="6593" y="14470"/>
                  </a:lnTo>
                  <a:lnTo>
                    <a:pt x="7168" y="15571"/>
                  </a:lnTo>
                  <a:lnTo>
                    <a:pt x="7480" y="17249"/>
                  </a:lnTo>
                  <a:lnTo>
                    <a:pt x="8415" y="17563"/>
                  </a:lnTo>
                  <a:lnTo>
                    <a:pt x="8319" y="18271"/>
                  </a:lnTo>
                  <a:lnTo>
                    <a:pt x="9278" y="18376"/>
                  </a:lnTo>
                  <a:lnTo>
                    <a:pt x="9829" y="19346"/>
                  </a:lnTo>
                  <a:lnTo>
                    <a:pt x="13161" y="19529"/>
                  </a:lnTo>
                  <a:lnTo>
                    <a:pt x="13617" y="18585"/>
                  </a:lnTo>
                  <a:lnTo>
                    <a:pt x="14288" y="18900"/>
                  </a:lnTo>
                  <a:lnTo>
                    <a:pt x="14672" y="20787"/>
                  </a:lnTo>
                  <a:lnTo>
                    <a:pt x="15822" y="21600"/>
                  </a:lnTo>
                  <a:lnTo>
                    <a:pt x="19131" y="21364"/>
                  </a:lnTo>
                  <a:lnTo>
                    <a:pt x="19778" y="21600"/>
                  </a:lnTo>
                  <a:lnTo>
                    <a:pt x="20066" y="20447"/>
                  </a:lnTo>
                  <a:lnTo>
                    <a:pt x="20929" y="20158"/>
                  </a:lnTo>
                  <a:lnTo>
                    <a:pt x="21600" y="19215"/>
                  </a:lnTo>
                  <a:lnTo>
                    <a:pt x="21192" y="18481"/>
                  </a:lnTo>
                  <a:lnTo>
                    <a:pt x="20353" y="18376"/>
                  </a:lnTo>
                  <a:lnTo>
                    <a:pt x="20066" y="17039"/>
                  </a:lnTo>
                  <a:lnTo>
                    <a:pt x="18819" y="16410"/>
                  </a:lnTo>
                  <a:lnTo>
                    <a:pt x="18939" y="15283"/>
                  </a:lnTo>
                  <a:lnTo>
                    <a:pt x="19490" y="14470"/>
                  </a:lnTo>
                  <a:lnTo>
                    <a:pt x="19131" y="13002"/>
                  </a:lnTo>
                  <a:lnTo>
                    <a:pt x="17788" y="13002"/>
                  </a:lnTo>
                  <a:lnTo>
                    <a:pt x="18076" y="10092"/>
                  </a:lnTo>
                  <a:lnTo>
                    <a:pt x="17788" y="8231"/>
                  </a:lnTo>
                  <a:lnTo>
                    <a:pt x="18172" y="5531"/>
                  </a:lnTo>
                  <a:lnTo>
                    <a:pt x="16661" y="4718"/>
                  </a:lnTo>
                  <a:lnTo>
                    <a:pt x="14935" y="3382"/>
                  </a:lnTo>
                  <a:lnTo>
                    <a:pt x="13713" y="3277"/>
                  </a:lnTo>
                  <a:lnTo>
                    <a:pt x="11819" y="2831"/>
                  </a:lnTo>
                  <a:lnTo>
                    <a:pt x="11363" y="3906"/>
                  </a:lnTo>
                  <a:lnTo>
                    <a:pt x="10213" y="4378"/>
                  </a:lnTo>
                  <a:lnTo>
                    <a:pt x="9062" y="4823"/>
                  </a:lnTo>
                  <a:lnTo>
                    <a:pt x="8511" y="5452"/>
                  </a:lnTo>
                  <a:lnTo>
                    <a:pt x="7168" y="5217"/>
                  </a:lnTo>
                  <a:lnTo>
                    <a:pt x="5945" y="4194"/>
                  </a:lnTo>
                  <a:lnTo>
                    <a:pt x="4915" y="3382"/>
                  </a:lnTo>
                  <a:lnTo>
                    <a:pt x="4531" y="1835"/>
                  </a:lnTo>
                  <a:lnTo>
                    <a:pt x="4171" y="236"/>
                  </a:lnTo>
                  <a:lnTo>
                    <a:pt x="3500" y="682"/>
                  </a:lnTo>
                  <a:lnTo>
                    <a:pt x="3212" y="1678"/>
                  </a:lnTo>
                  <a:lnTo>
                    <a:pt x="1798" y="1678"/>
                  </a:lnTo>
                  <a:lnTo>
                    <a:pt x="1295" y="682"/>
                  </a:lnTo>
                  <a:lnTo>
                    <a:pt x="38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7" name="AutoShape 133" descr="AutoShape 175"/>
            <p:cNvSpPr>
              <a:spLocks/>
            </p:cNvSpPr>
            <p:nvPr/>
          </p:nvSpPr>
          <p:spPr bwMode="auto">
            <a:xfrm>
              <a:off x="3486651" y="1463268"/>
              <a:ext cx="21170" cy="33376"/>
            </a:xfrm>
            <a:custGeom>
              <a:avLst/>
              <a:gdLst>
                <a:gd name="T0" fmla="*/ 8657 w 21600"/>
                <a:gd name="T1" fmla="*/ 1294803 h 21600"/>
                <a:gd name="T2" fmla="*/ 8657 w 21600"/>
                <a:gd name="T3" fmla="*/ 1294803 h 21600"/>
                <a:gd name="T4" fmla="*/ 8657 w 21600"/>
                <a:gd name="T5" fmla="*/ 1294803 h 21600"/>
                <a:gd name="T6" fmla="*/ 8657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80" y="21600"/>
                  </a:moveTo>
                  <a:lnTo>
                    <a:pt x="3360" y="16132"/>
                  </a:lnTo>
                  <a:lnTo>
                    <a:pt x="0" y="0"/>
                  </a:lnTo>
                  <a:lnTo>
                    <a:pt x="14880" y="3008"/>
                  </a:lnTo>
                  <a:lnTo>
                    <a:pt x="21600" y="9023"/>
                  </a:lnTo>
                  <a:lnTo>
                    <a:pt x="1488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8" name="AutoShape 134" descr="AutoShape 176"/>
            <p:cNvSpPr>
              <a:spLocks/>
            </p:cNvSpPr>
            <p:nvPr/>
          </p:nvSpPr>
          <p:spPr bwMode="auto">
            <a:xfrm>
              <a:off x="3486651" y="1463268"/>
              <a:ext cx="21170" cy="33376"/>
            </a:xfrm>
            <a:custGeom>
              <a:avLst/>
              <a:gdLst>
                <a:gd name="T0" fmla="*/ 8657 w 21600"/>
                <a:gd name="T1" fmla="*/ 1294803 h 21600"/>
                <a:gd name="T2" fmla="*/ 8657 w 21600"/>
                <a:gd name="T3" fmla="*/ 1294803 h 21600"/>
                <a:gd name="T4" fmla="*/ 8657 w 21600"/>
                <a:gd name="T5" fmla="*/ 1294803 h 21600"/>
                <a:gd name="T6" fmla="*/ 8657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80" y="21600"/>
                  </a:moveTo>
                  <a:lnTo>
                    <a:pt x="3360" y="16132"/>
                  </a:lnTo>
                  <a:lnTo>
                    <a:pt x="0" y="0"/>
                  </a:lnTo>
                  <a:lnTo>
                    <a:pt x="14880" y="3008"/>
                  </a:lnTo>
                  <a:lnTo>
                    <a:pt x="21600" y="9023"/>
                  </a:lnTo>
                  <a:lnTo>
                    <a:pt x="14880" y="2160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299" name="AutoShape 135" descr="AutoShape 177"/>
            <p:cNvSpPr>
              <a:spLocks/>
            </p:cNvSpPr>
            <p:nvPr/>
          </p:nvSpPr>
          <p:spPr bwMode="auto">
            <a:xfrm>
              <a:off x="3526161" y="1500491"/>
              <a:ext cx="160861" cy="1886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86" y="5180"/>
                  </a:moveTo>
                  <a:lnTo>
                    <a:pt x="10172" y="7917"/>
                  </a:lnTo>
                  <a:lnTo>
                    <a:pt x="8226" y="14074"/>
                  </a:lnTo>
                  <a:lnTo>
                    <a:pt x="0" y="15443"/>
                  </a:lnTo>
                  <a:lnTo>
                    <a:pt x="1319" y="18130"/>
                  </a:lnTo>
                  <a:lnTo>
                    <a:pt x="3014" y="21600"/>
                  </a:lnTo>
                  <a:lnTo>
                    <a:pt x="7974" y="21014"/>
                  </a:lnTo>
                  <a:lnTo>
                    <a:pt x="9733" y="18717"/>
                  </a:lnTo>
                  <a:lnTo>
                    <a:pt x="12181" y="18130"/>
                  </a:lnTo>
                  <a:lnTo>
                    <a:pt x="13688" y="16811"/>
                  </a:lnTo>
                  <a:lnTo>
                    <a:pt x="16891" y="16176"/>
                  </a:lnTo>
                  <a:lnTo>
                    <a:pt x="17393" y="11924"/>
                  </a:lnTo>
                  <a:lnTo>
                    <a:pt x="18649" y="10409"/>
                  </a:lnTo>
                  <a:lnTo>
                    <a:pt x="20847" y="9432"/>
                  </a:lnTo>
                  <a:lnTo>
                    <a:pt x="21600" y="5180"/>
                  </a:lnTo>
                  <a:lnTo>
                    <a:pt x="19088" y="4594"/>
                  </a:lnTo>
                  <a:lnTo>
                    <a:pt x="18900" y="2492"/>
                  </a:lnTo>
                  <a:lnTo>
                    <a:pt x="12558" y="1075"/>
                  </a:lnTo>
                  <a:lnTo>
                    <a:pt x="11930" y="0"/>
                  </a:lnTo>
                  <a:lnTo>
                    <a:pt x="7786" y="518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0" name="AutoShape 136" descr="AutoShape 178"/>
            <p:cNvSpPr>
              <a:spLocks/>
            </p:cNvSpPr>
            <p:nvPr/>
          </p:nvSpPr>
          <p:spPr bwMode="auto">
            <a:xfrm>
              <a:off x="3227023" y="1203986"/>
              <a:ext cx="210245" cy="2169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78" y="21600"/>
                  </a:moveTo>
                  <a:lnTo>
                    <a:pt x="15270" y="20877"/>
                  </a:lnTo>
                  <a:lnTo>
                    <a:pt x="12805" y="19559"/>
                  </a:lnTo>
                  <a:lnTo>
                    <a:pt x="10921" y="16583"/>
                  </a:lnTo>
                  <a:lnTo>
                    <a:pt x="9181" y="16030"/>
                  </a:lnTo>
                  <a:lnTo>
                    <a:pt x="7635" y="13861"/>
                  </a:lnTo>
                  <a:lnTo>
                    <a:pt x="5170" y="13989"/>
                  </a:lnTo>
                  <a:lnTo>
                    <a:pt x="3624" y="13011"/>
                  </a:lnTo>
                  <a:lnTo>
                    <a:pt x="2126" y="12033"/>
                  </a:lnTo>
                  <a:lnTo>
                    <a:pt x="1353" y="12203"/>
                  </a:lnTo>
                  <a:lnTo>
                    <a:pt x="0" y="10162"/>
                  </a:lnTo>
                  <a:lnTo>
                    <a:pt x="2319" y="8972"/>
                  </a:lnTo>
                  <a:lnTo>
                    <a:pt x="5170" y="7271"/>
                  </a:lnTo>
                  <a:lnTo>
                    <a:pt x="5509" y="5485"/>
                  </a:lnTo>
                  <a:lnTo>
                    <a:pt x="5557" y="2891"/>
                  </a:lnTo>
                  <a:lnTo>
                    <a:pt x="7152" y="1743"/>
                  </a:lnTo>
                  <a:lnTo>
                    <a:pt x="8505" y="553"/>
                  </a:lnTo>
                  <a:lnTo>
                    <a:pt x="10534" y="0"/>
                  </a:lnTo>
                  <a:lnTo>
                    <a:pt x="11501" y="1361"/>
                  </a:lnTo>
                  <a:lnTo>
                    <a:pt x="14207" y="1573"/>
                  </a:lnTo>
                  <a:lnTo>
                    <a:pt x="14497" y="3104"/>
                  </a:lnTo>
                  <a:lnTo>
                    <a:pt x="16816" y="3444"/>
                  </a:lnTo>
                  <a:lnTo>
                    <a:pt x="16430" y="5485"/>
                  </a:lnTo>
                  <a:lnTo>
                    <a:pt x="14932" y="6463"/>
                  </a:lnTo>
                  <a:lnTo>
                    <a:pt x="14932" y="8504"/>
                  </a:lnTo>
                  <a:lnTo>
                    <a:pt x="16961" y="9312"/>
                  </a:lnTo>
                  <a:lnTo>
                    <a:pt x="17396" y="11013"/>
                  </a:lnTo>
                  <a:lnTo>
                    <a:pt x="18942" y="11353"/>
                  </a:lnTo>
                  <a:lnTo>
                    <a:pt x="20440" y="11013"/>
                  </a:lnTo>
                  <a:lnTo>
                    <a:pt x="20827" y="12671"/>
                  </a:lnTo>
                  <a:lnTo>
                    <a:pt x="20102" y="14542"/>
                  </a:lnTo>
                  <a:lnTo>
                    <a:pt x="21407" y="15009"/>
                  </a:lnTo>
                  <a:lnTo>
                    <a:pt x="21600" y="16880"/>
                  </a:lnTo>
                  <a:lnTo>
                    <a:pt x="19667" y="17391"/>
                  </a:lnTo>
                  <a:lnTo>
                    <a:pt x="18314" y="17731"/>
                  </a:lnTo>
                  <a:lnTo>
                    <a:pt x="18121" y="20580"/>
                  </a:lnTo>
                  <a:lnTo>
                    <a:pt x="16478"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1" name="AutoShape 137" descr="AutoShape 180"/>
            <p:cNvSpPr>
              <a:spLocks/>
            </p:cNvSpPr>
            <p:nvPr/>
          </p:nvSpPr>
          <p:spPr bwMode="auto">
            <a:xfrm>
              <a:off x="2422736" y="1836787"/>
              <a:ext cx="35278" cy="94987"/>
            </a:xfrm>
            <a:custGeom>
              <a:avLst/>
              <a:gdLst>
                <a:gd name="T0" fmla="*/ 2382211 w 21600"/>
                <a:gd name="T1" fmla="*/ 2147483646 h 21600"/>
                <a:gd name="T2" fmla="*/ 2382211 w 21600"/>
                <a:gd name="T3" fmla="*/ 2147483646 h 21600"/>
                <a:gd name="T4" fmla="*/ 2382211 w 21600"/>
                <a:gd name="T5" fmla="*/ 2147483646 h 21600"/>
                <a:gd name="T6" fmla="*/ 2382211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019" y="21600"/>
                  </a:moveTo>
                  <a:lnTo>
                    <a:pt x="8581" y="15762"/>
                  </a:lnTo>
                  <a:lnTo>
                    <a:pt x="6214" y="9632"/>
                  </a:lnTo>
                  <a:lnTo>
                    <a:pt x="7101" y="5838"/>
                  </a:lnTo>
                  <a:lnTo>
                    <a:pt x="1775" y="4573"/>
                  </a:lnTo>
                  <a:lnTo>
                    <a:pt x="0" y="292"/>
                  </a:lnTo>
                  <a:lnTo>
                    <a:pt x="6510" y="0"/>
                  </a:lnTo>
                  <a:lnTo>
                    <a:pt x="12427" y="3016"/>
                  </a:lnTo>
                  <a:lnTo>
                    <a:pt x="15682" y="9146"/>
                  </a:lnTo>
                  <a:lnTo>
                    <a:pt x="17162" y="14886"/>
                  </a:lnTo>
                  <a:lnTo>
                    <a:pt x="21600" y="20627"/>
                  </a:lnTo>
                  <a:lnTo>
                    <a:pt x="13019"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2" name="AutoShape 138" descr="AutoShape 181"/>
            <p:cNvSpPr>
              <a:spLocks/>
            </p:cNvSpPr>
            <p:nvPr/>
          </p:nvSpPr>
          <p:spPr bwMode="auto">
            <a:xfrm>
              <a:off x="2192737" y="1879145"/>
              <a:ext cx="97368" cy="1001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694"/>
                  </a:moveTo>
                  <a:lnTo>
                    <a:pt x="4591" y="0"/>
                  </a:lnTo>
                  <a:lnTo>
                    <a:pt x="7409" y="5099"/>
                  </a:lnTo>
                  <a:lnTo>
                    <a:pt x="11270" y="6118"/>
                  </a:lnTo>
                  <a:lnTo>
                    <a:pt x="12522" y="10105"/>
                  </a:lnTo>
                  <a:lnTo>
                    <a:pt x="15443" y="10846"/>
                  </a:lnTo>
                  <a:lnTo>
                    <a:pt x="16278" y="15574"/>
                  </a:lnTo>
                  <a:lnTo>
                    <a:pt x="21600" y="17428"/>
                  </a:lnTo>
                  <a:lnTo>
                    <a:pt x="20661" y="19746"/>
                  </a:lnTo>
                  <a:lnTo>
                    <a:pt x="17843" y="21600"/>
                  </a:lnTo>
                  <a:lnTo>
                    <a:pt x="11896" y="20117"/>
                  </a:lnTo>
                  <a:lnTo>
                    <a:pt x="0" y="769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3" name="AutoShape 139" descr="AutoShape 183"/>
            <p:cNvSpPr>
              <a:spLocks/>
            </p:cNvSpPr>
            <p:nvPr/>
          </p:nvSpPr>
          <p:spPr bwMode="auto">
            <a:xfrm>
              <a:off x="3129661" y="2284752"/>
              <a:ext cx="69145" cy="1501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723"/>
                  </a:moveTo>
                  <a:lnTo>
                    <a:pt x="740" y="8492"/>
                  </a:lnTo>
                  <a:lnTo>
                    <a:pt x="4734" y="7138"/>
                  </a:lnTo>
                  <a:lnTo>
                    <a:pt x="2811" y="3815"/>
                  </a:lnTo>
                  <a:lnTo>
                    <a:pt x="3403" y="0"/>
                  </a:lnTo>
                  <a:lnTo>
                    <a:pt x="6953" y="615"/>
                  </a:lnTo>
                  <a:lnTo>
                    <a:pt x="12279" y="1908"/>
                  </a:lnTo>
                  <a:lnTo>
                    <a:pt x="13463" y="4677"/>
                  </a:lnTo>
                  <a:lnTo>
                    <a:pt x="11984" y="7138"/>
                  </a:lnTo>
                  <a:lnTo>
                    <a:pt x="10948" y="9169"/>
                  </a:lnTo>
                  <a:lnTo>
                    <a:pt x="13907" y="10646"/>
                  </a:lnTo>
                  <a:lnTo>
                    <a:pt x="15830" y="11631"/>
                  </a:lnTo>
                  <a:lnTo>
                    <a:pt x="18641" y="13354"/>
                  </a:lnTo>
                  <a:lnTo>
                    <a:pt x="20416" y="15262"/>
                  </a:lnTo>
                  <a:lnTo>
                    <a:pt x="21600" y="17846"/>
                  </a:lnTo>
                  <a:lnTo>
                    <a:pt x="17162" y="19138"/>
                  </a:lnTo>
                  <a:lnTo>
                    <a:pt x="15090" y="21231"/>
                  </a:lnTo>
                  <a:lnTo>
                    <a:pt x="10504" y="21600"/>
                  </a:lnTo>
                  <a:lnTo>
                    <a:pt x="7545" y="20308"/>
                  </a:lnTo>
                  <a:lnTo>
                    <a:pt x="9912" y="17415"/>
                  </a:lnTo>
                  <a:lnTo>
                    <a:pt x="10208" y="15262"/>
                  </a:lnTo>
                  <a:lnTo>
                    <a:pt x="4882" y="14646"/>
                  </a:lnTo>
                  <a:lnTo>
                    <a:pt x="0" y="137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4" name="AutoShape 140" descr="AutoShape 184"/>
            <p:cNvSpPr>
              <a:spLocks/>
            </p:cNvSpPr>
            <p:nvPr/>
          </p:nvSpPr>
          <p:spPr bwMode="auto">
            <a:xfrm>
              <a:off x="2975859" y="2406692"/>
              <a:ext cx="158040" cy="168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204" y="0"/>
                  </a:moveTo>
                  <a:lnTo>
                    <a:pt x="12114" y="1374"/>
                  </a:lnTo>
                  <a:lnTo>
                    <a:pt x="9422" y="1704"/>
                  </a:lnTo>
                  <a:lnTo>
                    <a:pt x="9166" y="3463"/>
                  </a:lnTo>
                  <a:lnTo>
                    <a:pt x="8012" y="4122"/>
                  </a:lnTo>
                  <a:lnTo>
                    <a:pt x="6538" y="4507"/>
                  </a:lnTo>
                  <a:lnTo>
                    <a:pt x="6153" y="6266"/>
                  </a:lnTo>
                  <a:lnTo>
                    <a:pt x="4423" y="6815"/>
                  </a:lnTo>
                  <a:lnTo>
                    <a:pt x="1795" y="6815"/>
                  </a:lnTo>
                  <a:lnTo>
                    <a:pt x="0" y="7365"/>
                  </a:lnTo>
                  <a:lnTo>
                    <a:pt x="1154" y="11157"/>
                  </a:lnTo>
                  <a:lnTo>
                    <a:pt x="1474" y="13081"/>
                  </a:lnTo>
                  <a:lnTo>
                    <a:pt x="3077" y="13795"/>
                  </a:lnTo>
                  <a:lnTo>
                    <a:pt x="3718" y="15884"/>
                  </a:lnTo>
                  <a:lnTo>
                    <a:pt x="5512" y="15939"/>
                  </a:lnTo>
                  <a:lnTo>
                    <a:pt x="6409" y="18687"/>
                  </a:lnTo>
                  <a:lnTo>
                    <a:pt x="7691" y="18907"/>
                  </a:lnTo>
                  <a:lnTo>
                    <a:pt x="10576" y="20006"/>
                  </a:lnTo>
                  <a:lnTo>
                    <a:pt x="12499" y="20776"/>
                  </a:lnTo>
                  <a:lnTo>
                    <a:pt x="13396" y="21600"/>
                  </a:lnTo>
                  <a:lnTo>
                    <a:pt x="16536" y="21600"/>
                  </a:lnTo>
                  <a:lnTo>
                    <a:pt x="17177" y="19676"/>
                  </a:lnTo>
                  <a:lnTo>
                    <a:pt x="18780" y="18742"/>
                  </a:lnTo>
                  <a:lnTo>
                    <a:pt x="18716" y="15389"/>
                  </a:lnTo>
                  <a:lnTo>
                    <a:pt x="20574" y="14345"/>
                  </a:lnTo>
                  <a:lnTo>
                    <a:pt x="21600" y="13026"/>
                  </a:lnTo>
                  <a:lnTo>
                    <a:pt x="20446" y="10773"/>
                  </a:lnTo>
                  <a:lnTo>
                    <a:pt x="20318" y="8904"/>
                  </a:lnTo>
                  <a:lnTo>
                    <a:pt x="21344" y="5441"/>
                  </a:lnTo>
                  <a:lnTo>
                    <a:pt x="19805" y="2968"/>
                  </a:lnTo>
                  <a:lnTo>
                    <a:pt x="15639" y="2253"/>
                  </a:lnTo>
                  <a:lnTo>
                    <a:pt x="14357" y="330"/>
                  </a:lnTo>
                  <a:lnTo>
                    <a:pt x="132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5" name="AutoShape 141" descr="AutoShape 185"/>
            <p:cNvSpPr>
              <a:spLocks/>
            </p:cNvSpPr>
            <p:nvPr/>
          </p:nvSpPr>
          <p:spPr bwMode="auto">
            <a:xfrm>
              <a:off x="2089733" y="1429897"/>
              <a:ext cx="222947" cy="310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86" y="0"/>
                  </a:moveTo>
                  <a:lnTo>
                    <a:pt x="15266" y="1909"/>
                  </a:lnTo>
                  <a:lnTo>
                    <a:pt x="14400" y="2745"/>
                  </a:lnTo>
                  <a:lnTo>
                    <a:pt x="9387" y="3013"/>
                  </a:lnTo>
                  <a:lnTo>
                    <a:pt x="9387" y="7578"/>
                  </a:lnTo>
                  <a:lnTo>
                    <a:pt x="7565" y="7250"/>
                  </a:lnTo>
                  <a:lnTo>
                    <a:pt x="6289" y="7966"/>
                  </a:lnTo>
                  <a:lnTo>
                    <a:pt x="5787" y="9099"/>
                  </a:lnTo>
                  <a:lnTo>
                    <a:pt x="5605" y="11128"/>
                  </a:lnTo>
                  <a:lnTo>
                    <a:pt x="3782" y="11128"/>
                  </a:lnTo>
                  <a:lnTo>
                    <a:pt x="729" y="10860"/>
                  </a:lnTo>
                  <a:lnTo>
                    <a:pt x="0" y="10651"/>
                  </a:lnTo>
                  <a:lnTo>
                    <a:pt x="0" y="14768"/>
                  </a:lnTo>
                  <a:lnTo>
                    <a:pt x="501" y="15245"/>
                  </a:lnTo>
                  <a:lnTo>
                    <a:pt x="547" y="18408"/>
                  </a:lnTo>
                  <a:lnTo>
                    <a:pt x="2415" y="18169"/>
                  </a:lnTo>
                  <a:lnTo>
                    <a:pt x="3327" y="19004"/>
                  </a:lnTo>
                  <a:lnTo>
                    <a:pt x="4739" y="19333"/>
                  </a:lnTo>
                  <a:lnTo>
                    <a:pt x="6334" y="20884"/>
                  </a:lnTo>
                  <a:lnTo>
                    <a:pt x="7792" y="21600"/>
                  </a:lnTo>
                  <a:lnTo>
                    <a:pt x="9889" y="19750"/>
                  </a:lnTo>
                  <a:lnTo>
                    <a:pt x="11484" y="20317"/>
                  </a:lnTo>
                  <a:lnTo>
                    <a:pt x="18866" y="20675"/>
                  </a:lnTo>
                  <a:lnTo>
                    <a:pt x="21600" y="20436"/>
                  </a:lnTo>
                  <a:lnTo>
                    <a:pt x="21463" y="18766"/>
                  </a:lnTo>
                  <a:lnTo>
                    <a:pt x="19777" y="18438"/>
                  </a:lnTo>
                  <a:lnTo>
                    <a:pt x="19959" y="7966"/>
                  </a:lnTo>
                  <a:lnTo>
                    <a:pt x="18866" y="7011"/>
                  </a:lnTo>
                  <a:lnTo>
                    <a:pt x="18866" y="4982"/>
                  </a:lnTo>
                  <a:lnTo>
                    <a:pt x="20370" y="4773"/>
                  </a:lnTo>
                  <a:lnTo>
                    <a:pt x="20370" y="3431"/>
                  </a:lnTo>
                  <a:lnTo>
                    <a:pt x="16086"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6" name="AutoShape 142" descr="AutoShape 186"/>
            <p:cNvSpPr>
              <a:spLocks/>
            </p:cNvSpPr>
            <p:nvPr/>
          </p:nvSpPr>
          <p:spPr bwMode="auto">
            <a:xfrm>
              <a:off x="2675309" y="1979263"/>
              <a:ext cx="152395" cy="1963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9851"/>
                  </a:moveTo>
                  <a:lnTo>
                    <a:pt x="1070" y="18811"/>
                  </a:lnTo>
                  <a:lnTo>
                    <a:pt x="2073" y="17015"/>
                  </a:lnTo>
                  <a:lnTo>
                    <a:pt x="669" y="16259"/>
                  </a:lnTo>
                  <a:lnTo>
                    <a:pt x="401" y="15077"/>
                  </a:lnTo>
                  <a:lnTo>
                    <a:pt x="2474" y="14416"/>
                  </a:lnTo>
                  <a:lnTo>
                    <a:pt x="4079" y="14085"/>
                  </a:lnTo>
                  <a:lnTo>
                    <a:pt x="5684" y="15597"/>
                  </a:lnTo>
                  <a:lnTo>
                    <a:pt x="8225" y="14888"/>
                  </a:lnTo>
                  <a:lnTo>
                    <a:pt x="10098" y="12809"/>
                  </a:lnTo>
                  <a:lnTo>
                    <a:pt x="9630" y="10729"/>
                  </a:lnTo>
                  <a:lnTo>
                    <a:pt x="8025" y="9737"/>
                  </a:lnTo>
                  <a:lnTo>
                    <a:pt x="7089" y="8224"/>
                  </a:lnTo>
                  <a:lnTo>
                    <a:pt x="7891" y="7090"/>
                  </a:lnTo>
                  <a:lnTo>
                    <a:pt x="7289" y="5672"/>
                  </a:lnTo>
                  <a:lnTo>
                    <a:pt x="5082" y="5625"/>
                  </a:lnTo>
                  <a:lnTo>
                    <a:pt x="5082" y="3639"/>
                  </a:lnTo>
                  <a:lnTo>
                    <a:pt x="14645" y="2789"/>
                  </a:lnTo>
                  <a:lnTo>
                    <a:pt x="15849" y="1465"/>
                  </a:lnTo>
                  <a:lnTo>
                    <a:pt x="17454" y="284"/>
                  </a:lnTo>
                  <a:lnTo>
                    <a:pt x="19728" y="0"/>
                  </a:lnTo>
                  <a:lnTo>
                    <a:pt x="21600" y="473"/>
                  </a:lnTo>
                  <a:lnTo>
                    <a:pt x="20864" y="3261"/>
                  </a:lnTo>
                  <a:lnTo>
                    <a:pt x="19928" y="3828"/>
                  </a:lnTo>
                  <a:lnTo>
                    <a:pt x="19594" y="10682"/>
                  </a:lnTo>
                  <a:lnTo>
                    <a:pt x="19059" y="11485"/>
                  </a:lnTo>
                  <a:lnTo>
                    <a:pt x="17654" y="12525"/>
                  </a:lnTo>
                  <a:lnTo>
                    <a:pt x="17253" y="15408"/>
                  </a:lnTo>
                  <a:lnTo>
                    <a:pt x="14913" y="15597"/>
                  </a:lnTo>
                  <a:lnTo>
                    <a:pt x="14645" y="19048"/>
                  </a:lnTo>
                  <a:lnTo>
                    <a:pt x="11302" y="19993"/>
                  </a:lnTo>
                  <a:lnTo>
                    <a:pt x="10633" y="20749"/>
                  </a:lnTo>
                  <a:lnTo>
                    <a:pt x="8225" y="20749"/>
                  </a:lnTo>
                  <a:lnTo>
                    <a:pt x="6687" y="20088"/>
                  </a:lnTo>
                  <a:lnTo>
                    <a:pt x="4748" y="20749"/>
                  </a:lnTo>
                  <a:lnTo>
                    <a:pt x="3143" y="21269"/>
                  </a:lnTo>
                  <a:lnTo>
                    <a:pt x="1806" y="21600"/>
                  </a:lnTo>
                  <a:lnTo>
                    <a:pt x="1806" y="20466"/>
                  </a:lnTo>
                  <a:lnTo>
                    <a:pt x="0" y="198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7" name="AutoShape 143" descr="AutoShape 187"/>
            <p:cNvSpPr>
              <a:spLocks/>
            </p:cNvSpPr>
            <p:nvPr/>
          </p:nvSpPr>
          <p:spPr bwMode="auto">
            <a:xfrm>
              <a:off x="2686598" y="1949740"/>
              <a:ext cx="417669" cy="4210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11" y="11944"/>
                  </a:moveTo>
                  <a:lnTo>
                    <a:pt x="97" y="12164"/>
                  </a:lnTo>
                  <a:lnTo>
                    <a:pt x="0" y="12604"/>
                  </a:lnTo>
                  <a:lnTo>
                    <a:pt x="536" y="12714"/>
                  </a:lnTo>
                  <a:lnTo>
                    <a:pt x="2119" y="12802"/>
                  </a:lnTo>
                  <a:lnTo>
                    <a:pt x="3287" y="12428"/>
                  </a:lnTo>
                  <a:lnTo>
                    <a:pt x="5357" y="12648"/>
                  </a:lnTo>
                  <a:lnTo>
                    <a:pt x="5796" y="14363"/>
                  </a:lnTo>
                  <a:lnTo>
                    <a:pt x="6258" y="14517"/>
                  </a:lnTo>
                  <a:lnTo>
                    <a:pt x="6380" y="15155"/>
                  </a:lnTo>
                  <a:lnTo>
                    <a:pt x="8328" y="15133"/>
                  </a:lnTo>
                  <a:lnTo>
                    <a:pt x="8426" y="13989"/>
                  </a:lnTo>
                  <a:lnTo>
                    <a:pt x="8961" y="13615"/>
                  </a:lnTo>
                  <a:lnTo>
                    <a:pt x="9522" y="14825"/>
                  </a:lnTo>
                  <a:lnTo>
                    <a:pt x="10009" y="14517"/>
                  </a:lnTo>
                  <a:lnTo>
                    <a:pt x="10739" y="14385"/>
                  </a:lnTo>
                  <a:lnTo>
                    <a:pt x="11177" y="14979"/>
                  </a:lnTo>
                  <a:lnTo>
                    <a:pt x="11251" y="17245"/>
                  </a:lnTo>
                  <a:lnTo>
                    <a:pt x="11251" y="18081"/>
                  </a:lnTo>
                  <a:lnTo>
                    <a:pt x="11932" y="18609"/>
                  </a:lnTo>
                  <a:lnTo>
                    <a:pt x="13247" y="18609"/>
                  </a:lnTo>
                  <a:lnTo>
                    <a:pt x="14441" y="18719"/>
                  </a:lnTo>
                  <a:lnTo>
                    <a:pt x="14782" y="19774"/>
                  </a:lnTo>
                  <a:lnTo>
                    <a:pt x="15293" y="19950"/>
                  </a:lnTo>
                  <a:lnTo>
                    <a:pt x="15634" y="19356"/>
                  </a:lnTo>
                  <a:lnTo>
                    <a:pt x="16510" y="19158"/>
                  </a:lnTo>
                  <a:lnTo>
                    <a:pt x="16632" y="19554"/>
                  </a:lnTo>
                  <a:lnTo>
                    <a:pt x="17533" y="19994"/>
                  </a:lnTo>
                  <a:lnTo>
                    <a:pt x="17777" y="21072"/>
                  </a:lnTo>
                  <a:lnTo>
                    <a:pt x="18239" y="21600"/>
                  </a:lnTo>
                  <a:lnTo>
                    <a:pt x="19457" y="21556"/>
                  </a:lnTo>
                  <a:lnTo>
                    <a:pt x="19725" y="20896"/>
                  </a:lnTo>
                  <a:lnTo>
                    <a:pt x="19554" y="19686"/>
                  </a:lnTo>
                  <a:lnTo>
                    <a:pt x="18775" y="19598"/>
                  </a:lnTo>
                  <a:lnTo>
                    <a:pt x="18288" y="19158"/>
                  </a:lnTo>
                  <a:lnTo>
                    <a:pt x="18580" y="16123"/>
                  </a:lnTo>
                  <a:lnTo>
                    <a:pt x="19019" y="15419"/>
                  </a:lnTo>
                  <a:lnTo>
                    <a:pt x="19895" y="15067"/>
                  </a:lnTo>
                  <a:lnTo>
                    <a:pt x="20066" y="14473"/>
                  </a:lnTo>
                  <a:lnTo>
                    <a:pt x="20163" y="13945"/>
                  </a:lnTo>
                  <a:lnTo>
                    <a:pt x="20066" y="13242"/>
                  </a:lnTo>
                  <a:lnTo>
                    <a:pt x="19822" y="12604"/>
                  </a:lnTo>
                  <a:lnTo>
                    <a:pt x="19628" y="12098"/>
                  </a:lnTo>
                  <a:lnTo>
                    <a:pt x="19725" y="11130"/>
                  </a:lnTo>
                  <a:lnTo>
                    <a:pt x="19457" y="10426"/>
                  </a:lnTo>
                  <a:lnTo>
                    <a:pt x="19019" y="10074"/>
                  </a:lnTo>
                  <a:lnTo>
                    <a:pt x="19214" y="8996"/>
                  </a:lnTo>
                  <a:lnTo>
                    <a:pt x="18532" y="9084"/>
                  </a:lnTo>
                  <a:lnTo>
                    <a:pt x="18483" y="8468"/>
                  </a:lnTo>
                  <a:lnTo>
                    <a:pt x="18897" y="8116"/>
                  </a:lnTo>
                  <a:lnTo>
                    <a:pt x="18775" y="7479"/>
                  </a:lnTo>
                  <a:lnTo>
                    <a:pt x="19457" y="7171"/>
                  </a:lnTo>
                  <a:lnTo>
                    <a:pt x="19725" y="4751"/>
                  </a:lnTo>
                  <a:lnTo>
                    <a:pt x="20894" y="4355"/>
                  </a:lnTo>
                  <a:lnTo>
                    <a:pt x="21576" y="4047"/>
                  </a:lnTo>
                  <a:lnTo>
                    <a:pt x="21600" y="3453"/>
                  </a:lnTo>
                  <a:lnTo>
                    <a:pt x="20894" y="3343"/>
                  </a:lnTo>
                  <a:lnTo>
                    <a:pt x="20894" y="2859"/>
                  </a:lnTo>
                  <a:lnTo>
                    <a:pt x="20650" y="1650"/>
                  </a:lnTo>
                  <a:lnTo>
                    <a:pt x="20577" y="1474"/>
                  </a:lnTo>
                  <a:lnTo>
                    <a:pt x="19895" y="1298"/>
                  </a:lnTo>
                  <a:lnTo>
                    <a:pt x="19481" y="792"/>
                  </a:lnTo>
                  <a:lnTo>
                    <a:pt x="16949" y="594"/>
                  </a:lnTo>
                  <a:lnTo>
                    <a:pt x="16510" y="44"/>
                  </a:lnTo>
                  <a:lnTo>
                    <a:pt x="15877" y="0"/>
                  </a:lnTo>
                  <a:lnTo>
                    <a:pt x="14587" y="264"/>
                  </a:lnTo>
                  <a:lnTo>
                    <a:pt x="13613" y="132"/>
                  </a:lnTo>
                  <a:lnTo>
                    <a:pt x="13515" y="506"/>
                  </a:lnTo>
                  <a:lnTo>
                    <a:pt x="11226" y="726"/>
                  </a:lnTo>
                  <a:lnTo>
                    <a:pt x="11080" y="1188"/>
                  </a:lnTo>
                  <a:lnTo>
                    <a:pt x="9156" y="1342"/>
                  </a:lnTo>
                  <a:lnTo>
                    <a:pt x="8767" y="660"/>
                  </a:lnTo>
                  <a:lnTo>
                    <a:pt x="8060" y="374"/>
                  </a:lnTo>
                  <a:lnTo>
                    <a:pt x="7573" y="968"/>
                  </a:lnTo>
                  <a:lnTo>
                    <a:pt x="7038" y="1210"/>
                  </a:lnTo>
                  <a:lnTo>
                    <a:pt x="6624" y="1518"/>
                  </a:lnTo>
                  <a:lnTo>
                    <a:pt x="7306" y="1738"/>
                  </a:lnTo>
                  <a:lnTo>
                    <a:pt x="7038" y="3035"/>
                  </a:lnTo>
                  <a:lnTo>
                    <a:pt x="6697" y="3299"/>
                  </a:lnTo>
                  <a:lnTo>
                    <a:pt x="6575" y="6489"/>
                  </a:lnTo>
                  <a:lnTo>
                    <a:pt x="6380" y="6863"/>
                  </a:lnTo>
                  <a:lnTo>
                    <a:pt x="5869" y="7347"/>
                  </a:lnTo>
                  <a:lnTo>
                    <a:pt x="5723" y="8688"/>
                  </a:lnTo>
                  <a:lnTo>
                    <a:pt x="4870" y="8776"/>
                  </a:lnTo>
                  <a:lnTo>
                    <a:pt x="4773" y="10382"/>
                  </a:lnTo>
                  <a:lnTo>
                    <a:pt x="3555" y="10822"/>
                  </a:lnTo>
                  <a:lnTo>
                    <a:pt x="3312" y="11174"/>
                  </a:lnTo>
                  <a:lnTo>
                    <a:pt x="2435" y="11174"/>
                  </a:lnTo>
                  <a:lnTo>
                    <a:pt x="1875" y="10866"/>
                  </a:lnTo>
                  <a:lnTo>
                    <a:pt x="1169" y="11174"/>
                  </a:lnTo>
                  <a:lnTo>
                    <a:pt x="584" y="11416"/>
                  </a:lnTo>
                  <a:lnTo>
                    <a:pt x="97" y="11570"/>
                  </a:lnTo>
                  <a:lnTo>
                    <a:pt x="390" y="11900"/>
                  </a:lnTo>
                  <a:lnTo>
                    <a:pt x="511" y="1194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8" name="AutoShape 144" descr="AutoShape 189"/>
            <p:cNvSpPr>
              <a:spLocks/>
            </p:cNvSpPr>
            <p:nvPr/>
          </p:nvSpPr>
          <p:spPr bwMode="auto">
            <a:xfrm>
              <a:off x="2675310" y="2192336"/>
              <a:ext cx="266687" cy="2746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76" y="268"/>
                  </a:moveTo>
                  <a:lnTo>
                    <a:pt x="1714" y="436"/>
                  </a:lnTo>
                  <a:lnTo>
                    <a:pt x="4190" y="570"/>
                  </a:lnTo>
                  <a:lnTo>
                    <a:pt x="6019" y="0"/>
                  </a:lnTo>
                  <a:lnTo>
                    <a:pt x="9257" y="335"/>
                  </a:lnTo>
                  <a:lnTo>
                    <a:pt x="9943" y="2952"/>
                  </a:lnTo>
                  <a:lnTo>
                    <a:pt x="10667" y="3186"/>
                  </a:lnTo>
                  <a:lnTo>
                    <a:pt x="10857" y="4159"/>
                  </a:lnTo>
                  <a:lnTo>
                    <a:pt x="13905" y="4125"/>
                  </a:lnTo>
                  <a:lnTo>
                    <a:pt x="14057" y="2381"/>
                  </a:lnTo>
                  <a:lnTo>
                    <a:pt x="14895" y="1811"/>
                  </a:lnTo>
                  <a:lnTo>
                    <a:pt x="15771" y="3656"/>
                  </a:lnTo>
                  <a:lnTo>
                    <a:pt x="16533" y="3186"/>
                  </a:lnTo>
                  <a:lnTo>
                    <a:pt x="17676" y="2985"/>
                  </a:lnTo>
                  <a:lnTo>
                    <a:pt x="18362" y="3891"/>
                  </a:lnTo>
                  <a:lnTo>
                    <a:pt x="18476" y="7345"/>
                  </a:lnTo>
                  <a:lnTo>
                    <a:pt x="18476" y="8620"/>
                  </a:lnTo>
                  <a:lnTo>
                    <a:pt x="19543" y="9425"/>
                  </a:lnTo>
                  <a:lnTo>
                    <a:pt x="21600" y="9425"/>
                  </a:lnTo>
                  <a:lnTo>
                    <a:pt x="21371" y="13014"/>
                  </a:lnTo>
                  <a:lnTo>
                    <a:pt x="19771" y="13014"/>
                  </a:lnTo>
                  <a:lnTo>
                    <a:pt x="19162" y="12075"/>
                  </a:lnTo>
                  <a:lnTo>
                    <a:pt x="18476" y="12108"/>
                  </a:lnTo>
                  <a:lnTo>
                    <a:pt x="18438" y="13014"/>
                  </a:lnTo>
                  <a:lnTo>
                    <a:pt x="17295" y="13114"/>
                  </a:lnTo>
                  <a:lnTo>
                    <a:pt x="17219" y="17206"/>
                  </a:lnTo>
                  <a:lnTo>
                    <a:pt x="17410" y="18548"/>
                  </a:lnTo>
                  <a:lnTo>
                    <a:pt x="18743" y="20091"/>
                  </a:lnTo>
                  <a:lnTo>
                    <a:pt x="18781" y="20862"/>
                  </a:lnTo>
                  <a:lnTo>
                    <a:pt x="16838" y="21600"/>
                  </a:lnTo>
                  <a:lnTo>
                    <a:pt x="15390" y="21399"/>
                  </a:lnTo>
                  <a:lnTo>
                    <a:pt x="11695" y="20963"/>
                  </a:lnTo>
                  <a:lnTo>
                    <a:pt x="11086" y="20124"/>
                  </a:lnTo>
                  <a:lnTo>
                    <a:pt x="6629" y="20258"/>
                  </a:lnTo>
                  <a:lnTo>
                    <a:pt x="3581" y="19990"/>
                  </a:lnTo>
                  <a:lnTo>
                    <a:pt x="1752" y="19219"/>
                  </a:lnTo>
                  <a:lnTo>
                    <a:pt x="38" y="19822"/>
                  </a:lnTo>
                  <a:lnTo>
                    <a:pt x="0" y="17206"/>
                  </a:lnTo>
                  <a:lnTo>
                    <a:pt x="1943" y="14255"/>
                  </a:lnTo>
                  <a:lnTo>
                    <a:pt x="2895" y="12242"/>
                  </a:lnTo>
                  <a:lnTo>
                    <a:pt x="3086" y="11739"/>
                  </a:lnTo>
                  <a:lnTo>
                    <a:pt x="3924" y="11538"/>
                  </a:lnTo>
                  <a:lnTo>
                    <a:pt x="4305" y="9995"/>
                  </a:lnTo>
                  <a:lnTo>
                    <a:pt x="3124" y="8385"/>
                  </a:lnTo>
                  <a:lnTo>
                    <a:pt x="2743" y="6306"/>
                  </a:lnTo>
                  <a:lnTo>
                    <a:pt x="2476" y="4025"/>
                  </a:lnTo>
                  <a:lnTo>
                    <a:pt x="1562" y="3555"/>
                  </a:lnTo>
                  <a:lnTo>
                    <a:pt x="1562" y="1207"/>
                  </a:lnTo>
                  <a:lnTo>
                    <a:pt x="610" y="1207"/>
                  </a:lnTo>
                  <a:lnTo>
                    <a:pt x="876" y="26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09" name="AutoShape 145" descr="AutoShape 191"/>
            <p:cNvSpPr>
              <a:spLocks/>
            </p:cNvSpPr>
            <p:nvPr/>
          </p:nvSpPr>
          <p:spPr bwMode="auto">
            <a:xfrm>
              <a:off x="3149416" y="1954876"/>
              <a:ext cx="170738" cy="205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557" y="21600"/>
                  </a:moveTo>
                  <a:lnTo>
                    <a:pt x="11428" y="19845"/>
                  </a:lnTo>
                  <a:lnTo>
                    <a:pt x="11129" y="18135"/>
                  </a:lnTo>
                  <a:lnTo>
                    <a:pt x="8257" y="17505"/>
                  </a:lnTo>
                  <a:lnTo>
                    <a:pt x="2752" y="14040"/>
                  </a:lnTo>
                  <a:lnTo>
                    <a:pt x="658" y="14040"/>
                  </a:lnTo>
                  <a:lnTo>
                    <a:pt x="0" y="12735"/>
                  </a:lnTo>
                  <a:lnTo>
                    <a:pt x="539" y="10440"/>
                  </a:lnTo>
                  <a:lnTo>
                    <a:pt x="2034" y="8100"/>
                  </a:lnTo>
                  <a:lnTo>
                    <a:pt x="2034" y="4185"/>
                  </a:lnTo>
                  <a:lnTo>
                    <a:pt x="539" y="2160"/>
                  </a:lnTo>
                  <a:lnTo>
                    <a:pt x="4129" y="0"/>
                  </a:lnTo>
                  <a:lnTo>
                    <a:pt x="7060" y="495"/>
                  </a:lnTo>
                  <a:lnTo>
                    <a:pt x="9514" y="1935"/>
                  </a:lnTo>
                  <a:lnTo>
                    <a:pt x="9873" y="3330"/>
                  </a:lnTo>
                  <a:lnTo>
                    <a:pt x="15736" y="3015"/>
                  </a:lnTo>
                  <a:lnTo>
                    <a:pt x="15736" y="2115"/>
                  </a:lnTo>
                  <a:lnTo>
                    <a:pt x="19446" y="1935"/>
                  </a:lnTo>
                  <a:lnTo>
                    <a:pt x="20403" y="2700"/>
                  </a:lnTo>
                  <a:lnTo>
                    <a:pt x="21600" y="3330"/>
                  </a:lnTo>
                  <a:lnTo>
                    <a:pt x="20164" y="4365"/>
                  </a:lnTo>
                  <a:lnTo>
                    <a:pt x="19386" y="5670"/>
                  </a:lnTo>
                  <a:lnTo>
                    <a:pt x="19984" y="14625"/>
                  </a:lnTo>
                  <a:lnTo>
                    <a:pt x="21002" y="15210"/>
                  </a:lnTo>
                  <a:lnTo>
                    <a:pt x="19805" y="16065"/>
                  </a:lnTo>
                  <a:lnTo>
                    <a:pt x="18967" y="17460"/>
                  </a:lnTo>
                  <a:lnTo>
                    <a:pt x="16933" y="18765"/>
                  </a:lnTo>
                  <a:lnTo>
                    <a:pt x="16514" y="20160"/>
                  </a:lnTo>
                  <a:lnTo>
                    <a:pt x="1555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0" name="AutoShape 146" descr="AutoShape 192"/>
            <p:cNvSpPr>
              <a:spLocks/>
            </p:cNvSpPr>
            <p:nvPr/>
          </p:nvSpPr>
          <p:spPr bwMode="auto">
            <a:xfrm>
              <a:off x="3132484" y="1613446"/>
              <a:ext cx="301965" cy="3735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83" y="21600"/>
                  </a:moveTo>
                  <a:lnTo>
                    <a:pt x="12712" y="21253"/>
                  </a:lnTo>
                  <a:lnTo>
                    <a:pt x="12175" y="20832"/>
                  </a:lnTo>
                  <a:lnTo>
                    <a:pt x="10096" y="20931"/>
                  </a:lnTo>
                  <a:lnTo>
                    <a:pt x="10096" y="21427"/>
                  </a:lnTo>
                  <a:lnTo>
                    <a:pt x="6809" y="21600"/>
                  </a:lnTo>
                  <a:lnTo>
                    <a:pt x="6607" y="20832"/>
                  </a:lnTo>
                  <a:lnTo>
                    <a:pt x="5232" y="20039"/>
                  </a:lnTo>
                  <a:lnTo>
                    <a:pt x="3589" y="19767"/>
                  </a:lnTo>
                  <a:lnTo>
                    <a:pt x="3723" y="19098"/>
                  </a:lnTo>
                  <a:lnTo>
                    <a:pt x="2985" y="18182"/>
                  </a:lnTo>
                  <a:lnTo>
                    <a:pt x="2448" y="17909"/>
                  </a:lnTo>
                  <a:lnTo>
                    <a:pt x="1744" y="17463"/>
                  </a:lnTo>
                  <a:lnTo>
                    <a:pt x="1643" y="16572"/>
                  </a:lnTo>
                  <a:lnTo>
                    <a:pt x="839" y="16448"/>
                  </a:lnTo>
                  <a:lnTo>
                    <a:pt x="0" y="15283"/>
                  </a:lnTo>
                  <a:lnTo>
                    <a:pt x="1576" y="15209"/>
                  </a:lnTo>
                  <a:lnTo>
                    <a:pt x="1979" y="12658"/>
                  </a:lnTo>
                  <a:lnTo>
                    <a:pt x="3253" y="12608"/>
                  </a:lnTo>
                  <a:lnTo>
                    <a:pt x="3488" y="10007"/>
                  </a:lnTo>
                  <a:lnTo>
                    <a:pt x="5434" y="9784"/>
                  </a:lnTo>
                  <a:lnTo>
                    <a:pt x="5232" y="6663"/>
                  </a:lnTo>
                  <a:lnTo>
                    <a:pt x="4159" y="6490"/>
                  </a:lnTo>
                  <a:lnTo>
                    <a:pt x="4226" y="5623"/>
                  </a:lnTo>
                  <a:lnTo>
                    <a:pt x="5601" y="5648"/>
                  </a:lnTo>
                  <a:lnTo>
                    <a:pt x="5467" y="4706"/>
                  </a:lnTo>
                  <a:lnTo>
                    <a:pt x="4897" y="3592"/>
                  </a:lnTo>
                  <a:lnTo>
                    <a:pt x="4763" y="2130"/>
                  </a:lnTo>
                  <a:lnTo>
                    <a:pt x="5802" y="0"/>
                  </a:lnTo>
                  <a:lnTo>
                    <a:pt x="6406" y="917"/>
                  </a:lnTo>
                  <a:lnTo>
                    <a:pt x="7211" y="1957"/>
                  </a:lnTo>
                  <a:lnTo>
                    <a:pt x="7949" y="2626"/>
                  </a:lnTo>
                  <a:lnTo>
                    <a:pt x="8888" y="4038"/>
                  </a:lnTo>
                  <a:lnTo>
                    <a:pt x="9492" y="4954"/>
                  </a:lnTo>
                  <a:lnTo>
                    <a:pt x="9593" y="5994"/>
                  </a:lnTo>
                  <a:lnTo>
                    <a:pt x="11538" y="6391"/>
                  </a:lnTo>
                  <a:lnTo>
                    <a:pt x="12309" y="7828"/>
                  </a:lnTo>
                  <a:lnTo>
                    <a:pt x="13517" y="9537"/>
                  </a:lnTo>
                  <a:lnTo>
                    <a:pt x="13114" y="10354"/>
                  </a:lnTo>
                  <a:lnTo>
                    <a:pt x="12846" y="12534"/>
                  </a:lnTo>
                  <a:lnTo>
                    <a:pt x="14557" y="12707"/>
                  </a:lnTo>
                  <a:lnTo>
                    <a:pt x="15764" y="13475"/>
                  </a:lnTo>
                  <a:lnTo>
                    <a:pt x="18280" y="15358"/>
                  </a:lnTo>
                  <a:lnTo>
                    <a:pt x="20124" y="15259"/>
                  </a:lnTo>
                  <a:lnTo>
                    <a:pt x="21600" y="16324"/>
                  </a:lnTo>
                  <a:lnTo>
                    <a:pt x="19990" y="17315"/>
                  </a:lnTo>
                  <a:lnTo>
                    <a:pt x="19755" y="18875"/>
                  </a:lnTo>
                  <a:lnTo>
                    <a:pt x="18145" y="20039"/>
                  </a:lnTo>
                  <a:lnTo>
                    <a:pt x="16166" y="20461"/>
                  </a:lnTo>
                  <a:lnTo>
                    <a:pt x="14557" y="20461"/>
                  </a:lnTo>
                  <a:lnTo>
                    <a:pt x="1338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1" name="AutoShape 147" descr="AutoShape 194"/>
            <p:cNvSpPr>
              <a:spLocks/>
            </p:cNvSpPr>
            <p:nvPr/>
          </p:nvSpPr>
          <p:spPr bwMode="auto">
            <a:xfrm>
              <a:off x="3301806" y="1789295"/>
              <a:ext cx="230002" cy="3106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93" y="3064"/>
                  </a:moveTo>
                  <a:lnTo>
                    <a:pt x="4790" y="3987"/>
                  </a:lnTo>
                  <a:lnTo>
                    <a:pt x="8117" y="6248"/>
                  </a:lnTo>
                  <a:lnTo>
                    <a:pt x="10556" y="6129"/>
                  </a:lnTo>
                  <a:lnTo>
                    <a:pt x="12508" y="7408"/>
                  </a:lnTo>
                  <a:lnTo>
                    <a:pt x="10379" y="8598"/>
                  </a:lnTo>
                  <a:lnTo>
                    <a:pt x="10068" y="10473"/>
                  </a:lnTo>
                  <a:lnTo>
                    <a:pt x="7939" y="11871"/>
                  </a:lnTo>
                  <a:lnTo>
                    <a:pt x="5322" y="12377"/>
                  </a:lnTo>
                  <a:lnTo>
                    <a:pt x="3193" y="12377"/>
                  </a:lnTo>
                  <a:lnTo>
                    <a:pt x="1641" y="13745"/>
                  </a:lnTo>
                  <a:lnTo>
                    <a:pt x="577" y="14430"/>
                  </a:lnTo>
                  <a:lnTo>
                    <a:pt x="0" y="15293"/>
                  </a:lnTo>
                  <a:lnTo>
                    <a:pt x="444" y="21213"/>
                  </a:lnTo>
                  <a:lnTo>
                    <a:pt x="1198" y="21600"/>
                  </a:lnTo>
                  <a:lnTo>
                    <a:pt x="2661" y="20261"/>
                  </a:lnTo>
                  <a:lnTo>
                    <a:pt x="3947" y="18833"/>
                  </a:lnTo>
                  <a:lnTo>
                    <a:pt x="6209" y="17762"/>
                  </a:lnTo>
                  <a:lnTo>
                    <a:pt x="10068" y="15382"/>
                  </a:lnTo>
                  <a:lnTo>
                    <a:pt x="13749" y="12942"/>
                  </a:lnTo>
                  <a:lnTo>
                    <a:pt x="16012" y="10830"/>
                  </a:lnTo>
                  <a:lnTo>
                    <a:pt x="16854" y="8271"/>
                  </a:lnTo>
                  <a:lnTo>
                    <a:pt x="18096" y="6248"/>
                  </a:lnTo>
                  <a:lnTo>
                    <a:pt x="19870" y="4701"/>
                  </a:lnTo>
                  <a:lnTo>
                    <a:pt x="20580" y="3064"/>
                  </a:lnTo>
                  <a:lnTo>
                    <a:pt x="21600" y="2231"/>
                  </a:lnTo>
                  <a:lnTo>
                    <a:pt x="20358" y="1428"/>
                  </a:lnTo>
                  <a:lnTo>
                    <a:pt x="18806" y="0"/>
                  </a:lnTo>
                  <a:lnTo>
                    <a:pt x="16677" y="1309"/>
                  </a:lnTo>
                  <a:lnTo>
                    <a:pt x="14415" y="1547"/>
                  </a:lnTo>
                  <a:lnTo>
                    <a:pt x="13129" y="2053"/>
                  </a:lnTo>
                  <a:lnTo>
                    <a:pt x="11754" y="2648"/>
                  </a:lnTo>
                  <a:lnTo>
                    <a:pt x="7629" y="2469"/>
                  </a:lnTo>
                  <a:lnTo>
                    <a:pt x="5234" y="1904"/>
                  </a:lnTo>
                  <a:lnTo>
                    <a:pt x="3193" y="3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2" name="AutoShape 148" descr="AutoShape 195"/>
            <p:cNvSpPr>
              <a:spLocks/>
            </p:cNvSpPr>
            <p:nvPr/>
          </p:nvSpPr>
          <p:spPr bwMode="auto">
            <a:xfrm>
              <a:off x="2627334" y="1301538"/>
              <a:ext cx="327363" cy="3555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73" y="104"/>
                  </a:moveTo>
                  <a:lnTo>
                    <a:pt x="3854" y="727"/>
                  </a:lnTo>
                  <a:lnTo>
                    <a:pt x="4724" y="805"/>
                  </a:lnTo>
                  <a:lnTo>
                    <a:pt x="7894" y="1246"/>
                  </a:lnTo>
                  <a:lnTo>
                    <a:pt x="8329" y="2259"/>
                  </a:lnTo>
                  <a:lnTo>
                    <a:pt x="10598" y="2518"/>
                  </a:lnTo>
                  <a:lnTo>
                    <a:pt x="10691" y="3141"/>
                  </a:lnTo>
                  <a:lnTo>
                    <a:pt x="12680" y="3531"/>
                  </a:lnTo>
                  <a:lnTo>
                    <a:pt x="13923" y="3920"/>
                  </a:lnTo>
                  <a:lnTo>
                    <a:pt x="14296" y="3323"/>
                  </a:lnTo>
                  <a:lnTo>
                    <a:pt x="14296" y="1636"/>
                  </a:lnTo>
                  <a:lnTo>
                    <a:pt x="14918" y="1142"/>
                  </a:lnTo>
                  <a:lnTo>
                    <a:pt x="15508" y="415"/>
                  </a:lnTo>
                  <a:lnTo>
                    <a:pt x="16068" y="0"/>
                  </a:lnTo>
                  <a:lnTo>
                    <a:pt x="17498" y="52"/>
                  </a:lnTo>
                  <a:lnTo>
                    <a:pt x="18368" y="779"/>
                  </a:lnTo>
                  <a:lnTo>
                    <a:pt x="19114" y="1324"/>
                  </a:lnTo>
                  <a:lnTo>
                    <a:pt x="20388" y="1272"/>
                  </a:lnTo>
                  <a:lnTo>
                    <a:pt x="21600" y="1636"/>
                  </a:lnTo>
                  <a:lnTo>
                    <a:pt x="21476" y="2830"/>
                  </a:lnTo>
                  <a:lnTo>
                    <a:pt x="21569" y="17187"/>
                  </a:lnTo>
                  <a:lnTo>
                    <a:pt x="21414" y="19237"/>
                  </a:lnTo>
                  <a:lnTo>
                    <a:pt x="20450" y="19471"/>
                  </a:lnTo>
                  <a:lnTo>
                    <a:pt x="20699" y="21600"/>
                  </a:lnTo>
                  <a:lnTo>
                    <a:pt x="19704" y="21522"/>
                  </a:lnTo>
                  <a:lnTo>
                    <a:pt x="17404" y="19938"/>
                  </a:lnTo>
                  <a:lnTo>
                    <a:pt x="16379" y="19497"/>
                  </a:lnTo>
                  <a:lnTo>
                    <a:pt x="14234" y="18614"/>
                  </a:lnTo>
                  <a:lnTo>
                    <a:pt x="13488" y="17550"/>
                  </a:lnTo>
                  <a:lnTo>
                    <a:pt x="11033" y="17238"/>
                  </a:lnTo>
                  <a:lnTo>
                    <a:pt x="10567" y="16200"/>
                  </a:lnTo>
                  <a:lnTo>
                    <a:pt x="9324" y="15837"/>
                  </a:lnTo>
                  <a:lnTo>
                    <a:pt x="9199" y="15395"/>
                  </a:lnTo>
                  <a:lnTo>
                    <a:pt x="7863" y="15265"/>
                  </a:lnTo>
                  <a:lnTo>
                    <a:pt x="6962" y="15006"/>
                  </a:lnTo>
                  <a:lnTo>
                    <a:pt x="5283" y="14876"/>
                  </a:lnTo>
                  <a:lnTo>
                    <a:pt x="5128" y="14279"/>
                  </a:lnTo>
                  <a:lnTo>
                    <a:pt x="3294" y="14279"/>
                  </a:lnTo>
                  <a:lnTo>
                    <a:pt x="3046" y="13033"/>
                  </a:lnTo>
                  <a:lnTo>
                    <a:pt x="839" y="12747"/>
                  </a:lnTo>
                  <a:lnTo>
                    <a:pt x="93" y="12124"/>
                  </a:lnTo>
                  <a:lnTo>
                    <a:pt x="0" y="10696"/>
                  </a:lnTo>
                  <a:lnTo>
                    <a:pt x="342" y="2700"/>
                  </a:lnTo>
                  <a:lnTo>
                    <a:pt x="1709" y="2155"/>
                  </a:lnTo>
                  <a:lnTo>
                    <a:pt x="2455" y="1999"/>
                  </a:lnTo>
                  <a:lnTo>
                    <a:pt x="2673" y="1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3" name="AutoShape 149" descr="AutoShape 197"/>
            <p:cNvSpPr>
              <a:spLocks/>
            </p:cNvSpPr>
            <p:nvPr/>
          </p:nvSpPr>
          <p:spPr bwMode="auto">
            <a:xfrm>
              <a:off x="2888375" y="1550549"/>
              <a:ext cx="324540" cy="43256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70" y="5325"/>
                  </a:moveTo>
                  <a:lnTo>
                    <a:pt x="3313" y="8212"/>
                  </a:lnTo>
                  <a:lnTo>
                    <a:pt x="2407" y="8426"/>
                  </a:lnTo>
                  <a:lnTo>
                    <a:pt x="1563" y="9495"/>
                  </a:lnTo>
                  <a:lnTo>
                    <a:pt x="1157" y="10522"/>
                  </a:lnTo>
                  <a:lnTo>
                    <a:pt x="156" y="10565"/>
                  </a:lnTo>
                  <a:lnTo>
                    <a:pt x="0" y="11185"/>
                  </a:lnTo>
                  <a:lnTo>
                    <a:pt x="1032" y="11484"/>
                  </a:lnTo>
                  <a:lnTo>
                    <a:pt x="1282" y="12254"/>
                  </a:lnTo>
                  <a:lnTo>
                    <a:pt x="1907" y="12468"/>
                  </a:lnTo>
                  <a:lnTo>
                    <a:pt x="2001" y="12939"/>
                  </a:lnTo>
                  <a:lnTo>
                    <a:pt x="1688" y="13281"/>
                  </a:lnTo>
                  <a:lnTo>
                    <a:pt x="2344" y="13987"/>
                  </a:lnTo>
                  <a:lnTo>
                    <a:pt x="3032" y="14949"/>
                  </a:lnTo>
                  <a:lnTo>
                    <a:pt x="2876" y="15804"/>
                  </a:lnTo>
                  <a:lnTo>
                    <a:pt x="3532" y="16018"/>
                  </a:lnTo>
                  <a:lnTo>
                    <a:pt x="3626" y="16553"/>
                  </a:lnTo>
                  <a:lnTo>
                    <a:pt x="4626" y="16446"/>
                  </a:lnTo>
                  <a:lnTo>
                    <a:pt x="5001" y="17366"/>
                  </a:lnTo>
                  <a:lnTo>
                    <a:pt x="6314" y="17537"/>
                  </a:lnTo>
                  <a:lnTo>
                    <a:pt x="6533" y="18627"/>
                  </a:lnTo>
                  <a:lnTo>
                    <a:pt x="7377" y="18841"/>
                  </a:lnTo>
                  <a:lnTo>
                    <a:pt x="7721" y="19226"/>
                  </a:lnTo>
                  <a:lnTo>
                    <a:pt x="7940" y="19504"/>
                  </a:lnTo>
                  <a:lnTo>
                    <a:pt x="7784" y="19996"/>
                  </a:lnTo>
                  <a:lnTo>
                    <a:pt x="8346" y="20531"/>
                  </a:lnTo>
                  <a:lnTo>
                    <a:pt x="11597" y="20723"/>
                  </a:lnTo>
                  <a:lnTo>
                    <a:pt x="12129" y="21215"/>
                  </a:lnTo>
                  <a:lnTo>
                    <a:pt x="13004" y="21386"/>
                  </a:lnTo>
                  <a:lnTo>
                    <a:pt x="13098" y="21557"/>
                  </a:lnTo>
                  <a:lnTo>
                    <a:pt x="14598" y="21557"/>
                  </a:lnTo>
                  <a:lnTo>
                    <a:pt x="16005" y="21600"/>
                  </a:lnTo>
                  <a:lnTo>
                    <a:pt x="17661" y="21236"/>
                  </a:lnTo>
                  <a:lnTo>
                    <a:pt x="19537" y="20210"/>
                  </a:lnTo>
                  <a:lnTo>
                    <a:pt x="19662" y="19632"/>
                  </a:lnTo>
                  <a:lnTo>
                    <a:pt x="18974" y="18841"/>
                  </a:lnTo>
                  <a:lnTo>
                    <a:pt x="18474" y="18606"/>
                  </a:lnTo>
                  <a:lnTo>
                    <a:pt x="17818" y="18221"/>
                  </a:lnTo>
                  <a:lnTo>
                    <a:pt x="17724" y="17451"/>
                  </a:lnTo>
                  <a:lnTo>
                    <a:pt x="16974" y="17344"/>
                  </a:lnTo>
                  <a:lnTo>
                    <a:pt x="16192" y="16339"/>
                  </a:lnTo>
                  <a:lnTo>
                    <a:pt x="17661" y="16275"/>
                  </a:lnTo>
                  <a:lnTo>
                    <a:pt x="18036" y="14072"/>
                  </a:lnTo>
                  <a:lnTo>
                    <a:pt x="19224" y="14029"/>
                  </a:lnTo>
                  <a:lnTo>
                    <a:pt x="19443" y="11784"/>
                  </a:lnTo>
                  <a:lnTo>
                    <a:pt x="21256" y="11591"/>
                  </a:lnTo>
                  <a:lnTo>
                    <a:pt x="21069" y="8897"/>
                  </a:lnTo>
                  <a:lnTo>
                    <a:pt x="20068" y="8747"/>
                  </a:lnTo>
                  <a:lnTo>
                    <a:pt x="20131" y="7998"/>
                  </a:lnTo>
                  <a:lnTo>
                    <a:pt x="21412" y="8020"/>
                  </a:lnTo>
                  <a:lnTo>
                    <a:pt x="21287" y="7207"/>
                  </a:lnTo>
                  <a:lnTo>
                    <a:pt x="20756" y="6245"/>
                  </a:lnTo>
                  <a:lnTo>
                    <a:pt x="20631" y="4983"/>
                  </a:lnTo>
                  <a:lnTo>
                    <a:pt x="21600" y="3144"/>
                  </a:lnTo>
                  <a:lnTo>
                    <a:pt x="21506" y="2203"/>
                  </a:lnTo>
                  <a:lnTo>
                    <a:pt x="20756" y="1005"/>
                  </a:lnTo>
                  <a:lnTo>
                    <a:pt x="18912" y="0"/>
                  </a:lnTo>
                  <a:lnTo>
                    <a:pt x="16442" y="1369"/>
                  </a:lnTo>
                  <a:lnTo>
                    <a:pt x="15567" y="855"/>
                  </a:lnTo>
                  <a:lnTo>
                    <a:pt x="6314" y="855"/>
                  </a:lnTo>
                  <a:lnTo>
                    <a:pt x="5220" y="1369"/>
                  </a:lnTo>
                  <a:lnTo>
                    <a:pt x="4345" y="1690"/>
                  </a:lnTo>
                  <a:lnTo>
                    <a:pt x="4189" y="3379"/>
                  </a:lnTo>
                  <a:lnTo>
                    <a:pt x="3220" y="3571"/>
                  </a:lnTo>
                  <a:lnTo>
                    <a:pt x="3470" y="532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4" name="AutoShape 150" descr="AutoShape 199"/>
            <p:cNvSpPr>
              <a:spLocks/>
            </p:cNvSpPr>
            <p:nvPr/>
          </p:nvSpPr>
          <p:spPr bwMode="auto">
            <a:xfrm>
              <a:off x="2610404" y="2012637"/>
              <a:ext cx="136874" cy="1463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14" y="0"/>
                  </a:moveTo>
                  <a:lnTo>
                    <a:pt x="10577" y="378"/>
                  </a:lnTo>
                  <a:lnTo>
                    <a:pt x="8714" y="1763"/>
                  </a:lnTo>
                  <a:lnTo>
                    <a:pt x="8714" y="3275"/>
                  </a:lnTo>
                  <a:lnTo>
                    <a:pt x="7821" y="5353"/>
                  </a:lnTo>
                  <a:lnTo>
                    <a:pt x="4246" y="5542"/>
                  </a:lnTo>
                  <a:lnTo>
                    <a:pt x="3426" y="4723"/>
                  </a:lnTo>
                  <a:lnTo>
                    <a:pt x="3426" y="8564"/>
                  </a:lnTo>
                  <a:lnTo>
                    <a:pt x="596" y="9572"/>
                  </a:lnTo>
                  <a:lnTo>
                    <a:pt x="0" y="10454"/>
                  </a:lnTo>
                  <a:lnTo>
                    <a:pt x="1639" y="11083"/>
                  </a:lnTo>
                  <a:lnTo>
                    <a:pt x="1564" y="13791"/>
                  </a:lnTo>
                  <a:lnTo>
                    <a:pt x="5735" y="17192"/>
                  </a:lnTo>
                  <a:lnTo>
                    <a:pt x="9012" y="20403"/>
                  </a:lnTo>
                  <a:lnTo>
                    <a:pt x="10353" y="21600"/>
                  </a:lnTo>
                  <a:lnTo>
                    <a:pt x="11545" y="20215"/>
                  </a:lnTo>
                  <a:lnTo>
                    <a:pt x="12662" y="17822"/>
                  </a:lnTo>
                  <a:lnTo>
                    <a:pt x="11098" y="16814"/>
                  </a:lnTo>
                  <a:lnTo>
                    <a:pt x="10800" y="15240"/>
                  </a:lnTo>
                  <a:lnTo>
                    <a:pt x="13109" y="14358"/>
                  </a:lnTo>
                  <a:lnTo>
                    <a:pt x="14897" y="13917"/>
                  </a:lnTo>
                  <a:lnTo>
                    <a:pt x="16684" y="15932"/>
                  </a:lnTo>
                  <a:lnTo>
                    <a:pt x="19514" y="14988"/>
                  </a:lnTo>
                  <a:lnTo>
                    <a:pt x="21600" y="12217"/>
                  </a:lnTo>
                  <a:lnTo>
                    <a:pt x="21079" y="9446"/>
                  </a:lnTo>
                  <a:lnTo>
                    <a:pt x="19291" y="8124"/>
                  </a:lnTo>
                  <a:lnTo>
                    <a:pt x="18248" y="6108"/>
                  </a:lnTo>
                  <a:lnTo>
                    <a:pt x="19142" y="4597"/>
                  </a:lnTo>
                  <a:lnTo>
                    <a:pt x="18472" y="2708"/>
                  </a:lnTo>
                  <a:lnTo>
                    <a:pt x="16014" y="2645"/>
                  </a:lnTo>
                  <a:lnTo>
                    <a:pt x="160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5" name="AutoShape 151" descr="AutoShape 200"/>
            <p:cNvSpPr>
              <a:spLocks/>
            </p:cNvSpPr>
            <p:nvPr/>
          </p:nvSpPr>
          <p:spPr bwMode="auto">
            <a:xfrm>
              <a:off x="3156471" y="1265598"/>
              <a:ext cx="31046" cy="43646"/>
            </a:xfrm>
            <a:custGeom>
              <a:avLst/>
              <a:gdLst>
                <a:gd name="T0" fmla="*/ 584107 w 21600"/>
                <a:gd name="T1" fmla="*/ 24764417 h 21600"/>
                <a:gd name="T2" fmla="*/ 584107 w 21600"/>
                <a:gd name="T3" fmla="*/ 24764417 h 21600"/>
                <a:gd name="T4" fmla="*/ 584107 w 21600"/>
                <a:gd name="T5" fmla="*/ 24764417 h 21600"/>
                <a:gd name="T6" fmla="*/ 584107 w 21600"/>
                <a:gd name="T7" fmla="*/ 2476441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3745" y="16567"/>
                  </a:lnTo>
                  <a:lnTo>
                    <a:pt x="21600" y="5662"/>
                  </a:lnTo>
                  <a:lnTo>
                    <a:pt x="8836" y="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6" name="AutoShape 152" descr="AutoShape 205"/>
            <p:cNvSpPr>
              <a:spLocks/>
            </p:cNvSpPr>
            <p:nvPr/>
          </p:nvSpPr>
          <p:spPr bwMode="auto">
            <a:xfrm>
              <a:off x="4971055" y="1633982"/>
              <a:ext cx="74788" cy="1052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181" y="0"/>
                  </a:moveTo>
                  <a:lnTo>
                    <a:pt x="6329" y="4584"/>
                  </a:lnTo>
                  <a:lnTo>
                    <a:pt x="4265" y="10491"/>
                  </a:lnTo>
                  <a:lnTo>
                    <a:pt x="0" y="12872"/>
                  </a:lnTo>
                  <a:lnTo>
                    <a:pt x="963" y="18514"/>
                  </a:lnTo>
                  <a:lnTo>
                    <a:pt x="5916" y="19220"/>
                  </a:lnTo>
                  <a:lnTo>
                    <a:pt x="8668" y="21600"/>
                  </a:lnTo>
                  <a:lnTo>
                    <a:pt x="15134" y="21336"/>
                  </a:lnTo>
                  <a:lnTo>
                    <a:pt x="21600" y="19837"/>
                  </a:lnTo>
                  <a:lnTo>
                    <a:pt x="19536" y="14282"/>
                  </a:lnTo>
                  <a:lnTo>
                    <a:pt x="20499" y="10491"/>
                  </a:lnTo>
                  <a:lnTo>
                    <a:pt x="20499" y="7670"/>
                  </a:lnTo>
                  <a:lnTo>
                    <a:pt x="18436" y="2821"/>
                  </a:lnTo>
                  <a:lnTo>
                    <a:pt x="16785" y="353"/>
                  </a:lnTo>
                  <a:lnTo>
                    <a:pt x="10181"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7" name="AutoShape 153" descr="AutoShape 206"/>
            <p:cNvSpPr>
              <a:spLocks/>
            </p:cNvSpPr>
            <p:nvPr/>
          </p:nvSpPr>
          <p:spPr bwMode="auto">
            <a:xfrm>
              <a:off x="4989397" y="1758491"/>
              <a:ext cx="42335" cy="33376"/>
            </a:xfrm>
            <a:custGeom>
              <a:avLst/>
              <a:gdLst>
                <a:gd name="T0" fmla="*/ 17706745 w 21600"/>
                <a:gd name="T1" fmla="*/ 1294803 h 21600"/>
                <a:gd name="T2" fmla="*/ 17706745 w 21600"/>
                <a:gd name="T3" fmla="*/ 1294803 h 21600"/>
                <a:gd name="T4" fmla="*/ 17706745 w 21600"/>
                <a:gd name="T5" fmla="*/ 1294803 h 21600"/>
                <a:gd name="T6" fmla="*/ 17706745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18" y="4922"/>
                  </a:moveTo>
                  <a:lnTo>
                    <a:pt x="982" y="0"/>
                  </a:lnTo>
                  <a:lnTo>
                    <a:pt x="0" y="10663"/>
                  </a:lnTo>
                  <a:lnTo>
                    <a:pt x="6627" y="19413"/>
                  </a:lnTo>
                  <a:lnTo>
                    <a:pt x="13500" y="21600"/>
                  </a:lnTo>
                  <a:lnTo>
                    <a:pt x="14973" y="21327"/>
                  </a:lnTo>
                  <a:lnTo>
                    <a:pt x="16691" y="21053"/>
                  </a:lnTo>
                  <a:lnTo>
                    <a:pt x="19636" y="19413"/>
                  </a:lnTo>
                  <a:lnTo>
                    <a:pt x="20864" y="18046"/>
                  </a:lnTo>
                  <a:lnTo>
                    <a:pt x="21109" y="17225"/>
                  </a:lnTo>
                  <a:lnTo>
                    <a:pt x="21600" y="16132"/>
                  </a:lnTo>
                  <a:lnTo>
                    <a:pt x="21600" y="15311"/>
                  </a:lnTo>
                  <a:lnTo>
                    <a:pt x="21109" y="13944"/>
                  </a:lnTo>
                  <a:lnTo>
                    <a:pt x="20373" y="11757"/>
                  </a:lnTo>
                  <a:lnTo>
                    <a:pt x="19145" y="9570"/>
                  </a:lnTo>
                  <a:lnTo>
                    <a:pt x="17918" y="8203"/>
                  </a:lnTo>
                  <a:lnTo>
                    <a:pt x="16200" y="6835"/>
                  </a:lnTo>
                  <a:lnTo>
                    <a:pt x="13500" y="5195"/>
                  </a:lnTo>
                  <a:lnTo>
                    <a:pt x="12518" y="49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8" name="AutoShape 154" descr="AutoShape 207"/>
            <p:cNvSpPr>
              <a:spLocks/>
            </p:cNvSpPr>
            <p:nvPr/>
          </p:nvSpPr>
          <p:spPr bwMode="auto">
            <a:xfrm>
              <a:off x="4989397" y="1758491"/>
              <a:ext cx="42335" cy="33376"/>
            </a:xfrm>
            <a:custGeom>
              <a:avLst/>
              <a:gdLst>
                <a:gd name="T0" fmla="*/ 17706745 w 21600"/>
                <a:gd name="T1" fmla="*/ 1294803 h 21600"/>
                <a:gd name="T2" fmla="*/ 17706745 w 21600"/>
                <a:gd name="T3" fmla="*/ 1294803 h 21600"/>
                <a:gd name="T4" fmla="*/ 17706745 w 21600"/>
                <a:gd name="T5" fmla="*/ 1294803 h 21600"/>
                <a:gd name="T6" fmla="*/ 17706745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18" y="4922"/>
                  </a:moveTo>
                  <a:lnTo>
                    <a:pt x="982" y="0"/>
                  </a:lnTo>
                  <a:lnTo>
                    <a:pt x="0" y="10663"/>
                  </a:lnTo>
                  <a:lnTo>
                    <a:pt x="6627" y="19413"/>
                  </a:lnTo>
                  <a:lnTo>
                    <a:pt x="13500" y="21600"/>
                  </a:lnTo>
                  <a:lnTo>
                    <a:pt x="14973" y="21327"/>
                  </a:lnTo>
                  <a:lnTo>
                    <a:pt x="16691" y="21053"/>
                  </a:lnTo>
                  <a:lnTo>
                    <a:pt x="19636" y="19413"/>
                  </a:lnTo>
                  <a:lnTo>
                    <a:pt x="20864" y="18046"/>
                  </a:lnTo>
                  <a:lnTo>
                    <a:pt x="21109" y="17225"/>
                  </a:lnTo>
                  <a:lnTo>
                    <a:pt x="21600" y="16132"/>
                  </a:lnTo>
                  <a:lnTo>
                    <a:pt x="21600" y="15311"/>
                  </a:lnTo>
                  <a:lnTo>
                    <a:pt x="21109" y="13944"/>
                  </a:lnTo>
                  <a:lnTo>
                    <a:pt x="20373" y="11757"/>
                  </a:lnTo>
                  <a:lnTo>
                    <a:pt x="19145" y="9570"/>
                  </a:lnTo>
                  <a:lnTo>
                    <a:pt x="17918" y="8203"/>
                  </a:lnTo>
                  <a:lnTo>
                    <a:pt x="16200" y="6835"/>
                  </a:lnTo>
                  <a:lnTo>
                    <a:pt x="13500" y="5195"/>
                  </a:lnTo>
                  <a:lnTo>
                    <a:pt x="12518" y="4922"/>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19" name="AutoShape 155" descr="AutoShape 208"/>
            <p:cNvSpPr>
              <a:spLocks/>
            </p:cNvSpPr>
            <p:nvPr/>
          </p:nvSpPr>
          <p:spPr bwMode="auto">
            <a:xfrm>
              <a:off x="5047249" y="1746937"/>
              <a:ext cx="45158" cy="29525"/>
            </a:xfrm>
            <a:custGeom>
              <a:avLst/>
              <a:gdLst>
                <a:gd name="T0" fmla="*/ 36017745 w 21600"/>
                <a:gd name="T1" fmla="*/ 336168 h 21600"/>
                <a:gd name="T2" fmla="*/ 36017745 w 21600"/>
                <a:gd name="T3" fmla="*/ 336168 h 21600"/>
                <a:gd name="T4" fmla="*/ 36017745 w 21600"/>
                <a:gd name="T5" fmla="*/ 336168 h 21600"/>
                <a:gd name="T6" fmla="*/ 36017745 w 21600"/>
                <a:gd name="T7" fmla="*/ 336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9" y="2469"/>
                  </a:moveTo>
                  <a:lnTo>
                    <a:pt x="0" y="14194"/>
                  </a:lnTo>
                  <a:lnTo>
                    <a:pt x="7123" y="20366"/>
                  </a:lnTo>
                  <a:lnTo>
                    <a:pt x="21600" y="21600"/>
                  </a:lnTo>
                  <a:lnTo>
                    <a:pt x="21600" y="9566"/>
                  </a:lnTo>
                  <a:lnTo>
                    <a:pt x="10570" y="0"/>
                  </a:lnTo>
                  <a:lnTo>
                    <a:pt x="919" y="246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0" name="AutoShape 156" descr="AutoShape 209"/>
            <p:cNvSpPr>
              <a:spLocks/>
            </p:cNvSpPr>
            <p:nvPr/>
          </p:nvSpPr>
          <p:spPr bwMode="auto">
            <a:xfrm>
              <a:off x="5047249" y="1746937"/>
              <a:ext cx="45158" cy="29525"/>
            </a:xfrm>
            <a:custGeom>
              <a:avLst/>
              <a:gdLst>
                <a:gd name="T0" fmla="*/ 36017745 w 21600"/>
                <a:gd name="T1" fmla="*/ 336168 h 21600"/>
                <a:gd name="T2" fmla="*/ 36017745 w 21600"/>
                <a:gd name="T3" fmla="*/ 336168 h 21600"/>
                <a:gd name="T4" fmla="*/ 36017745 w 21600"/>
                <a:gd name="T5" fmla="*/ 336168 h 21600"/>
                <a:gd name="T6" fmla="*/ 36017745 w 21600"/>
                <a:gd name="T7" fmla="*/ 336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9" y="2469"/>
                  </a:moveTo>
                  <a:lnTo>
                    <a:pt x="0" y="14194"/>
                  </a:lnTo>
                  <a:lnTo>
                    <a:pt x="7123" y="20366"/>
                  </a:lnTo>
                  <a:lnTo>
                    <a:pt x="21600" y="21600"/>
                  </a:lnTo>
                  <a:lnTo>
                    <a:pt x="21600" y="9566"/>
                  </a:lnTo>
                  <a:lnTo>
                    <a:pt x="10570" y="0"/>
                  </a:lnTo>
                  <a:lnTo>
                    <a:pt x="919" y="2469"/>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1" name="AutoShape 157" descr="AutoShape 210"/>
            <p:cNvSpPr>
              <a:spLocks/>
            </p:cNvSpPr>
            <p:nvPr/>
          </p:nvSpPr>
          <p:spPr bwMode="auto">
            <a:xfrm>
              <a:off x="5040195" y="1796996"/>
              <a:ext cx="29636" cy="26959"/>
            </a:xfrm>
            <a:custGeom>
              <a:avLst/>
              <a:gdLst>
                <a:gd name="T0" fmla="*/ 350310 w 21600"/>
                <a:gd name="T1" fmla="*/ 123646 h 21600"/>
                <a:gd name="T2" fmla="*/ 350310 w 21600"/>
                <a:gd name="T3" fmla="*/ 123646 h 21600"/>
                <a:gd name="T4" fmla="*/ 350310 w 21600"/>
                <a:gd name="T5" fmla="*/ 123646 h 21600"/>
                <a:gd name="T6" fmla="*/ 350310 w 21600"/>
                <a:gd name="T7" fmla="*/ 12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9" y="0"/>
                  </a:moveTo>
                  <a:lnTo>
                    <a:pt x="0" y="12194"/>
                  </a:lnTo>
                  <a:lnTo>
                    <a:pt x="5574" y="21600"/>
                  </a:lnTo>
                  <a:lnTo>
                    <a:pt x="21600" y="16374"/>
                  </a:lnTo>
                  <a:lnTo>
                    <a:pt x="17768" y="3832"/>
                  </a:lnTo>
                  <a:lnTo>
                    <a:pt x="4529"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2" name="AutoShape 158" descr="AutoShape 211"/>
            <p:cNvSpPr>
              <a:spLocks/>
            </p:cNvSpPr>
            <p:nvPr/>
          </p:nvSpPr>
          <p:spPr bwMode="auto">
            <a:xfrm>
              <a:off x="5040195" y="1796996"/>
              <a:ext cx="29636" cy="26959"/>
            </a:xfrm>
            <a:custGeom>
              <a:avLst/>
              <a:gdLst>
                <a:gd name="T0" fmla="*/ 350310 w 21600"/>
                <a:gd name="T1" fmla="*/ 123646 h 21600"/>
                <a:gd name="T2" fmla="*/ 350310 w 21600"/>
                <a:gd name="T3" fmla="*/ 123646 h 21600"/>
                <a:gd name="T4" fmla="*/ 350310 w 21600"/>
                <a:gd name="T5" fmla="*/ 123646 h 21600"/>
                <a:gd name="T6" fmla="*/ 350310 w 21600"/>
                <a:gd name="T7" fmla="*/ 12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9" y="0"/>
                  </a:moveTo>
                  <a:lnTo>
                    <a:pt x="0" y="12194"/>
                  </a:lnTo>
                  <a:lnTo>
                    <a:pt x="5574" y="21600"/>
                  </a:lnTo>
                  <a:lnTo>
                    <a:pt x="21600" y="16374"/>
                  </a:lnTo>
                  <a:lnTo>
                    <a:pt x="17768" y="3832"/>
                  </a:lnTo>
                  <a:lnTo>
                    <a:pt x="4529"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3" name="AutoShape 159" descr="AutoShape 212"/>
            <p:cNvSpPr>
              <a:spLocks/>
            </p:cNvSpPr>
            <p:nvPr/>
          </p:nvSpPr>
          <p:spPr bwMode="auto">
            <a:xfrm>
              <a:off x="5095225" y="1791862"/>
              <a:ext cx="26812" cy="16690"/>
            </a:xfrm>
            <a:custGeom>
              <a:avLst/>
              <a:gdLst>
                <a:gd name="T0" fmla="*/ 116426 w 21600"/>
                <a:gd name="T1" fmla="*/ 633 h 21600"/>
                <a:gd name="T2" fmla="*/ 116426 w 21600"/>
                <a:gd name="T3" fmla="*/ 633 h 21600"/>
                <a:gd name="T4" fmla="*/ 116426 w 21600"/>
                <a:gd name="T5" fmla="*/ 633 h 21600"/>
                <a:gd name="T6" fmla="*/ 116426 w 21600"/>
                <a:gd name="T7" fmla="*/ 6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646"/>
                  </a:moveTo>
                  <a:lnTo>
                    <a:pt x="3142" y="21600"/>
                  </a:lnTo>
                  <a:lnTo>
                    <a:pt x="12567" y="21600"/>
                  </a:lnTo>
                  <a:lnTo>
                    <a:pt x="20029" y="15508"/>
                  </a:lnTo>
                  <a:lnTo>
                    <a:pt x="21600" y="0"/>
                  </a:lnTo>
                  <a:lnTo>
                    <a:pt x="9033" y="0"/>
                  </a:lnTo>
                  <a:lnTo>
                    <a:pt x="0" y="664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4" name="AutoShape 160" descr="AutoShape 213"/>
            <p:cNvSpPr>
              <a:spLocks/>
            </p:cNvSpPr>
            <p:nvPr/>
          </p:nvSpPr>
          <p:spPr bwMode="auto">
            <a:xfrm>
              <a:off x="5071236" y="1844490"/>
              <a:ext cx="70556" cy="8728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104" y="0"/>
                  </a:moveTo>
                  <a:lnTo>
                    <a:pt x="6768" y="3355"/>
                  </a:lnTo>
                  <a:lnTo>
                    <a:pt x="0" y="8703"/>
                  </a:lnTo>
                  <a:lnTo>
                    <a:pt x="3312" y="12478"/>
                  </a:lnTo>
                  <a:lnTo>
                    <a:pt x="8496" y="17406"/>
                  </a:lnTo>
                  <a:lnTo>
                    <a:pt x="13680" y="21600"/>
                  </a:lnTo>
                  <a:lnTo>
                    <a:pt x="17568" y="17406"/>
                  </a:lnTo>
                  <a:lnTo>
                    <a:pt x="21600" y="14889"/>
                  </a:lnTo>
                  <a:lnTo>
                    <a:pt x="21600" y="5767"/>
                  </a:lnTo>
                  <a:lnTo>
                    <a:pt x="18720" y="2097"/>
                  </a:lnTo>
                  <a:lnTo>
                    <a:pt x="131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5" name="AutoShape 161" descr="AutoShape 214"/>
            <p:cNvSpPr>
              <a:spLocks/>
            </p:cNvSpPr>
            <p:nvPr/>
          </p:nvSpPr>
          <p:spPr bwMode="auto">
            <a:xfrm>
              <a:off x="5031727" y="1849622"/>
              <a:ext cx="39513" cy="48779"/>
            </a:xfrm>
            <a:custGeom>
              <a:avLst/>
              <a:gdLst>
                <a:gd name="T0" fmla="*/ 8290707 w 21600"/>
                <a:gd name="T1" fmla="*/ 84140399 h 21600"/>
                <a:gd name="T2" fmla="*/ 8290707 w 21600"/>
                <a:gd name="T3" fmla="*/ 84140399 h 21600"/>
                <a:gd name="T4" fmla="*/ 8290707 w 21600"/>
                <a:gd name="T5" fmla="*/ 84140399 h 21600"/>
                <a:gd name="T6" fmla="*/ 8290707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14" y="0"/>
                  </a:moveTo>
                  <a:lnTo>
                    <a:pt x="7200" y="6499"/>
                  </a:lnTo>
                  <a:lnTo>
                    <a:pt x="2314" y="15674"/>
                  </a:lnTo>
                  <a:lnTo>
                    <a:pt x="0" y="21600"/>
                  </a:lnTo>
                  <a:lnTo>
                    <a:pt x="11314" y="18542"/>
                  </a:lnTo>
                  <a:lnTo>
                    <a:pt x="17486" y="11087"/>
                  </a:lnTo>
                  <a:lnTo>
                    <a:pt x="21600" y="2676"/>
                  </a:lnTo>
                  <a:lnTo>
                    <a:pt x="149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6" name="AutoShape 162" descr="AutoShape 215"/>
            <p:cNvSpPr>
              <a:spLocks/>
            </p:cNvSpPr>
            <p:nvPr/>
          </p:nvSpPr>
          <p:spPr bwMode="auto">
            <a:xfrm>
              <a:off x="5031727" y="1849622"/>
              <a:ext cx="39513" cy="48779"/>
            </a:xfrm>
            <a:custGeom>
              <a:avLst/>
              <a:gdLst>
                <a:gd name="T0" fmla="*/ 8290707 w 21600"/>
                <a:gd name="T1" fmla="*/ 84140399 h 21600"/>
                <a:gd name="T2" fmla="*/ 8290707 w 21600"/>
                <a:gd name="T3" fmla="*/ 84140399 h 21600"/>
                <a:gd name="T4" fmla="*/ 8290707 w 21600"/>
                <a:gd name="T5" fmla="*/ 84140399 h 21600"/>
                <a:gd name="T6" fmla="*/ 8290707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14" y="0"/>
                  </a:moveTo>
                  <a:lnTo>
                    <a:pt x="7200" y="6499"/>
                  </a:lnTo>
                  <a:lnTo>
                    <a:pt x="2314" y="15674"/>
                  </a:lnTo>
                  <a:lnTo>
                    <a:pt x="0" y="21600"/>
                  </a:lnTo>
                  <a:lnTo>
                    <a:pt x="11314" y="18542"/>
                  </a:lnTo>
                  <a:lnTo>
                    <a:pt x="17486" y="11087"/>
                  </a:lnTo>
                  <a:lnTo>
                    <a:pt x="21600" y="2676"/>
                  </a:lnTo>
                  <a:lnTo>
                    <a:pt x="14914"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7" name="AutoShape 163" descr="AutoShape 216"/>
            <p:cNvSpPr>
              <a:spLocks/>
            </p:cNvSpPr>
            <p:nvPr/>
          </p:nvSpPr>
          <p:spPr bwMode="auto">
            <a:xfrm>
              <a:off x="5075472" y="1821383"/>
              <a:ext cx="15526" cy="16690"/>
            </a:xfrm>
            <a:custGeom>
              <a:avLst/>
              <a:gdLst>
                <a:gd name="T0" fmla="*/ 285 w 21600"/>
                <a:gd name="T1" fmla="*/ 633 h 21600"/>
                <a:gd name="T2" fmla="*/ 285 w 21600"/>
                <a:gd name="T3" fmla="*/ 633 h 21600"/>
                <a:gd name="T4" fmla="*/ 285 w 21600"/>
                <a:gd name="T5" fmla="*/ 633 h 21600"/>
                <a:gd name="T6" fmla="*/ 285 w 21600"/>
                <a:gd name="T7" fmla="*/ 6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165" y="21600"/>
                  </a:moveTo>
                  <a:lnTo>
                    <a:pt x="8259" y="21600"/>
                  </a:lnTo>
                  <a:lnTo>
                    <a:pt x="6353" y="21046"/>
                  </a:lnTo>
                  <a:lnTo>
                    <a:pt x="3176" y="18277"/>
                  </a:lnTo>
                  <a:lnTo>
                    <a:pt x="635" y="14954"/>
                  </a:lnTo>
                  <a:lnTo>
                    <a:pt x="0" y="10523"/>
                  </a:lnTo>
                  <a:lnTo>
                    <a:pt x="635" y="6646"/>
                  </a:lnTo>
                  <a:lnTo>
                    <a:pt x="3176" y="2769"/>
                  </a:lnTo>
                  <a:lnTo>
                    <a:pt x="6353" y="1108"/>
                  </a:lnTo>
                  <a:lnTo>
                    <a:pt x="8259" y="0"/>
                  </a:lnTo>
                  <a:lnTo>
                    <a:pt x="12706" y="0"/>
                  </a:lnTo>
                  <a:lnTo>
                    <a:pt x="14612" y="1108"/>
                  </a:lnTo>
                  <a:lnTo>
                    <a:pt x="18424" y="2769"/>
                  </a:lnTo>
                  <a:lnTo>
                    <a:pt x="20329" y="6646"/>
                  </a:lnTo>
                  <a:lnTo>
                    <a:pt x="21600" y="10523"/>
                  </a:lnTo>
                  <a:lnTo>
                    <a:pt x="20329" y="14954"/>
                  </a:lnTo>
                  <a:lnTo>
                    <a:pt x="18424" y="18277"/>
                  </a:lnTo>
                  <a:lnTo>
                    <a:pt x="14612" y="21046"/>
                  </a:lnTo>
                  <a:lnTo>
                    <a:pt x="12706" y="21600"/>
                  </a:lnTo>
                  <a:lnTo>
                    <a:pt x="10165"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8" name="AutoShape 164" descr="AutoShape 217"/>
            <p:cNvSpPr>
              <a:spLocks/>
            </p:cNvSpPr>
            <p:nvPr/>
          </p:nvSpPr>
          <p:spPr bwMode="auto">
            <a:xfrm>
              <a:off x="2243533" y="1834219"/>
              <a:ext cx="138287" cy="1257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323" y="21600"/>
                  </a:moveTo>
                  <a:lnTo>
                    <a:pt x="3551" y="20121"/>
                  </a:lnTo>
                  <a:lnTo>
                    <a:pt x="2959" y="16348"/>
                  </a:lnTo>
                  <a:lnTo>
                    <a:pt x="888" y="15756"/>
                  </a:lnTo>
                  <a:lnTo>
                    <a:pt x="0" y="12575"/>
                  </a:lnTo>
                  <a:lnTo>
                    <a:pt x="888" y="8137"/>
                  </a:lnTo>
                  <a:lnTo>
                    <a:pt x="4734" y="5548"/>
                  </a:lnTo>
                  <a:lnTo>
                    <a:pt x="2293" y="3477"/>
                  </a:lnTo>
                  <a:lnTo>
                    <a:pt x="3551" y="888"/>
                  </a:lnTo>
                  <a:lnTo>
                    <a:pt x="6362" y="518"/>
                  </a:lnTo>
                  <a:lnTo>
                    <a:pt x="10504" y="0"/>
                  </a:lnTo>
                  <a:lnTo>
                    <a:pt x="12649" y="1479"/>
                  </a:lnTo>
                  <a:lnTo>
                    <a:pt x="19307" y="1701"/>
                  </a:lnTo>
                  <a:lnTo>
                    <a:pt x="19603" y="4956"/>
                  </a:lnTo>
                  <a:lnTo>
                    <a:pt x="21600" y="6066"/>
                  </a:lnTo>
                  <a:lnTo>
                    <a:pt x="21378" y="8803"/>
                  </a:lnTo>
                  <a:lnTo>
                    <a:pt x="19603" y="9099"/>
                  </a:lnTo>
                  <a:lnTo>
                    <a:pt x="19011" y="14277"/>
                  </a:lnTo>
                  <a:lnTo>
                    <a:pt x="19603" y="19825"/>
                  </a:lnTo>
                  <a:lnTo>
                    <a:pt x="11244" y="20047"/>
                  </a:lnTo>
                  <a:lnTo>
                    <a:pt x="732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29" name="AutoShape 165" descr="AutoShape 219"/>
            <p:cNvSpPr>
              <a:spLocks/>
            </p:cNvSpPr>
            <p:nvPr/>
          </p:nvSpPr>
          <p:spPr bwMode="auto">
            <a:xfrm>
              <a:off x="3310274" y="1057660"/>
              <a:ext cx="80432" cy="10397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9556"/>
                  </a:moveTo>
                  <a:lnTo>
                    <a:pt x="17026" y="21600"/>
                  </a:lnTo>
                  <a:lnTo>
                    <a:pt x="14358" y="18222"/>
                  </a:lnTo>
                  <a:lnTo>
                    <a:pt x="9529" y="15911"/>
                  </a:lnTo>
                  <a:lnTo>
                    <a:pt x="4955" y="12800"/>
                  </a:lnTo>
                  <a:lnTo>
                    <a:pt x="0" y="7111"/>
                  </a:lnTo>
                  <a:lnTo>
                    <a:pt x="6099" y="4978"/>
                  </a:lnTo>
                  <a:lnTo>
                    <a:pt x="9911" y="0"/>
                  </a:lnTo>
                  <a:lnTo>
                    <a:pt x="11816" y="6044"/>
                  </a:lnTo>
                  <a:lnTo>
                    <a:pt x="16391" y="12178"/>
                  </a:lnTo>
                  <a:lnTo>
                    <a:pt x="21600" y="1955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0" name="AutoShape 166" descr="AutoShape 225"/>
            <p:cNvSpPr>
              <a:spLocks/>
            </p:cNvSpPr>
            <p:nvPr/>
          </p:nvSpPr>
          <p:spPr bwMode="auto">
            <a:xfrm>
              <a:off x="2631566" y="2034457"/>
              <a:ext cx="33869" cy="15406"/>
            </a:xfrm>
            <a:custGeom>
              <a:avLst/>
              <a:gdLst>
                <a:gd name="T0" fmla="*/ 1521491 w 21600"/>
                <a:gd name="T1" fmla="*/ 262 h 21600"/>
                <a:gd name="T2" fmla="*/ 1521491 w 21600"/>
                <a:gd name="T3" fmla="*/ 262 h 21600"/>
                <a:gd name="T4" fmla="*/ 1521491 w 21600"/>
                <a:gd name="T5" fmla="*/ 262 h 21600"/>
                <a:gd name="T6" fmla="*/ 1521491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825" y="3000"/>
                  </a:lnTo>
                  <a:lnTo>
                    <a:pt x="0" y="13800"/>
                  </a:lnTo>
                  <a:lnTo>
                    <a:pt x="3346" y="21600"/>
                  </a:lnTo>
                  <a:lnTo>
                    <a:pt x="17949" y="1980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1" name="AutoShape 167" descr="AutoShape 226"/>
            <p:cNvSpPr>
              <a:spLocks/>
            </p:cNvSpPr>
            <p:nvPr/>
          </p:nvSpPr>
          <p:spPr bwMode="auto">
            <a:xfrm>
              <a:off x="3043589" y="2089650"/>
              <a:ext cx="39514" cy="37226"/>
            </a:xfrm>
            <a:custGeom>
              <a:avLst/>
              <a:gdLst>
                <a:gd name="T0" fmla="*/ 8292734 w 21600"/>
                <a:gd name="T1" fmla="*/ 4302707 h 21600"/>
                <a:gd name="T2" fmla="*/ 8292734 w 21600"/>
                <a:gd name="T3" fmla="*/ 4302707 h 21600"/>
                <a:gd name="T4" fmla="*/ 8292734 w 21600"/>
                <a:gd name="T5" fmla="*/ 4302707 h 21600"/>
                <a:gd name="T6" fmla="*/ 8292734 w 21600"/>
                <a:gd name="T7" fmla="*/ 430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10" y="0"/>
                  </a:moveTo>
                  <a:lnTo>
                    <a:pt x="3123" y="3476"/>
                  </a:lnTo>
                  <a:lnTo>
                    <a:pt x="4424" y="10676"/>
                  </a:lnTo>
                  <a:lnTo>
                    <a:pt x="0" y="14648"/>
                  </a:lnTo>
                  <a:lnTo>
                    <a:pt x="520" y="21600"/>
                  </a:lnTo>
                  <a:lnTo>
                    <a:pt x="7807" y="20607"/>
                  </a:lnTo>
                  <a:lnTo>
                    <a:pt x="17696" y="20607"/>
                  </a:lnTo>
                  <a:lnTo>
                    <a:pt x="21600" y="15641"/>
                  </a:lnTo>
                  <a:lnTo>
                    <a:pt x="18998" y="2731"/>
                  </a:lnTo>
                  <a:lnTo>
                    <a:pt x="1041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2" name="AutoShape 168" descr="AutoShape 227"/>
            <p:cNvSpPr>
              <a:spLocks/>
            </p:cNvSpPr>
            <p:nvPr/>
          </p:nvSpPr>
          <p:spPr bwMode="auto">
            <a:xfrm>
              <a:off x="2888377" y="2230841"/>
              <a:ext cx="256812" cy="2336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626" y="79"/>
                  </a:moveTo>
                  <a:lnTo>
                    <a:pt x="15349" y="1149"/>
                  </a:lnTo>
                  <a:lnTo>
                    <a:pt x="13925" y="1783"/>
                  </a:lnTo>
                  <a:lnTo>
                    <a:pt x="13213" y="3052"/>
                  </a:lnTo>
                  <a:lnTo>
                    <a:pt x="12738" y="8521"/>
                  </a:lnTo>
                  <a:lnTo>
                    <a:pt x="13530" y="9314"/>
                  </a:lnTo>
                  <a:lnTo>
                    <a:pt x="14796" y="9472"/>
                  </a:lnTo>
                  <a:lnTo>
                    <a:pt x="15073" y="11652"/>
                  </a:lnTo>
                  <a:lnTo>
                    <a:pt x="14637" y="12841"/>
                  </a:lnTo>
                  <a:lnTo>
                    <a:pt x="12659" y="12920"/>
                  </a:lnTo>
                  <a:lnTo>
                    <a:pt x="11908" y="11969"/>
                  </a:lnTo>
                  <a:lnTo>
                    <a:pt x="11512" y="10027"/>
                  </a:lnTo>
                  <a:lnTo>
                    <a:pt x="10048" y="9234"/>
                  </a:lnTo>
                  <a:lnTo>
                    <a:pt x="9851" y="8521"/>
                  </a:lnTo>
                  <a:lnTo>
                    <a:pt x="8426" y="8878"/>
                  </a:lnTo>
                  <a:lnTo>
                    <a:pt x="7873" y="9948"/>
                  </a:lnTo>
                  <a:lnTo>
                    <a:pt x="7042" y="9631"/>
                  </a:lnTo>
                  <a:lnTo>
                    <a:pt x="6488" y="7728"/>
                  </a:lnTo>
                  <a:lnTo>
                    <a:pt x="4549" y="7530"/>
                  </a:lnTo>
                  <a:lnTo>
                    <a:pt x="4312" y="11771"/>
                  </a:lnTo>
                  <a:lnTo>
                    <a:pt x="2651" y="11771"/>
                  </a:lnTo>
                  <a:lnTo>
                    <a:pt x="2018" y="10661"/>
                  </a:lnTo>
                  <a:lnTo>
                    <a:pt x="1305" y="10701"/>
                  </a:lnTo>
                  <a:lnTo>
                    <a:pt x="1266" y="11771"/>
                  </a:lnTo>
                  <a:lnTo>
                    <a:pt x="79" y="11890"/>
                  </a:lnTo>
                  <a:lnTo>
                    <a:pt x="0" y="16725"/>
                  </a:lnTo>
                  <a:lnTo>
                    <a:pt x="198" y="18310"/>
                  </a:lnTo>
                  <a:lnTo>
                    <a:pt x="1582" y="20134"/>
                  </a:lnTo>
                  <a:lnTo>
                    <a:pt x="1622" y="21045"/>
                  </a:lnTo>
                  <a:lnTo>
                    <a:pt x="2571" y="21323"/>
                  </a:lnTo>
                  <a:lnTo>
                    <a:pt x="7319" y="21600"/>
                  </a:lnTo>
                  <a:lnTo>
                    <a:pt x="8426" y="21204"/>
                  </a:lnTo>
                  <a:lnTo>
                    <a:pt x="10048" y="21204"/>
                  </a:lnTo>
                  <a:lnTo>
                    <a:pt x="11116" y="20807"/>
                  </a:lnTo>
                  <a:lnTo>
                    <a:pt x="11354" y="19539"/>
                  </a:lnTo>
                  <a:lnTo>
                    <a:pt x="12264" y="19262"/>
                  </a:lnTo>
                  <a:lnTo>
                    <a:pt x="12976" y="18786"/>
                  </a:lnTo>
                  <a:lnTo>
                    <a:pt x="13134" y="17518"/>
                  </a:lnTo>
                  <a:lnTo>
                    <a:pt x="14796" y="17280"/>
                  </a:lnTo>
                  <a:lnTo>
                    <a:pt x="15468" y="16289"/>
                  </a:lnTo>
                  <a:lnTo>
                    <a:pt x="18356" y="15655"/>
                  </a:lnTo>
                  <a:lnTo>
                    <a:pt x="18870" y="14506"/>
                  </a:lnTo>
                  <a:lnTo>
                    <a:pt x="20334" y="13792"/>
                  </a:lnTo>
                  <a:lnTo>
                    <a:pt x="20532" y="10423"/>
                  </a:lnTo>
                  <a:lnTo>
                    <a:pt x="21600" y="9552"/>
                  </a:lnTo>
                  <a:lnTo>
                    <a:pt x="21086" y="7411"/>
                  </a:lnTo>
                  <a:lnTo>
                    <a:pt x="21244" y="4954"/>
                  </a:lnTo>
                  <a:lnTo>
                    <a:pt x="20097" y="3210"/>
                  </a:lnTo>
                  <a:lnTo>
                    <a:pt x="18475" y="2338"/>
                  </a:lnTo>
                  <a:lnTo>
                    <a:pt x="17248" y="991"/>
                  </a:lnTo>
                  <a:lnTo>
                    <a:pt x="16971" y="0"/>
                  </a:lnTo>
                  <a:lnTo>
                    <a:pt x="15626" y="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3" name="AutoShape 169" descr="AutoShape 228"/>
            <p:cNvSpPr>
              <a:spLocks/>
            </p:cNvSpPr>
            <p:nvPr/>
          </p:nvSpPr>
          <p:spPr bwMode="auto">
            <a:xfrm>
              <a:off x="4128670" y="1847056"/>
              <a:ext cx="42334" cy="80868"/>
            </a:xfrm>
            <a:custGeom>
              <a:avLst/>
              <a:gdLst>
                <a:gd name="T0" fmla="*/ 17701560 w 21600"/>
                <a:gd name="T1" fmla="*/ 2147483646 h 21600"/>
                <a:gd name="T2" fmla="*/ 17701560 w 21600"/>
                <a:gd name="T3" fmla="*/ 2147483646 h 21600"/>
                <a:gd name="T4" fmla="*/ 17701560 w 21600"/>
                <a:gd name="T5" fmla="*/ 2147483646 h 21600"/>
                <a:gd name="T6" fmla="*/ 1770156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40" y="0"/>
                  </a:moveTo>
                  <a:lnTo>
                    <a:pt x="960" y="6366"/>
                  </a:lnTo>
                  <a:lnTo>
                    <a:pt x="0" y="14438"/>
                  </a:lnTo>
                  <a:lnTo>
                    <a:pt x="6720" y="21600"/>
                  </a:lnTo>
                  <a:lnTo>
                    <a:pt x="21600" y="20349"/>
                  </a:lnTo>
                  <a:lnTo>
                    <a:pt x="21600" y="7162"/>
                  </a:lnTo>
                  <a:lnTo>
                    <a:pt x="16800" y="4093"/>
                  </a:lnTo>
                  <a:lnTo>
                    <a:pt x="744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4" name="AutoShape 170" descr="AutoShape 229"/>
            <p:cNvSpPr>
              <a:spLocks/>
            </p:cNvSpPr>
            <p:nvPr/>
          </p:nvSpPr>
          <p:spPr bwMode="auto">
            <a:xfrm>
              <a:off x="2311264" y="1731535"/>
              <a:ext cx="169329" cy="1129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923"/>
                  </a:moveTo>
                  <a:lnTo>
                    <a:pt x="20820" y="14865"/>
                  </a:lnTo>
                  <a:lnTo>
                    <a:pt x="17820" y="16179"/>
                  </a:lnTo>
                  <a:lnTo>
                    <a:pt x="15660" y="20122"/>
                  </a:lnTo>
                  <a:lnTo>
                    <a:pt x="14340" y="20368"/>
                  </a:lnTo>
                  <a:lnTo>
                    <a:pt x="12060" y="19793"/>
                  </a:lnTo>
                  <a:lnTo>
                    <a:pt x="10140" y="18151"/>
                  </a:lnTo>
                  <a:lnTo>
                    <a:pt x="8520" y="18151"/>
                  </a:lnTo>
                  <a:lnTo>
                    <a:pt x="7140" y="21600"/>
                  </a:lnTo>
                  <a:lnTo>
                    <a:pt x="1740" y="21354"/>
                  </a:lnTo>
                  <a:lnTo>
                    <a:pt x="0" y="19711"/>
                  </a:lnTo>
                  <a:lnTo>
                    <a:pt x="900" y="14619"/>
                  </a:lnTo>
                  <a:lnTo>
                    <a:pt x="2760" y="11005"/>
                  </a:lnTo>
                  <a:lnTo>
                    <a:pt x="3720" y="8131"/>
                  </a:lnTo>
                  <a:lnTo>
                    <a:pt x="4440" y="6160"/>
                  </a:lnTo>
                  <a:lnTo>
                    <a:pt x="8040" y="4517"/>
                  </a:lnTo>
                  <a:lnTo>
                    <a:pt x="9420" y="2546"/>
                  </a:lnTo>
                  <a:lnTo>
                    <a:pt x="10800" y="0"/>
                  </a:lnTo>
                  <a:lnTo>
                    <a:pt x="15420" y="329"/>
                  </a:lnTo>
                  <a:lnTo>
                    <a:pt x="16380" y="2464"/>
                  </a:lnTo>
                  <a:lnTo>
                    <a:pt x="18060" y="3778"/>
                  </a:lnTo>
                  <a:lnTo>
                    <a:pt x="18300" y="7720"/>
                  </a:lnTo>
                  <a:lnTo>
                    <a:pt x="20160" y="8049"/>
                  </a:lnTo>
                  <a:lnTo>
                    <a:pt x="21600" y="109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5" name="AutoShape 171" descr="AutoShape 230"/>
            <p:cNvSpPr>
              <a:spLocks/>
            </p:cNvSpPr>
            <p:nvPr/>
          </p:nvSpPr>
          <p:spPr bwMode="auto">
            <a:xfrm>
              <a:off x="2106666" y="1782876"/>
              <a:ext cx="167916" cy="1245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773"/>
                  </a:moveTo>
                  <a:lnTo>
                    <a:pt x="1452" y="1405"/>
                  </a:lnTo>
                  <a:lnTo>
                    <a:pt x="4780" y="0"/>
                  </a:lnTo>
                  <a:lnTo>
                    <a:pt x="8652" y="814"/>
                  </a:lnTo>
                  <a:lnTo>
                    <a:pt x="11738" y="814"/>
                  </a:lnTo>
                  <a:lnTo>
                    <a:pt x="14521" y="1775"/>
                  </a:lnTo>
                  <a:lnTo>
                    <a:pt x="17667" y="2663"/>
                  </a:lnTo>
                  <a:lnTo>
                    <a:pt x="19845" y="5252"/>
                  </a:lnTo>
                  <a:lnTo>
                    <a:pt x="20632" y="9912"/>
                  </a:lnTo>
                  <a:lnTo>
                    <a:pt x="19603" y="12501"/>
                  </a:lnTo>
                  <a:lnTo>
                    <a:pt x="21600" y="14573"/>
                  </a:lnTo>
                  <a:lnTo>
                    <a:pt x="18454" y="17162"/>
                  </a:lnTo>
                  <a:lnTo>
                    <a:pt x="17728" y="21600"/>
                  </a:lnTo>
                  <a:lnTo>
                    <a:pt x="15489" y="20786"/>
                  </a:lnTo>
                  <a:lnTo>
                    <a:pt x="13855" y="16718"/>
                  </a:lnTo>
                  <a:lnTo>
                    <a:pt x="13069" y="12871"/>
                  </a:lnTo>
                  <a:lnTo>
                    <a:pt x="10044" y="10874"/>
                  </a:lnTo>
                  <a:lnTo>
                    <a:pt x="7624" y="12353"/>
                  </a:lnTo>
                  <a:lnTo>
                    <a:pt x="4719" y="13167"/>
                  </a:lnTo>
                  <a:lnTo>
                    <a:pt x="1392" y="8803"/>
                  </a:lnTo>
                  <a:lnTo>
                    <a:pt x="0" y="377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6" name="AutoShape 172" descr="AutoShape 231"/>
            <p:cNvSpPr>
              <a:spLocks/>
            </p:cNvSpPr>
            <p:nvPr/>
          </p:nvSpPr>
          <p:spPr bwMode="auto">
            <a:xfrm>
              <a:off x="2364883" y="1826519"/>
              <a:ext cx="79022" cy="12707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29" y="20943"/>
                  </a:moveTo>
                  <a:lnTo>
                    <a:pt x="0" y="15470"/>
                  </a:lnTo>
                  <a:lnTo>
                    <a:pt x="1029" y="10362"/>
                  </a:lnTo>
                  <a:lnTo>
                    <a:pt x="4114" y="10070"/>
                  </a:lnTo>
                  <a:lnTo>
                    <a:pt x="4500" y="7370"/>
                  </a:lnTo>
                  <a:lnTo>
                    <a:pt x="1029" y="6276"/>
                  </a:lnTo>
                  <a:lnTo>
                    <a:pt x="514" y="3065"/>
                  </a:lnTo>
                  <a:lnTo>
                    <a:pt x="3471" y="0"/>
                  </a:lnTo>
                  <a:lnTo>
                    <a:pt x="6943" y="0"/>
                  </a:lnTo>
                  <a:lnTo>
                    <a:pt x="11057" y="1459"/>
                  </a:lnTo>
                  <a:lnTo>
                    <a:pt x="15943" y="1970"/>
                  </a:lnTo>
                  <a:lnTo>
                    <a:pt x="16714" y="5181"/>
                  </a:lnTo>
                  <a:lnTo>
                    <a:pt x="19029" y="6130"/>
                  </a:lnTo>
                  <a:lnTo>
                    <a:pt x="18643" y="8976"/>
                  </a:lnTo>
                  <a:lnTo>
                    <a:pt x="19671" y="13573"/>
                  </a:lnTo>
                  <a:lnTo>
                    <a:pt x="21600" y="17951"/>
                  </a:lnTo>
                  <a:lnTo>
                    <a:pt x="19029" y="19557"/>
                  </a:lnTo>
                  <a:lnTo>
                    <a:pt x="14529" y="19557"/>
                  </a:lnTo>
                  <a:lnTo>
                    <a:pt x="11957" y="21308"/>
                  </a:lnTo>
                  <a:lnTo>
                    <a:pt x="7457" y="21600"/>
                  </a:lnTo>
                  <a:lnTo>
                    <a:pt x="1029" y="2094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7" name="AutoShape 173" descr="AutoShape 232"/>
            <p:cNvSpPr>
              <a:spLocks/>
            </p:cNvSpPr>
            <p:nvPr/>
          </p:nvSpPr>
          <p:spPr bwMode="auto">
            <a:xfrm>
              <a:off x="3053466" y="2116607"/>
              <a:ext cx="36690" cy="35943"/>
            </a:xfrm>
            <a:custGeom>
              <a:avLst/>
              <a:gdLst>
                <a:gd name="T0" fmla="*/ 3668188 w 21600"/>
                <a:gd name="T1" fmla="*/ 2925494 h 21600"/>
                <a:gd name="T2" fmla="*/ 3668188 w 21600"/>
                <a:gd name="T3" fmla="*/ 2925494 h 21600"/>
                <a:gd name="T4" fmla="*/ 3668188 w 21600"/>
                <a:gd name="T5" fmla="*/ 2925494 h 21600"/>
                <a:gd name="T6" fmla="*/ 3668188 w 21600"/>
                <a:gd name="T7" fmla="*/ 292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31" y="19821"/>
                  </a:moveTo>
                  <a:lnTo>
                    <a:pt x="21600" y="18551"/>
                  </a:lnTo>
                  <a:lnTo>
                    <a:pt x="20215" y="5591"/>
                  </a:lnTo>
                  <a:lnTo>
                    <a:pt x="16892" y="0"/>
                  </a:lnTo>
                  <a:lnTo>
                    <a:pt x="12738" y="5082"/>
                  </a:lnTo>
                  <a:lnTo>
                    <a:pt x="2215" y="5082"/>
                  </a:lnTo>
                  <a:lnTo>
                    <a:pt x="0" y="17534"/>
                  </a:lnTo>
                  <a:lnTo>
                    <a:pt x="4985" y="21600"/>
                  </a:lnTo>
                  <a:lnTo>
                    <a:pt x="11631" y="198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8" name="AutoShape 174" descr="AutoShape 233"/>
            <p:cNvSpPr>
              <a:spLocks/>
            </p:cNvSpPr>
            <p:nvPr/>
          </p:nvSpPr>
          <p:spPr bwMode="auto">
            <a:xfrm>
              <a:off x="2774083" y="2562004"/>
              <a:ext cx="351351" cy="2977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839" y="900"/>
                  </a:moveTo>
                  <a:lnTo>
                    <a:pt x="18424" y="900"/>
                  </a:lnTo>
                  <a:lnTo>
                    <a:pt x="18019" y="434"/>
                  </a:lnTo>
                  <a:lnTo>
                    <a:pt x="17153" y="0"/>
                  </a:lnTo>
                  <a:lnTo>
                    <a:pt x="16778" y="869"/>
                  </a:lnTo>
                  <a:lnTo>
                    <a:pt x="15998" y="1521"/>
                  </a:lnTo>
                  <a:lnTo>
                    <a:pt x="15276" y="2390"/>
                  </a:lnTo>
                  <a:lnTo>
                    <a:pt x="14236" y="2917"/>
                  </a:lnTo>
                  <a:lnTo>
                    <a:pt x="13890" y="4314"/>
                  </a:lnTo>
                  <a:lnTo>
                    <a:pt x="13052" y="4531"/>
                  </a:lnTo>
                  <a:lnTo>
                    <a:pt x="12504" y="5462"/>
                  </a:lnTo>
                  <a:lnTo>
                    <a:pt x="11724" y="6300"/>
                  </a:lnTo>
                  <a:lnTo>
                    <a:pt x="10482" y="6300"/>
                  </a:lnTo>
                  <a:lnTo>
                    <a:pt x="9616" y="5772"/>
                  </a:lnTo>
                  <a:lnTo>
                    <a:pt x="8894" y="5772"/>
                  </a:lnTo>
                  <a:lnTo>
                    <a:pt x="8374" y="6455"/>
                  </a:lnTo>
                  <a:lnTo>
                    <a:pt x="8086" y="7417"/>
                  </a:lnTo>
                  <a:lnTo>
                    <a:pt x="7335" y="7914"/>
                  </a:lnTo>
                  <a:lnTo>
                    <a:pt x="5544" y="7479"/>
                  </a:lnTo>
                  <a:lnTo>
                    <a:pt x="5227" y="5990"/>
                  </a:lnTo>
                  <a:lnTo>
                    <a:pt x="4736" y="5338"/>
                  </a:lnTo>
                  <a:lnTo>
                    <a:pt x="4389" y="10862"/>
                  </a:lnTo>
                  <a:lnTo>
                    <a:pt x="3581" y="11731"/>
                  </a:lnTo>
                  <a:lnTo>
                    <a:pt x="1877" y="11545"/>
                  </a:lnTo>
                  <a:lnTo>
                    <a:pt x="1271" y="10366"/>
                  </a:lnTo>
                  <a:lnTo>
                    <a:pt x="982" y="10800"/>
                  </a:lnTo>
                  <a:lnTo>
                    <a:pt x="0" y="10924"/>
                  </a:lnTo>
                  <a:lnTo>
                    <a:pt x="231" y="11576"/>
                  </a:lnTo>
                  <a:lnTo>
                    <a:pt x="231" y="13097"/>
                  </a:lnTo>
                  <a:lnTo>
                    <a:pt x="1155" y="13500"/>
                  </a:lnTo>
                  <a:lnTo>
                    <a:pt x="1242" y="15424"/>
                  </a:lnTo>
                  <a:lnTo>
                    <a:pt x="1848" y="15672"/>
                  </a:lnTo>
                  <a:lnTo>
                    <a:pt x="1848" y="16262"/>
                  </a:lnTo>
                  <a:lnTo>
                    <a:pt x="2455" y="16293"/>
                  </a:lnTo>
                  <a:lnTo>
                    <a:pt x="2252" y="17534"/>
                  </a:lnTo>
                  <a:lnTo>
                    <a:pt x="1559" y="18093"/>
                  </a:lnTo>
                  <a:lnTo>
                    <a:pt x="4014" y="21383"/>
                  </a:lnTo>
                  <a:lnTo>
                    <a:pt x="5544" y="21600"/>
                  </a:lnTo>
                  <a:lnTo>
                    <a:pt x="6497" y="20979"/>
                  </a:lnTo>
                  <a:lnTo>
                    <a:pt x="7190" y="19862"/>
                  </a:lnTo>
                  <a:lnTo>
                    <a:pt x="9905" y="19986"/>
                  </a:lnTo>
                  <a:lnTo>
                    <a:pt x="10194" y="20545"/>
                  </a:lnTo>
                  <a:lnTo>
                    <a:pt x="11666" y="19800"/>
                  </a:lnTo>
                  <a:lnTo>
                    <a:pt x="12359" y="19241"/>
                  </a:lnTo>
                  <a:lnTo>
                    <a:pt x="14294" y="18931"/>
                  </a:lnTo>
                  <a:lnTo>
                    <a:pt x="15334" y="18279"/>
                  </a:lnTo>
                  <a:lnTo>
                    <a:pt x="16229" y="16355"/>
                  </a:lnTo>
                  <a:lnTo>
                    <a:pt x="17471" y="15517"/>
                  </a:lnTo>
                  <a:lnTo>
                    <a:pt x="19145" y="13841"/>
                  </a:lnTo>
                  <a:lnTo>
                    <a:pt x="19434" y="12228"/>
                  </a:lnTo>
                  <a:lnTo>
                    <a:pt x="19839" y="10831"/>
                  </a:lnTo>
                  <a:lnTo>
                    <a:pt x="20849" y="10645"/>
                  </a:lnTo>
                  <a:lnTo>
                    <a:pt x="21600" y="9093"/>
                  </a:lnTo>
                  <a:lnTo>
                    <a:pt x="20560" y="8690"/>
                  </a:lnTo>
                  <a:lnTo>
                    <a:pt x="20272" y="7510"/>
                  </a:lnTo>
                  <a:lnTo>
                    <a:pt x="19752" y="6455"/>
                  </a:lnTo>
                  <a:lnTo>
                    <a:pt x="19839" y="5059"/>
                  </a:lnTo>
                  <a:lnTo>
                    <a:pt x="19839" y="9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39" name="AutoShape 175" descr="AutoShape 234"/>
            <p:cNvSpPr>
              <a:spLocks/>
            </p:cNvSpPr>
            <p:nvPr/>
          </p:nvSpPr>
          <p:spPr bwMode="auto">
            <a:xfrm>
              <a:off x="3071810" y="2297590"/>
              <a:ext cx="222948" cy="3902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171" y="21600"/>
                  </a:moveTo>
                  <a:lnTo>
                    <a:pt x="3524" y="21292"/>
                  </a:lnTo>
                  <a:lnTo>
                    <a:pt x="3066" y="20392"/>
                  </a:lnTo>
                  <a:lnTo>
                    <a:pt x="2242" y="19587"/>
                  </a:lnTo>
                  <a:lnTo>
                    <a:pt x="2380" y="18521"/>
                  </a:lnTo>
                  <a:lnTo>
                    <a:pt x="2380" y="15347"/>
                  </a:lnTo>
                  <a:lnTo>
                    <a:pt x="2837" y="14518"/>
                  </a:lnTo>
                  <a:lnTo>
                    <a:pt x="3981" y="14116"/>
                  </a:lnTo>
                  <a:lnTo>
                    <a:pt x="3936" y="12671"/>
                  </a:lnTo>
                  <a:lnTo>
                    <a:pt x="5263" y="12221"/>
                  </a:lnTo>
                  <a:lnTo>
                    <a:pt x="5995" y="11653"/>
                  </a:lnTo>
                  <a:lnTo>
                    <a:pt x="5171" y="10682"/>
                  </a:lnTo>
                  <a:lnTo>
                    <a:pt x="5080" y="9876"/>
                  </a:lnTo>
                  <a:lnTo>
                    <a:pt x="5812" y="8384"/>
                  </a:lnTo>
                  <a:lnTo>
                    <a:pt x="4714" y="7318"/>
                  </a:lnTo>
                  <a:lnTo>
                    <a:pt x="1739" y="7011"/>
                  </a:lnTo>
                  <a:lnTo>
                    <a:pt x="824" y="6182"/>
                  </a:lnTo>
                  <a:lnTo>
                    <a:pt x="0" y="6039"/>
                  </a:lnTo>
                  <a:lnTo>
                    <a:pt x="3341" y="5661"/>
                  </a:lnTo>
                  <a:lnTo>
                    <a:pt x="3936" y="4974"/>
                  </a:lnTo>
                  <a:lnTo>
                    <a:pt x="5629" y="4547"/>
                  </a:lnTo>
                  <a:lnTo>
                    <a:pt x="7139" y="4903"/>
                  </a:lnTo>
                  <a:lnTo>
                    <a:pt x="8786" y="5139"/>
                  </a:lnTo>
                  <a:lnTo>
                    <a:pt x="8695" y="5968"/>
                  </a:lnTo>
                  <a:lnTo>
                    <a:pt x="7963" y="7082"/>
                  </a:lnTo>
                  <a:lnTo>
                    <a:pt x="8878" y="7579"/>
                  </a:lnTo>
                  <a:lnTo>
                    <a:pt x="10297" y="7437"/>
                  </a:lnTo>
                  <a:lnTo>
                    <a:pt x="10937" y="6632"/>
                  </a:lnTo>
                  <a:lnTo>
                    <a:pt x="12310" y="6134"/>
                  </a:lnTo>
                  <a:lnTo>
                    <a:pt x="11944" y="5139"/>
                  </a:lnTo>
                  <a:lnTo>
                    <a:pt x="11395" y="4405"/>
                  </a:lnTo>
                  <a:lnTo>
                    <a:pt x="10525" y="3742"/>
                  </a:lnTo>
                  <a:lnTo>
                    <a:pt x="9931" y="3363"/>
                  </a:lnTo>
                  <a:lnTo>
                    <a:pt x="9015" y="2795"/>
                  </a:lnTo>
                  <a:lnTo>
                    <a:pt x="9336" y="2013"/>
                  </a:lnTo>
                  <a:lnTo>
                    <a:pt x="9793" y="1066"/>
                  </a:lnTo>
                  <a:lnTo>
                    <a:pt x="9427" y="0"/>
                  </a:lnTo>
                  <a:lnTo>
                    <a:pt x="11166" y="734"/>
                  </a:lnTo>
                  <a:lnTo>
                    <a:pt x="11578" y="1374"/>
                  </a:lnTo>
                  <a:lnTo>
                    <a:pt x="15834" y="1539"/>
                  </a:lnTo>
                  <a:lnTo>
                    <a:pt x="16292" y="829"/>
                  </a:lnTo>
                  <a:lnTo>
                    <a:pt x="18625" y="829"/>
                  </a:lnTo>
                  <a:lnTo>
                    <a:pt x="19220" y="379"/>
                  </a:lnTo>
                  <a:lnTo>
                    <a:pt x="21600" y="95"/>
                  </a:lnTo>
                  <a:lnTo>
                    <a:pt x="21600" y="6276"/>
                  </a:lnTo>
                  <a:lnTo>
                    <a:pt x="20227" y="7011"/>
                  </a:lnTo>
                  <a:lnTo>
                    <a:pt x="19815" y="7721"/>
                  </a:lnTo>
                  <a:lnTo>
                    <a:pt x="16383" y="8005"/>
                  </a:lnTo>
                  <a:lnTo>
                    <a:pt x="16200" y="8503"/>
                  </a:lnTo>
                  <a:lnTo>
                    <a:pt x="14644" y="8811"/>
                  </a:lnTo>
                  <a:lnTo>
                    <a:pt x="13912" y="9118"/>
                  </a:lnTo>
                  <a:lnTo>
                    <a:pt x="13592" y="10492"/>
                  </a:lnTo>
                  <a:lnTo>
                    <a:pt x="11807" y="10705"/>
                  </a:lnTo>
                  <a:lnTo>
                    <a:pt x="10571" y="11179"/>
                  </a:lnTo>
                  <a:lnTo>
                    <a:pt x="10068" y="11818"/>
                  </a:lnTo>
                  <a:lnTo>
                    <a:pt x="9885" y="14116"/>
                  </a:lnTo>
                  <a:lnTo>
                    <a:pt x="10434" y="14329"/>
                  </a:lnTo>
                  <a:lnTo>
                    <a:pt x="10434" y="16484"/>
                  </a:lnTo>
                  <a:lnTo>
                    <a:pt x="10571" y="17455"/>
                  </a:lnTo>
                  <a:lnTo>
                    <a:pt x="9885" y="17597"/>
                  </a:lnTo>
                  <a:lnTo>
                    <a:pt x="9656" y="18118"/>
                  </a:lnTo>
                  <a:lnTo>
                    <a:pt x="8054" y="18166"/>
                  </a:lnTo>
                  <a:lnTo>
                    <a:pt x="7734" y="18497"/>
                  </a:lnTo>
                  <a:lnTo>
                    <a:pt x="5720" y="18592"/>
                  </a:lnTo>
                  <a:lnTo>
                    <a:pt x="5537" y="19421"/>
                  </a:lnTo>
                  <a:lnTo>
                    <a:pt x="5537" y="20961"/>
                  </a:lnTo>
                  <a:lnTo>
                    <a:pt x="5171"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0" name="AutoShape 176" descr="AutoShape 235"/>
            <p:cNvSpPr>
              <a:spLocks/>
            </p:cNvSpPr>
            <p:nvPr/>
          </p:nvSpPr>
          <p:spPr bwMode="auto">
            <a:xfrm>
              <a:off x="3061933" y="2088367"/>
              <a:ext cx="232824" cy="2374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9217"/>
                  </a:moveTo>
                  <a:lnTo>
                    <a:pt x="19322" y="19686"/>
                  </a:lnTo>
                  <a:lnTo>
                    <a:pt x="18752" y="20428"/>
                  </a:lnTo>
                  <a:lnTo>
                    <a:pt x="16518" y="20428"/>
                  </a:lnTo>
                  <a:lnTo>
                    <a:pt x="16080" y="21600"/>
                  </a:lnTo>
                  <a:lnTo>
                    <a:pt x="12005" y="21327"/>
                  </a:lnTo>
                  <a:lnTo>
                    <a:pt x="11611" y="20272"/>
                  </a:lnTo>
                  <a:lnTo>
                    <a:pt x="9946" y="19061"/>
                  </a:lnTo>
                  <a:lnTo>
                    <a:pt x="8368" y="18241"/>
                  </a:lnTo>
                  <a:lnTo>
                    <a:pt x="7317" y="17850"/>
                  </a:lnTo>
                  <a:lnTo>
                    <a:pt x="6046" y="16132"/>
                  </a:lnTo>
                  <a:lnTo>
                    <a:pt x="4250" y="15272"/>
                  </a:lnTo>
                  <a:lnTo>
                    <a:pt x="2892" y="13944"/>
                  </a:lnTo>
                  <a:lnTo>
                    <a:pt x="2585" y="12968"/>
                  </a:lnTo>
                  <a:lnTo>
                    <a:pt x="1095" y="13046"/>
                  </a:lnTo>
                  <a:lnTo>
                    <a:pt x="1271" y="12108"/>
                  </a:lnTo>
                  <a:lnTo>
                    <a:pt x="1095" y="10859"/>
                  </a:lnTo>
                  <a:lnTo>
                    <a:pt x="657" y="9726"/>
                  </a:lnTo>
                  <a:lnTo>
                    <a:pt x="307" y="8827"/>
                  </a:lnTo>
                  <a:lnTo>
                    <a:pt x="482" y="7109"/>
                  </a:lnTo>
                  <a:lnTo>
                    <a:pt x="0" y="5859"/>
                  </a:lnTo>
                  <a:lnTo>
                    <a:pt x="1052" y="5586"/>
                  </a:lnTo>
                  <a:lnTo>
                    <a:pt x="2629" y="5390"/>
                  </a:lnTo>
                  <a:lnTo>
                    <a:pt x="2410" y="3398"/>
                  </a:lnTo>
                  <a:lnTo>
                    <a:pt x="1884" y="2539"/>
                  </a:lnTo>
                  <a:lnTo>
                    <a:pt x="1446" y="508"/>
                  </a:lnTo>
                  <a:lnTo>
                    <a:pt x="2454" y="0"/>
                  </a:lnTo>
                  <a:lnTo>
                    <a:pt x="4688" y="117"/>
                  </a:lnTo>
                  <a:lnTo>
                    <a:pt x="8631" y="0"/>
                  </a:lnTo>
                  <a:lnTo>
                    <a:pt x="10165" y="0"/>
                  </a:lnTo>
                  <a:lnTo>
                    <a:pt x="14196" y="3008"/>
                  </a:lnTo>
                  <a:lnTo>
                    <a:pt x="16299" y="3554"/>
                  </a:lnTo>
                  <a:lnTo>
                    <a:pt x="16518" y="5039"/>
                  </a:lnTo>
                  <a:lnTo>
                    <a:pt x="19541" y="6562"/>
                  </a:lnTo>
                  <a:lnTo>
                    <a:pt x="19628" y="7578"/>
                  </a:lnTo>
                  <a:lnTo>
                    <a:pt x="19672" y="8867"/>
                  </a:lnTo>
                  <a:lnTo>
                    <a:pt x="18884" y="9648"/>
                  </a:lnTo>
                  <a:lnTo>
                    <a:pt x="18708" y="10976"/>
                  </a:lnTo>
                  <a:lnTo>
                    <a:pt x="19804" y="11171"/>
                  </a:lnTo>
                  <a:lnTo>
                    <a:pt x="19628" y="13163"/>
                  </a:lnTo>
                  <a:lnTo>
                    <a:pt x="20110" y="15272"/>
                  </a:lnTo>
                  <a:lnTo>
                    <a:pt x="20242" y="17538"/>
                  </a:lnTo>
                  <a:lnTo>
                    <a:pt x="21118" y="18241"/>
                  </a:lnTo>
                  <a:lnTo>
                    <a:pt x="21600" y="1921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1" name="AutoShape 177" descr="AutoShape 236"/>
            <p:cNvSpPr>
              <a:spLocks/>
            </p:cNvSpPr>
            <p:nvPr/>
          </p:nvSpPr>
          <p:spPr bwMode="auto">
            <a:xfrm>
              <a:off x="3311685" y="1793145"/>
              <a:ext cx="46568" cy="39795"/>
            </a:xfrm>
            <a:custGeom>
              <a:avLst/>
              <a:gdLst>
                <a:gd name="T0" fmla="*/ 50512385 w 21600"/>
                <a:gd name="T1" fmla="*/ 8965042 h 21600"/>
                <a:gd name="T2" fmla="*/ 50512385 w 21600"/>
                <a:gd name="T3" fmla="*/ 8965042 h 21600"/>
                <a:gd name="T4" fmla="*/ 50512385 w 21600"/>
                <a:gd name="T5" fmla="*/ 8965042 h 21600"/>
                <a:gd name="T6" fmla="*/ 50512385 w 21600"/>
                <a:gd name="T7" fmla="*/ 89650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57" y="21600"/>
                  </a:moveTo>
                  <a:lnTo>
                    <a:pt x="0" y="20008"/>
                  </a:lnTo>
                  <a:lnTo>
                    <a:pt x="1781" y="0"/>
                  </a:lnTo>
                  <a:lnTo>
                    <a:pt x="21600" y="12733"/>
                  </a:lnTo>
                  <a:lnTo>
                    <a:pt x="1135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2" name="AutoShape 178" descr="AutoShape 238"/>
            <p:cNvSpPr>
              <a:spLocks/>
            </p:cNvSpPr>
            <p:nvPr/>
          </p:nvSpPr>
          <p:spPr bwMode="auto">
            <a:xfrm>
              <a:off x="3332851" y="1635266"/>
              <a:ext cx="215891" cy="1476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40" y="11679"/>
                  </a:moveTo>
                  <a:lnTo>
                    <a:pt x="7640" y="7158"/>
                  </a:lnTo>
                  <a:lnTo>
                    <a:pt x="6697" y="6719"/>
                  </a:lnTo>
                  <a:lnTo>
                    <a:pt x="4103" y="6467"/>
                  </a:lnTo>
                  <a:lnTo>
                    <a:pt x="1651" y="6719"/>
                  </a:lnTo>
                  <a:lnTo>
                    <a:pt x="0" y="7912"/>
                  </a:lnTo>
                  <a:lnTo>
                    <a:pt x="189" y="14379"/>
                  </a:lnTo>
                  <a:lnTo>
                    <a:pt x="189" y="18147"/>
                  </a:lnTo>
                  <a:lnTo>
                    <a:pt x="1132" y="20093"/>
                  </a:lnTo>
                  <a:lnTo>
                    <a:pt x="3301" y="21600"/>
                  </a:lnTo>
                  <a:lnTo>
                    <a:pt x="5046" y="19340"/>
                  </a:lnTo>
                  <a:lnTo>
                    <a:pt x="7027" y="16765"/>
                  </a:lnTo>
                  <a:lnTo>
                    <a:pt x="7923" y="15635"/>
                  </a:lnTo>
                  <a:lnTo>
                    <a:pt x="13394" y="15384"/>
                  </a:lnTo>
                  <a:lnTo>
                    <a:pt x="15092" y="13374"/>
                  </a:lnTo>
                  <a:lnTo>
                    <a:pt x="19902" y="12119"/>
                  </a:lnTo>
                  <a:lnTo>
                    <a:pt x="19902" y="9921"/>
                  </a:lnTo>
                  <a:lnTo>
                    <a:pt x="21600" y="7912"/>
                  </a:lnTo>
                  <a:lnTo>
                    <a:pt x="20327" y="3453"/>
                  </a:lnTo>
                  <a:lnTo>
                    <a:pt x="19336" y="0"/>
                  </a:lnTo>
                  <a:lnTo>
                    <a:pt x="13017" y="1507"/>
                  </a:lnTo>
                  <a:lnTo>
                    <a:pt x="11130" y="4395"/>
                  </a:lnTo>
                  <a:lnTo>
                    <a:pt x="10423" y="8665"/>
                  </a:lnTo>
                  <a:lnTo>
                    <a:pt x="7640" y="116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3" name="AutoShape 179" descr="AutoShape 241"/>
            <p:cNvSpPr>
              <a:spLocks/>
            </p:cNvSpPr>
            <p:nvPr/>
          </p:nvSpPr>
          <p:spPr bwMode="auto">
            <a:xfrm>
              <a:off x="2710585" y="1553118"/>
              <a:ext cx="230001" cy="351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57" y="0"/>
                  </a:moveTo>
                  <a:lnTo>
                    <a:pt x="3666" y="710"/>
                  </a:lnTo>
                  <a:lnTo>
                    <a:pt x="4108" y="1237"/>
                  </a:lnTo>
                  <a:lnTo>
                    <a:pt x="4991" y="2526"/>
                  </a:lnTo>
                  <a:lnTo>
                    <a:pt x="4240" y="9103"/>
                  </a:lnTo>
                  <a:lnTo>
                    <a:pt x="2871" y="9314"/>
                  </a:lnTo>
                  <a:lnTo>
                    <a:pt x="2076" y="10076"/>
                  </a:lnTo>
                  <a:lnTo>
                    <a:pt x="751" y="10603"/>
                  </a:lnTo>
                  <a:lnTo>
                    <a:pt x="0" y="11234"/>
                  </a:lnTo>
                  <a:lnTo>
                    <a:pt x="44" y="12444"/>
                  </a:lnTo>
                  <a:lnTo>
                    <a:pt x="928" y="12418"/>
                  </a:lnTo>
                  <a:lnTo>
                    <a:pt x="1281" y="13181"/>
                  </a:lnTo>
                  <a:lnTo>
                    <a:pt x="1855" y="13865"/>
                  </a:lnTo>
                  <a:lnTo>
                    <a:pt x="2827" y="14996"/>
                  </a:lnTo>
                  <a:lnTo>
                    <a:pt x="2827" y="15680"/>
                  </a:lnTo>
                  <a:lnTo>
                    <a:pt x="1944" y="15943"/>
                  </a:lnTo>
                  <a:lnTo>
                    <a:pt x="2385" y="16154"/>
                  </a:lnTo>
                  <a:lnTo>
                    <a:pt x="2827" y="16943"/>
                  </a:lnTo>
                  <a:lnTo>
                    <a:pt x="3534" y="17496"/>
                  </a:lnTo>
                  <a:lnTo>
                    <a:pt x="3357" y="18127"/>
                  </a:lnTo>
                  <a:lnTo>
                    <a:pt x="2385" y="18495"/>
                  </a:lnTo>
                  <a:lnTo>
                    <a:pt x="2518" y="19153"/>
                  </a:lnTo>
                  <a:lnTo>
                    <a:pt x="4020" y="20311"/>
                  </a:lnTo>
                  <a:lnTo>
                    <a:pt x="5080" y="21600"/>
                  </a:lnTo>
                  <a:lnTo>
                    <a:pt x="6272" y="21232"/>
                  </a:lnTo>
                  <a:lnTo>
                    <a:pt x="8128" y="21337"/>
                  </a:lnTo>
                  <a:lnTo>
                    <a:pt x="8746" y="20574"/>
                  </a:lnTo>
                  <a:lnTo>
                    <a:pt x="10955" y="20469"/>
                  </a:lnTo>
                  <a:lnTo>
                    <a:pt x="11971" y="19600"/>
                  </a:lnTo>
                  <a:lnTo>
                    <a:pt x="13914" y="19337"/>
                  </a:lnTo>
                  <a:lnTo>
                    <a:pt x="14621" y="18495"/>
                  </a:lnTo>
                  <a:lnTo>
                    <a:pt x="15902" y="18127"/>
                  </a:lnTo>
                  <a:lnTo>
                    <a:pt x="16785" y="17127"/>
                  </a:lnTo>
                  <a:lnTo>
                    <a:pt x="18110" y="16417"/>
                  </a:lnTo>
                  <a:lnTo>
                    <a:pt x="19082" y="16207"/>
                  </a:lnTo>
                  <a:lnTo>
                    <a:pt x="19524" y="15786"/>
                  </a:lnTo>
                  <a:lnTo>
                    <a:pt x="19391" y="15207"/>
                  </a:lnTo>
                  <a:lnTo>
                    <a:pt x="18508" y="14944"/>
                  </a:lnTo>
                  <a:lnTo>
                    <a:pt x="18155" y="13997"/>
                  </a:lnTo>
                  <a:lnTo>
                    <a:pt x="16697" y="13628"/>
                  </a:lnTo>
                  <a:lnTo>
                    <a:pt x="16918" y="12865"/>
                  </a:lnTo>
                  <a:lnTo>
                    <a:pt x="18331" y="12813"/>
                  </a:lnTo>
                  <a:lnTo>
                    <a:pt x="18906" y="11550"/>
                  </a:lnTo>
                  <a:lnTo>
                    <a:pt x="20098" y="10234"/>
                  </a:lnTo>
                  <a:lnTo>
                    <a:pt x="21379" y="9971"/>
                  </a:lnTo>
                  <a:lnTo>
                    <a:pt x="21600" y="6419"/>
                  </a:lnTo>
                  <a:lnTo>
                    <a:pt x="20187" y="6341"/>
                  </a:lnTo>
                  <a:lnTo>
                    <a:pt x="16918" y="4736"/>
                  </a:lnTo>
                  <a:lnTo>
                    <a:pt x="15460" y="4288"/>
                  </a:lnTo>
                  <a:lnTo>
                    <a:pt x="12412" y="3394"/>
                  </a:lnTo>
                  <a:lnTo>
                    <a:pt x="11352" y="2315"/>
                  </a:lnTo>
                  <a:lnTo>
                    <a:pt x="7863" y="2000"/>
                  </a:lnTo>
                  <a:lnTo>
                    <a:pt x="7200" y="947"/>
                  </a:lnTo>
                  <a:lnTo>
                    <a:pt x="5433" y="579"/>
                  </a:lnTo>
                  <a:lnTo>
                    <a:pt x="5256" y="132"/>
                  </a:lnTo>
                  <a:lnTo>
                    <a:pt x="335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4" name="AutoShape 180" descr="AutoShape 242"/>
            <p:cNvSpPr>
              <a:spLocks/>
            </p:cNvSpPr>
            <p:nvPr/>
          </p:nvSpPr>
          <p:spPr bwMode="auto">
            <a:xfrm>
              <a:off x="2431202" y="1536430"/>
              <a:ext cx="333005" cy="2528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26" y="21453"/>
                  </a:moveTo>
                  <a:lnTo>
                    <a:pt x="5354" y="20573"/>
                  </a:lnTo>
                  <a:lnTo>
                    <a:pt x="5874" y="19326"/>
                  </a:lnTo>
                  <a:lnTo>
                    <a:pt x="7159" y="18923"/>
                  </a:lnTo>
                  <a:lnTo>
                    <a:pt x="8291" y="19143"/>
                  </a:lnTo>
                  <a:lnTo>
                    <a:pt x="8873" y="20316"/>
                  </a:lnTo>
                  <a:lnTo>
                    <a:pt x="9025" y="19583"/>
                  </a:lnTo>
                  <a:lnTo>
                    <a:pt x="10769" y="19326"/>
                  </a:lnTo>
                  <a:lnTo>
                    <a:pt x="11779" y="19216"/>
                  </a:lnTo>
                  <a:lnTo>
                    <a:pt x="12636" y="20170"/>
                  </a:lnTo>
                  <a:lnTo>
                    <a:pt x="13798" y="20316"/>
                  </a:lnTo>
                  <a:lnTo>
                    <a:pt x="13982" y="19326"/>
                  </a:lnTo>
                  <a:lnTo>
                    <a:pt x="15818" y="19436"/>
                  </a:lnTo>
                  <a:lnTo>
                    <a:pt x="16521" y="20353"/>
                  </a:lnTo>
                  <a:lnTo>
                    <a:pt x="17164" y="19436"/>
                  </a:lnTo>
                  <a:lnTo>
                    <a:pt x="18173" y="18740"/>
                  </a:lnTo>
                  <a:lnTo>
                    <a:pt x="18143" y="17053"/>
                  </a:lnTo>
                  <a:lnTo>
                    <a:pt x="18663" y="16172"/>
                  </a:lnTo>
                  <a:lnTo>
                    <a:pt x="19581" y="15439"/>
                  </a:lnTo>
                  <a:lnTo>
                    <a:pt x="20131" y="14376"/>
                  </a:lnTo>
                  <a:lnTo>
                    <a:pt x="21080" y="14082"/>
                  </a:lnTo>
                  <a:lnTo>
                    <a:pt x="21600" y="4914"/>
                  </a:lnTo>
                  <a:lnTo>
                    <a:pt x="20988" y="3117"/>
                  </a:lnTo>
                  <a:lnTo>
                    <a:pt x="20682" y="2384"/>
                  </a:lnTo>
                  <a:lnTo>
                    <a:pt x="20468" y="1394"/>
                  </a:lnTo>
                  <a:lnTo>
                    <a:pt x="19581" y="1027"/>
                  </a:lnTo>
                  <a:lnTo>
                    <a:pt x="17929" y="843"/>
                  </a:lnTo>
                  <a:lnTo>
                    <a:pt x="17776" y="0"/>
                  </a:lnTo>
                  <a:lnTo>
                    <a:pt x="15971" y="0"/>
                  </a:lnTo>
                  <a:lnTo>
                    <a:pt x="15512" y="697"/>
                  </a:lnTo>
                  <a:lnTo>
                    <a:pt x="14074" y="1430"/>
                  </a:lnTo>
                  <a:lnTo>
                    <a:pt x="12880" y="2567"/>
                  </a:lnTo>
                  <a:lnTo>
                    <a:pt x="12269" y="3741"/>
                  </a:lnTo>
                  <a:lnTo>
                    <a:pt x="9943" y="4621"/>
                  </a:lnTo>
                  <a:lnTo>
                    <a:pt x="9729" y="5758"/>
                  </a:lnTo>
                  <a:lnTo>
                    <a:pt x="8873" y="6344"/>
                  </a:lnTo>
                  <a:lnTo>
                    <a:pt x="7924" y="7628"/>
                  </a:lnTo>
                  <a:lnTo>
                    <a:pt x="5599" y="7775"/>
                  </a:lnTo>
                  <a:lnTo>
                    <a:pt x="5446" y="8691"/>
                  </a:lnTo>
                  <a:lnTo>
                    <a:pt x="5691" y="14229"/>
                  </a:lnTo>
                  <a:lnTo>
                    <a:pt x="4712" y="14376"/>
                  </a:lnTo>
                  <a:lnTo>
                    <a:pt x="4712" y="15366"/>
                  </a:lnTo>
                  <a:lnTo>
                    <a:pt x="1071" y="15916"/>
                  </a:lnTo>
                  <a:lnTo>
                    <a:pt x="0" y="16869"/>
                  </a:lnTo>
                  <a:lnTo>
                    <a:pt x="490" y="17823"/>
                  </a:lnTo>
                  <a:lnTo>
                    <a:pt x="1346" y="18410"/>
                  </a:lnTo>
                  <a:lnTo>
                    <a:pt x="1469" y="20170"/>
                  </a:lnTo>
                  <a:lnTo>
                    <a:pt x="2417" y="20316"/>
                  </a:lnTo>
                  <a:lnTo>
                    <a:pt x="3151" y="21600"/>
                  </a:lnTo>
                  <a:lnTo>
                    <a:pt x="4497" y="21453"/>
                  </a:lnTo>
                  <a:lnTo>
                    <a:pt x="4926" y="2145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5" name="AutoShape 181" descr="AutoShape 243"/>
            <p:cNvSpPr>
              <a:spLocks/>
            </p:cNvSpPr>
            <p:nvPr/>
          </p:nvSpPr>
          <p:spPr bwMode="auto">
            <a:xfrm>
              <a:off x="2817823" y="1066643"/>
              <a:ext cx="38101" cy="55196"/>
            </a:xfrm>
            <a:custGeom>
              <a:avLst/>
              <a:gdLst>
                <a:gd name="T0" fmla="*/ 5555814 w 21600"/>
                <a:gd name="T1" fmla="*/ 327652865 h 21600"/>
                <a:gd name="T2" fmla="*/ 5555814 w 21600"/>
                <a:gd name="T3" fmla="*/ 327652865 h 21600"/>
                <a:gd name="T4" fmla="*/ 5555814 w 21600"/>
                <a:gd name="T5" fmla="*/ 327652865 h 21600"/>
                <a:gd name="T6" fmla="*/ 5555814 w 21600"/>
                <a:gd name="T7" fmla="*/ 3276528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5237"/>
                  </a:moveTo>
                  <a:lnTo>
                    <a:pt x="9867" y="21600"/>
                  </a:lnTo>
                  <a:lnTo>
                    <a:pt x="5333" y="19088"/>
                  </a:lnTo>
                  <a:lnTo>
                    <a:pt x="0" y="16242"/>
                  </a:lnTo>
                  <a:lnTo>
                    <a:pt x="7200" y="8037"/>
                  </a:lnTo>
                  <a:lnTo>
                    <a:pt x="5067" y="2177"/>
                  </a:lnTo>
                  <a:lnTo>
                    <a:pt x="12533" y="0"/>
                  </a:lnTo>
                  <a:lnTo>
                    <a:pt x="18400" y="7367"/>
                  </a:lnTo>
                  <a:lnTo>
                    <a:pt x="21600" y="1523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6" name="AutoShape 182" descr="AutoShape 244"/>
            <p:cNvSpPr>
              <a:spLocks/>
            </p:cNvSpPr>
            <p:nvPr/>
          </p:nvSpPr>
          <p:spPr bwMode="auto">
            <a:xfrm>
              <a:off x="3090152" y="1243776"/>
              <a:ext cx="45158" cy="19257"/>
            </a:xfrm>
            <a:custGeom>
              <a:avLst/>
              <a:gdLst>
                <a:gd name="T0" fmla="*/ 36017745 w 21600"/>
                <a:gd name="T1" fmla="*/ 3054 h 21600"/>
                <a:gd name="T2" fmla="*/ 36017745 w 21600"/>
                <a:gd name="T3" fmla="*/ 3054 h 21600"/>
                <a:gd name="T4" fmla="*/ 36017745 w 21600"/>
                <a:gd name="T5" fmla="*/ 3054 h 21600"/>
                <a:gd name="T6" fmla="*/ 36017745 w 21600"/>
                <a:gd name="T7" fmla="*/ 3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60" y="16904"/>
                  </a:moveTo>
                  <a:lnTo>
                    <a:pt x="8962" y="17843"/>
                  </a:lnTo>
                  <a:lnTo>
                    <a:pt x="6434" y="19252"/>
                  </a:lnTo>
                  <a:lnTo>
                    <a:pt x="3447" y="20661"/>
                  </a:lnTo>
                  <a:lnTo>
                    <a:pt x="2528" y="21600"/>
                  </a:lnTo>
                  <a:lnTo>
                    <a:pt x="1838" y="21600"/>
                  </a:lnTo>
                  <a:lnTo>
                    <a:pt x="919" y="20191"/>
                  </a:lnTo>
                  <a:lnTo>
                    <a:pt x="230" y="19252"/>
                  </a:lnTo>
                  <a:lnTo>
                    <a:pt x="0" y="17374"/>
                  </a:lnTo>
                  <a:lnTo>
                    <a:pt x="0" y="10800"/>
                  </a:lnTo>
                  <a:lnTo>
                    <a:pt x="230" y="7983"/>
                  </a:lnTo>
                  <a:lnTo>
                    <a:pt x="919" y="6574"/>
                  </a:lnTo>
                  <a:lnTo>
                    <a:pt x="2528" y="5635"/>
                  </a:lnTo>
                  <a:lnTo>
                    <a:pt x="11030" y="5635"/>
                  </a:lnTo>
                  <a:lnTo>
                    <a:pt x="12409" y="4226"/>
                  </a:lnTo>
                  <a:lnTo>
                    <a:pt x="15626" y="2348"/>
                  </a:lnTo>
                  <a:lnTo>
                    <a:pt x="18843" y="939"/>
                  </a:lnTo>
                  <a:lnTo>
                    <a:pt x="20221" y="939"/>
                  </a:lnTo>
                  <a:lnTo>
                    <a:pt x="21370" y="0"/>
                  </a:lnTo>
                  <a:lnTo>
                    <a:pt x="21600" y="939"/>
                  </a:lnTo>
                  <a:lnTo>
                    <a:pt x="21600" y="1878"/>
                  </a:lnTo>
                  <a:lnTo>
                    <a:pt x="20911" y="4696"/>
                  </a:lnTo>
                  <a:lnTo>
                    <a:pt x="19302" y="8452"/>
                  </a:lnTo>
                  <a:lnTo>
                    <a:pt x="18843" y="10800"/>
                  </a:lnTo>
                  <a:lnTo>
                    <a:pt x="18613" y="11739"/>
                  </a:lnTo>
                  <a:lnTo>
                    <a:pt x="18613" y="13148"/>
                  </a:lnTo>
                  <a:lnTo>
                    <a:pt x="17923" y="13617"/>
                  </a:lnTo>
                  <a:lnTo>
                    <a:pt x="17464" y="15026"/>
                  </a:lnTo>
                  <a:lnTo>
                    <a:pt x="16085" y="15496"/>
                  </a:lnTo>
                  <a:lnTo>
                    <a:pt x="14936" y="15965"/>
                  </a:lnTo>
                  <a:lnTo>
                    <a:pt x="11260" y="169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7" name="AutoShape 183" descr="AutoShape 245"/>
            <p:cNvSpPr>
              <a:spLocks/>
            </p:cNvSpPr>
            <p:nvPr/>
          </p:nvSpPr>
          <p:spPr bwMode="auto">
            <a:xfrm>
              <a:off x="3152239" y="1305387"/>
              <a:ext cx="87487" cy="962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387" y="21600"/>
                  </a:moveTo>
                  <a:lnTo>
                    <a:pt x="11032" y="17856"/>
                  </a:lnTo>
                  <a:lnTo>
                    <a:pt x="15561" y="14784"/>
                  </a:lnTo>
                  <a:lnTo>
                    <a:pt x="15561" y="8640"/>
                  </a:lnTo>
                  <a:lnTo>
                    <a:pt x="21600" y="4608"/>
                  </a:lnTo>
                  <a:lnTo>
                    <a:pt x="18348" y="0"/>
                  </a:lnTo>
                  <a:lnTo>
                    <a:pt x="11961" y="4224"/>
                  </a:lnTo>
                  <a:lnTo>
                    <a:pt x="4645" y="3360"/>
                  </a:lnTo>
                  <a:lnTo>
                    <a:pt x="1045" y="768"/>
                  </a:lnTo>
                  <a:lnTo>
                    <a:pt x="813" y="10944"/>
                  </a:lnTo>
                  <a:lnTo>
                    <a:pt x="0" y="16320"/>
                  </a:lnTo>
                  <a:lnTo>
                    <a:pt x="0" y="21600"/>
                  </a:lnTo>
                  <a:lnTo>
                    <a:pt x="638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8" name="AutoShape 184" descr="AutoShape 246"/>
            <p:cNvSpPr>
              <a:spLocks/>
            </p:cNvSpPr>
            <p:nvPr/>
          </p:nvSpPr>
          <p:spPr bwMode="auto">
            <a:xfrm>
              <a:off x="3156471" y="1212972"/>
              <a:ext cx="124174" cy="1116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632"/>
                  </a:moveTo>
                  <a:lnTo>
                    <a:pt x="2536" y="20858"/>
                  </a:lnTo>
                  <a:lnTo>
                    <a:pt x="7691" y="21600"/>
                  </a:lnTo>
                  <a:lnTo>
                    <a:pt x="12191" y="17973"/>
                  </a:lnTo>
                  <a:lnTo>
                    <a:pt x="16118" y="15664"/>
                  </a:lnTo>
                  <a:lnTo>
                    <a:pt x="20945" y="12366"/>
                  </a:lnTo>
                  <a:lnTo>
                    <a:pt x="21518" y="8904"/>
                  </a:lnTo>
                  <a:lnTo>
                    <a:pt x="21600" y="3875"/>
                  </a:lnTo>
                  <a:lnTo>
                    <a:pt x="20373" y="0"/>
                  </a:lnTo>
                  <a:lnTo>
                    <a:pt x="15545" y="907"/>
                  </a:lnTo>
                  <a:lnTo>
                    <a:pt x="11373" y="907"/>
                  </a:lnTo>
                  <a:lnTo>
                    <a:pt x="5482" y="1649"/>
                  </a:lnTo>
                  <a:lnTo>
                    <a:pt x="2209" y="2226"/>
                  </a:lnTo>
                  <a:lnTo>
                    <a:pt x="1227" y="5936"/>
                  </a:lnTo>
                  <a:lnTo>
                    <a:pt x="2209" y="10140"/>
                  </a:lnTo>
                  <a:lnTo>
                    <a:pt x="5400" y="12366"/>
                  </a:lnTo>
                  <a:lnTo>
                    <a:pt x="3436" y="16653"/>
                  </a:lnTo>
                  <a:lnTo>
                    <a:pt x="0" y="1863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49" name="AutoShape 185" descr="AutoShape 247"/>
            <p:cNvSpPr>
              <a:spLocks/>
            </p:cNvSpPr>
            <p:nvPr/>
          </p:nvSpPr>
          <p:spPr bwMode="auto">
            <a:xfrm>
              <a:off x="3687018" y="1180881"/>
              <a:ext cx="285032" cy="2310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507"/>
                  </a:moveTo>
                  <a:lnTo>
                    <a:pt x="18095" y="3308"/>
                  </a:lnTo>
                  <a:lnTo>
                    <a:pt x="16415" y="2511"/>
                  </a:lnTo>
                  <a:lnTo>
                    <a:pt x="15556" y="159"/>
                  </a:lnTo>
                  <a:lnTo>
                    <a:pt x="14698" y="0"/>
                  </a:lnTo>
                  <a:lnTo>
                    <a:pt x="13983" y="1634"/>
                  </a:lnTo>
                  <a:lnTo>
                    <a:pt x="11479" y="2232"/>
                  </a:lnTo>
                  <a:lnTo>
                    <a:pt x="10478" y="2869"/>
                  </a:lnTo>
                  <a:lnTo>
                    <a:pt x="9191" y="2232"/>
                  </a:lnTo>
                  <a:lnTo>
                    <a:pt x="7081" y="2072"/>
                  </a:lnTo>
                  <a:lnTo>
                    <a:pt x="6223" y="2869"/>
                  </a:lnTo>
                  <a:lnTo>
                    <a:pt x="4971" y="3029"/>
                  </a:lnTo>
                  <a:lnTo>
                    <a:pt x="4542" y="3985"/>
                  </a:lnTo>
                  <a:lnTo>
                    <a:pt x="3397" y="4782"/>
                  </a:lnTo>
                  <a:lnTo>
                    <a:pt x="3111" y="6337"/>
                  </a:lnTo>
                  <a:lnTo>
                    <a:pt x="1395" y="6775"/>
                  </a:lnTo>
                  <a:lnTo>
                    <a:pt x="0" y="8210"/>
                  </a:lnTo>
                  <a:lnTo>
                    <a:pt x="429" y="11039"/>
                  </a:lnTo>
                  <a:lnTo>
                    <a:pt x="0" y="15463"/>
                  </a:lnTo>
                  <a:lnTo>
                    <a:pt x="2003" y="15463"/>
                  </a:lnTo>
                  <a:lnTo>
                    <a:pt x="2539" y="17694"/>
                  </a:lnTo>
                  <a:lnTo>
                    <a:pt x="1717" y="18930"/>
                  </a:lnTo>
                  <a:lnTo>
                    <a:pt x="1538" y="20644"/>
                  </a:lnTo>
                  <a:lnTo>
                    <a:pt x="3397" y="21600"/>
                  </a:lnTo>
                  <a:lnTo>
                    <a:pt x="4113" y="20046"/>
                  </a:lnTo>
                  <a:lnTo>
                    <a:pt x="8762" y="19528"/>
                  </a:lnTo>
                  <a:lnTo>
                    <a:pt x="9477" y="17694"/>
                  </a:lnTo>
                  <a:lnTo>
                    <a:pt x="10764" y="16579"/>
                  </a:lnTo>
                  <a:lnTo>
                    <a:pt x="12588" y="15263"/>
                  </a:lnTo>
                  <a:lnTo>
                    <a:pt x="13983" y="15144"/>
                  </a:lnTo>
                  <a:lnTo>
                    <a:pt x="14448" y="12912"/>
                  </a:lnTo>
                  <a:lnTo>
                    <a:pt x="15556" y="12115"/>
                  </a:lnTo>
                  <a:lnTo>
                    <a:pt x="16272" y="10282"/>
                  </a:lnTo>
                  <a:lnTo>
                    <a:pt x="16915" y="7970"/>
                  </a:lnTo>
                  <a:lnTo>
                    <a:pt x="17273" y="6018"/>
                  </a:lnTo>
                  <a:lnTo>
                    <a:pt x="18775" y="5380"/>
                  </a:lnTo>
                  <a:lnTo>
                    <a:pt x="19812" y="5659"/>
                  </a:lnTo>
                  <a:lnTo>
                    <a:pt x="21207" y="6456"/>
                  </a:lnTo>
                  <a:lnTo>
                    <a:pt x="21600" y="350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0" name="AutoShape 186" descr="AutoShape 248"/>
            <p:cNvSpPr>
              <a:spLocks/>
            </p:cNvSpPr>
            <p:nvPr/>
          </p:nvSpPr>
          <p:spPr bwMode="auto">
            <a:xfrm>
              <a:off x="3510641" y="1093598"/>
              <a:ext cx="270920" cy="1745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25" y="13487"/>
                  </a:moveTo>
                  <a:lnTo>
                    <a:pt x="20623" y="14540"/>
                  </a:lnTo>
                  <a:lnTo>
                    <a:pt x="19309" y="14751"/>
                  </a:lnTo>
                  <a:lnTo>
                    <a:pt x="18858" y="16016"/>
                  </a:lnTo>
                  <a:lnTo>
                    <a:pt x="17656" y="17069"/>
                  </a:lnTo>
                  <a:lnTo>
                    <a:pt x="17355" y="19124"/>
                  </a:lnTo>
                  <a:lnTo>
                    <a:pt x="15552" y="19703"/>
                  </a:lnTo>
                  <a:lnTo>
                    <a:pt x="14087" y="21600"/>
                  </a:lnTo>
                  <a:lnTo>
                    <a:pt x="14688" y="16174"/>
                  </a:lnTo>
                  <a:lnTo>
                    <a:pt x="12321" y="14540"/>
                  </a:lnTo>
                  <a:lnTo>
                    <a:pt x="9617" y="11854"/>
                  </a:lnTo>
                  <a:lnTo>
                    <a:pt x="7701" y="11643"/>
                  </a:lnTo>
                  <a:lnTo>
                    <a:pt x="4733" y="10747"/>
                  </a:lnTo>
                  <a:lnTo>
                    <a:pt x="4019" y="12907"/>
                  </a:lnTo>
                  <a:lnTo>
                    <a:pt x="2216" y="13856"/>
                  </a:lnTo>
                  <a:lnTo>
                    <a:pt x="1953" y="10747"/>
                  </a:lnTo>
                  <a:lnTo>
                    <a:pt x="1803" y="9114"/>
                  </a:lnTo>
                  <a:lnTo>
                    <a:pt x="1315" y="7850"/>
                  </a:lnTo>
                  <a:lnTo>
                    <a:pt x="1052" y="5163"/>
                  </a:lnTo>
                  <a:lnTo>
                    <a:pt x="301" y="4109"/>
                  </a:lnTo>
                  <a:lnTo>
                    <a:pt x="902" y="3108"/>
                  </a:lnTo>
                  <a:lnTo>
                    <a:pt x="0" y="2213"/>
                  </a:lnTo>
                  <a:lnTo>
                    <a:pt x="150" y="580"/>
                  </a:lnTo>
                  <a:lnTo>
                    <a:pt x="1953" y="3056"/>
                  </a:lnTo>
                  <a:lnTo>
                    <a:pt x="2817" y="896"/>
                  </a:lnTo>
                  <a:lnTo>
                    <a:pt x="4470" y="0"/>
                  </a:lnTo>
                  <a:lnTo>
                    <a:pt x="5860" y="790"/>
                  </a:lnTo>
                  <a:lnTo>
                    <a:pt x="5860" y="2423"/>
                  </a:lnTo>
                  <a:lnTo>
                    <a:pt x="7400" y="3108"/>
                  </a:lnTo>
                  <a:lnTo>
                    <a:pt x="9542" y="4004"/>
                  </a:lnTo>
                  <a:lnTo>
                    <a:pt x="9805" y="2213"/>
                  </a:lnTo>
                  <a:lnTo>
                    <a:pt x="10931" y="1791"/>
                  </a:lnTo>
                  <a:lnTo>
                    <a:pt x="12096" y="1001"/>
                  </a:lnTo>
                  <a:lnTo>
                    <a:pt x="12659" y="2423"/>
                  </a:lnTo>
                  <a:lnTo>
                    <a:pt x="13523" y="3424"/>
                  </a:lnTo>
                  <a:lnTo>
                    <a:pt x="13110" y="4636"/>
                  </a:lnTo>
                  <a:lnTo>
                    <a:pt x="14387" y="5005"/>
                  </a:lnTo>
                  <a:lnTo>
                    <a:pt x="15251" y="5005"/>
                  </a:lnTo>
                  <a:lnTo>
                    <a:pt x="16228" y="5584"/>
                  </a:lnTo>
                  <a:lnTo>
                    <a:pt x="15815" y="7586"/>
                  </a:lnTo>
                  <a:lnTo>
                    <a:pt x="19759" y="11959"/>
                  </a:lnTo>
                  <a:lnTo>
                    <a:pt x="20774" y="11169"/>
                  </a:lnTo>
                  <a:lnTo>
                    <a:pt x="21600" y="11748"/>
                  </a:lnTo>
                  <a:lnTo>
                    <a:pt x="21525" y="134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1" name="AutoShape 187" descr="AutoShape 249"/>
            <p:cNvSpPr>
              <a:spLocks/>
            </p:cNvSpPr>
            <p:nvPr/>
          </p:nvSpPr>
          <p:spPr bwMode="auto">
            <a:xfrm>
              <a:off x="3825301" y="1117989"/>
              <a:ext cx="172150" cy="1001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92" y="2400"/>
                  </a:moveTo>
                  <a:lnTo>
                    <a:pt x="5003" y="7292"/>
                  </a:lnTo>
                  <a:lnTo>
                    <a:pt x="2825" y="11815"/>
                  </a:lnTo>
                  <a:lnTo>
                    <a:pt x="0" y="20123"/>
                  </a:lnTo>
                  <a:lnTo>
                    <a:pt x="1648" y="18646"/>
                  </a:lnTo>
                  <a:lnTo>
                    <a:pt x="5768" y="17262"/>
                  </a:lnTo>
                  <a:lnTo>
                    <a:pt x="6945" y="13477"/>
                  </a:lnTo>
                  <a:lnTo>
                    <a:pt x="8357" y="13846"/>
                  </a:lnTo>
                  <a:lnTo>
                    <a:pt x="9770" y="19292"/>
                  </a:lnTo>
                  <a:lnTo>
                    <a:pt x="12536" y="21138"/>
                  </a:lnTo>
                  <a:lnTo>
                    <a:pt x="18304" y="21600"/>
                  </a:lnTo>
                  <a:lnTo>
                    <a:pt x="18304" y="17908"/>
                  </a:lnTo>
                  <a:lnTo>
                    <a:pt x="17892" y="18369"/>
                  </a:lnTo>
                  <a:lnTo>
                    <a:pt x="15067" y="15508"/>
                  </a:lnTo>
                  <a:lnTo>
                    <a:pt x="15597" y="8862"/>
                  </a:lnTo>
                  <a:lnTo>
                    <a:pt x="17657" y="6369"/>
                  </a:lnTo>
                  <a:lnTo>
                    <a:pt x="21600" y="10431"/>
                  </a:lnTo>
                  <a:lnTo>
                    <a:pt x="19069" y="0"/>
                  </a:lnTo>
                  <a:lnTo>
                    <a:pt x="15891" y="3415"/>
                  </a:lnTo>
                  <a:lnTo>
                    <a:pt x="13243" y="4154"/>
                  </a:lnTo>
                  <a:lnTo>
                    <a:pt x="6592" y="2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2" name="AutoShape 188" descr="AutoShape 250"/>
            <p:cNvSpPr>
              <a:spLocks/>
            </p:cNvSpPr>
            <p:nvPr/>
          </p:nvSpPr>
          <p:spPr bwMode="auto">
            <a:xfrm>
              <a:off x="3603768" y="988347"/>
              <a:ext cx="273742" cy="22334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50" y="21600"/>
                  </a:moveTo>
                  <a:lnTo>
                    <a:pt x="16117" y="20938"/>
                  </a:lnTo>
                  <a:lnTo>
                    <a:pt x="13931" y="20772"/>
                  </a:lnTo>
                  <a:lnTo>
                    <a:pt x="14005" y="19407"/>
                  </a:lnTo>
                  <a:lnTo>
                    <a:pt x="13190" y="18952"/>
                  </a:lnTo>
                  <a:lnTo>
                    <a:pt x="12189" y="19572"/>
                  </a:lnTo>
                  <a:lnTo>
                    <a:pt x="8299" y="16138"/>
                  </a:lnTo>
                  <a:lnTo>
                    <a:pt x="8707" y="14566"/>
                  </a:lnTo>
                  <a:lnTo>
                    <a:pt x="7743" y="14110"/>
                  </a:lnTo>
                  <a:lnTo>
                    <a:pt x="6891" y="14110"/>
                  </a:lnTo>
                  <a:lnTo>
                    <a:pt x="5632" y="13821"/>
                  </a:lnTo>
                  <a:lnTo>
                    <a:pt x="6039" y="12869"/>
                  </a:lnTo>
                  <a:lnTo>
                    <a:pt x="5187" y="12083"/>
                  </a:lnTo>
                  <a:lnTo>
                    <a:pt x="4631" y="10966"/>
                  </a:lnTo>
                  <a:lnTo>
                    <a:pt x="3483" y="11586"/>
                  </a:lnTo>
                  <a:lnTo>
                    <a:pt x="2371" y="11917"/>
                  </a:lnTo>
                  <a:lnTo>
                    <a:pt x="2112" y="13324"/>
                  </a:lnTo>
                  <a:lnTo>
                    <a:pt x="0" y="12621"/>
                  </a:lnTo>
                  <a:lnTo>
                    <a:pt x="1260" y="3145"/>
                  </a:lnTo>
                  <a:lnTo>
                    <a:pt x="4928" y="0"/>
                  </a:lnTo>
                  <a:lnTo>
                    <a:pt x="5261" y="4759"/>
                  </a:lnTo>
                  <a:lnTo>
                    <a:pt x="7002" y="4759"/>
                  </a:lnTo>
                  <a:lnTo>
                    <a:pt x="7855" y="5710"/>
                  </a:lnTo>
                  <a:lnTo>
                    <a:pt x="9929" y="5710"/>
                  </a:lnTo>
                  <a:lnTo>
                    <a:pt x="10040" y="2648"/>
                  </a:lnTo>
                  <a:lnTo>
                    <a:pt x="11226" y="4883"/>
                  </a:lnTo>
                  <a:lnTo>
                    <a:pt x="11782" y="6414"/>
                  </a:lnTo>
                  <a:lnTo>
                    <a:pt x="13857" y="5793"/>
                  </a:lnTo>
                  <a:lnTo>
                    <a:pt x="15820" y="6124"/>
                  </a:lnTo>
                  <a:lnTo>
                    <a:pt x="17673" y="7034"/>
                  </a:lnTo>
                  <a:lnTo>
                    <a:pt x="17821" y="9848"/>
                  </a:lnTo>
                  <a:lnTo>
                    <a:pt x="18377" y="11586"/>
                  </a:lnTo>
                  <a:lnTo>
                    <a:pt x="20340" y="12703"/>
                  </a:lnTo>
                  <a:lnTo>
                    <a:pt x="21600" y="13655"/>
                  </a:lnTo>
                  <a:lnTo>
                    <a:pt x="20600" y="15848"/>
                  </a:lnTo>
                  <a:lnTo>
                    <a:pt x="19229" y="17876"/>
                  </a:lnTo>
                  <a:lnTo>
                    <a:pt x="1745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3" name="AutoShape 189" descr="AutoShape 251"/>
            <p:cNvSpPr>
              <a:spLocks/>
            </p:cNvSpPr>
            <p:nvPr/>
          </p:nvSpPr>
          <p:spPr bwMode="auto">
            <a:xfrm>
              <a:off x="3346960" y="1047391"/>
              <a:ext cx="112887"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971"/>
                  </a:moveTo>
                  <a:lnTo>
                    <a:pt x="1361" y="7331"/>
                  </a:lnTo>
                  <a:lnTo>
                    <a:pt x="4629" y="12771"/>
                  </a:lnTo>
                  <a:lnTo>
                    <a:pt x="8350" y="19314"/>
                  </a:lnTo>
                  <a:lnTo>
                    <a:pt x="5082" y="21127"/>
                  </a:lnTo>
                  <a:lnTo>
                    <a:pt x="10437" y="21127"/>
                  </a:lnTo>
                  <a:lnTo>
                    <a:pt x="11526" y="18131"/>
                  </a:lnTo>
                  <a:lnTo>
                    <a:pt x="14067" y="16791"/>
                  </a:lnTo>
                  <a:lnTo>
                    <a:pt x="15429" y="21600"/>
                  </a:lnTo>
                  <a:lnTo>
                    <a:pt x="17879" y="19945"/>
                  </a:lnTo>
                  <a:lnTo>
                    <a:pt x="18605" y="16239"/>
                  </a:lnTo>
                  <a:lnTo>
                    <a:pt x="21600" y="15293"/>
                  </a:lnTo>
                  <a:lnTo>
                    <a:pt x="20783" y="13165"/>
                  </a:lnTo>
                  <a:lnTo>
                    <a:pt x="16518" y="10564"/>
                  </a:lnTo>
                  <a:lnTo>
                    <a:pt x="12524" y="6937"/>
                  </a:lnTo>
                  <a:lnTo>
                    <a:pt x="8259" y="0"/>
                  </a:lnTo>
                  <a:lnTo>
                    <a:pt x="0" y="197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4" name="AutoShape 190" descr="AutoShape 253"/>
            <p:cNvSpPr>
              <a:spLocks/>
            </p:cNvSpPr>
            <p:nvPr/>
          </p:nvSpPr>
          <p:spPr bwMode="auto">
            <a:xfrm>
              <a:off x="2748684" y="915183"/>
              <a:ext cx="131230" cy="667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5400"/>
                  </a:moveTo>
                  <a:lnTo>
                    <a:pt x="18823" y="1246"/>
                  </a:lnTo>
                  <a:lnTo>
                    <a:pt x="16971" y="0"/>
                  </a:lnTo>
                  <a:lnTo>
                    <a:pt x="11109" y="2215"/>
                  </a:lnTo>
                  <a:lnTo>
                    <a:pt x="7174" y="2215"/>
                  </a:lnTo>
                  <a:lnTo>
                    <a:pt x="2391" y="969"/>
                  </a:lnTo>
                  <a:lnTo>
                    <a:pt x="2777" y="7062"/>
                  </a:lnTo>
                  <a:lnTo>
                    <a:pt x="1466" y="10938"/>
                  </a:lnTo>
                  <a:lnTo>
                    <a:pt x="1234" y="12462"/>
                  </a:lnTo>
                  <a:lnTo>
                    <a:pt x="0" y="15646"/>
                  </a:lnTo>
                  <a:lnTo>
                    <a:pt x="1543" y="16338"/>
                  </a:lnTo>
                  <a:lnTo>
                    <a:pt x="5323" y="19800"/>
                  </a:lnTo>
                  <a:lnTo>
                    <a:pt x="9334" y="21600"/>
                  </a:lnTo>
                  <a:lnTo>
                    <a:pt x="11417" y="18277"/>
                  </a:lnTo>
                  <a:lnTo>
                    <a:pt x="14271" y="18554"/>
                  </a:lnTo>
                  <a:lnTo>
                    <a:pt x="17666" y="16892"/>
                  </a:lnTo>
                  <a:lnTo>
                    <a:pt x="20057" y="9831"/>
                  </a:lnTo>
                  <a:lnTo>
                    <a:pt x="21600" y="5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5" name="AutoShape 191" descr="AutoShape 254"/>
            <p:cNvSpPr>
              <a:spLocks/>
            </p:cNvSpPr>
            <p:nvPr/>
          </p:nvSpPr>
          <p:spPr bwMode="auto">
            <a:xfrm>
              <a:off x="2490465" y="833035"/>
              <a:ext cx="67733" cy="50063"/>
            </a:xfrm>
            <a:custGeom>
              <a:avLst/>
              <a:gdLst>
                <a:gd name="T0" fmla="*/ 2147483646 w 21600"/>
                <a:gd name="T1" fmla="*/ 111975887 h 21600"/>
                <a:gd name="T2" fmla="*/ 2147483646 w 21600"/>
                <a:gd name="T3" fmla="*/ 111975887 h 21600"/>
                <a:gd name="T4" fmla="*/ 2147483646 w 21600"/>
                <a:gd name="T5" fmla="*/ 111975887 h 21600"/>
                <a:gd name="T6" fmla="*/ 2147483646 w 21600"/>
                <a:gd name="T7" fmla="*/ 1119758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0" y="1676"/>
                  </a:moveTo>
                  <a:lnTo>
                    <a:pt x="0" y="6890"/>
                  </a:lnTo>
                  <a:lnTo>
                    <a:pt x="5400" y="10614"/>
                  </a:lnTo>
                  <a:lnTo>
                    <a:pt x="8250" y="17876"/>
                  </a:lnTo>
                  <a:lnTo>
                    <a:pt x="16200" y="21600"/>
                  </a:lnTo>
                  <a:lnTo>
                    <a:pt x="17100" y="17131"/>
                  </a:lnTo>
                  <a:lnTo>
                    <a:pt x="21600" y="11359"/>
                  </a:lnTo>
                  <a:lnTo>
                    <a:pt x="17100" y="8193"/>
                  </a:lnTo>
                  <a:lnTo>
                    <a:pt x="15900" y="931"/>
                  </a:lnTo>
                  <a:lnTo>
                    <a:pt x="11550" y="0"/>
                  </a:lnTo>
                  <a:lnTo>
                    <a:pt x="7650" y="1676"/>
                  </a:lnTo>
                  <a:lnTo>
                    <a:pt x="450" y="167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6" name="AutoShape 192" descr="AutoShape 255"/>
            <p:cNvSpPr>
              <a:spLocks/>
            </p:cNvSpPr>
            <p:nvPr/>
          </p:nvSpPr>
          <p:spPr bwMode="auto">
            <a:xfrm>
              <a:off x="2587826" y="662319"/>
              <a:ext cx="57856" cy="83435"/>
            </a:xfrm>
            <a:custGeom>
              <a:avLst/>
              <a:gdLst>
                <a:gd name="T0" fmla="*/ 549873943 w 21600"/>
                <a:gd name="T1" fmla="*/ 2147483646 h 21600"/>
                <a:gd name="T2" fmla="*/ 549873943 w 21600"/>
                <a:gd name="T3" fmla="*/ 2147483646 h 21600"/>
                <a:gd name="T4" fmla="*/ 549873943 w 21600"/>
                <a:gd name="T5" fmla="*/ 2147483646 h 21600"/>
                <a:gd name="T6" fmla="*/ 54987394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10" y="20167"/>
                  </a:moveTo>
                  <a:lnTo>
                    <a:pt x="8254" y="21600"/>
                  </a:lnTo>
                  <a:lnTo>
                    <a:pt x="4741" y="16531"/>
                  </a:lnTo>
                  <a:lnTo>
                    <a:pt x="0" y="15208"/>
                  </a:lnTo>
                  <a:lnTo>
                    <a:pt x="0" y="6502"/>
                  </a:lnTo>
                  <a:lnTo>
                    <a:pt x="10537" y="6061"/>
                  </a:lnTo>
                  <a:lnTo>
                    <a:pt x="15454" y="0"/>
                  </a:lnTo>
                  <a:lnTo>
                    <a:pt x="21600" y="6061"/>
                  </a:lnTo>
                  <a:lnTo>
                    <a:pt x="15980" y="14767"/>
                  </a:lnTo>
                  <a:lnTo>
                    <a:pt x="17210" y="2016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7" name="AutoShape 193" descr="AutoShape 256"/>
            <p:cNvSpPr>
              <a:spLocks/>
            </p:cNvSpPr>
            <p:nvPr/>
          </p:nvSpPr>
          <p:spPr bwMode="auto">
            <a:xfrm>
              <a:off x="2610404" y="646985"/>
              <a:ext cx="26813" cy="12704"/>
            </a:xfrm>
            <a:custGeom>
              <a:avLst/>
              <a:gdLst>
                <a:gd name="T0" fmla="*/ 116466 w 21600"/>
                <a:gd name="T1" fmla="*/ 32 h 21600"/>
                <a:gd name="T2" fmla="*/ 116466 w 21600"/>
                <a:gd name="T3" fmla="*/ 32 h 21600"/>
                <a:gd name="T4" fmla="*/ 116466 w 21600"/>
                <a:gd name="T5" fmla="*/ 32 h 21600"/>
                <a:gd name="T6" fmla="*/ 1164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086" y="0"/>
                  </a:lnTo>
                  <a:lnTo>
                    <a:pt x="21600" y="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8" name="AutoShape 194" descr="AutoShape 259"/>
            <p:cNvSpPr>
              <a:spLocks/>
            </p:cNvSpPr>
            <p:nvPr/>
          </p:nvSpPr>
          <p:spPr bwMode="auto">
            <a:xfrm>
              <a:off x="2877088" y="1017869"/>
              <a:ext cx="118530" cy="82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371" y="18675"/>
                  </a:moveTo>
                  <a:lnTo>
                    <a:pt x="12686" y="19575"/>
                  </a:lnTo>
                  <a:lnTo>
                    <a:pt x="10800" y="19350"/>
                  </a:lnTo>
                  <a:lnTo>
                    <a:pt x="8143" y="21600"/>
                  </a:lnTo>
                  <a:lnTo>
                    <a:pt x="4800" y="20363"/>
                  </a:lnTo>
                  <a:lnTo>
                    <a:pt x="2657" y="20363"/>
                  </a:lnTo>
                  <a:lnTo>
                    <a:pt x="2400" y="12488"/>
                  </a:lnTo>
                  <a:lnTo>
                    <a:pt x="343" y="7538"/>
                  </a:lnTo>
                  <a:lnTo>
                    <a:pt x="0" y="4388"/>
                  </a:lnTo>
                  <a:lnTo>
                    <a:pt x="3429" y="788"/>
                  </a:lnTo>
                  <a:lnTo>
                    <a:pt x="4371" y="2138"/>
                  </a:lnTo>
                  <a:lnTo>
                    <a:pt x="5571" y="0"/>
                  </a:lnTo>
                  <a:lnTo>
                    <a:pt x="10029" y="2138"/>
                  </a:lnTo>
                  <a:lnTo>
                    <a:pt x="11229" y="6525"/>
                  </a:lnTo>
                  <a:lnTo>
                    <a:pt x="16800" y="5625"/>
                  </a:lnTo>
                  <a:lnTo>
                    <a:pt x="20314" y="4950"/>
                  </a:lnTo>
                  <a:lnTo>
                    <a:pt x="21600" y="9338"/>
                  </a:lnTo>
                  <a:lnTo>
                    <a:pt x="20486" y="12825"/>
                  </a:lnTo>
                  <a:lnTo>
                    <a:pt x="18943" y="15300"/>
                  </a:lnTo>
                  <a:lnTo>
                    <a:pt x="20143" y="18000"/>
                  </a:lnTo>
                  <a:lnTo>
                    <a:pt x="16371" y="1867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59" name="AutoShape 195" descr="AutoShape 261"/>
            <p:cNvSpPr>
              <a:spLocks/>
            </p:cNvSpPr>
            <p:nvPr/>
          </p:nvSpPr>
          <p:spPr bwMode="auto">
            <a:xfrm>
              <a:off x="2837580" y="273399"/>
              <a:ext cx="206015" cy="328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910" y="9012"/>
                  </a:moveTo>
                  <a:lnTo>
                    <a:pt x="4488" y="8449"/>
                  </a:lnTo>
                  <a:lnTo>
                    <a:pt x="4241" y="5689"/>
                  </a:lnTo>
                  <a:lnTo>
                    <a:pt x="4044" y="4759"/>
                  </a:lnTo>
                  <a:lnTo>
                    <a:pt x="2318" y="3886"/>
                  </a:lnTo>
                  <a:lnTo>
                    <a:pt x="592" y="2788"/>
                  </a:lnTo>
                  <a:lnTo>
                    <a:pt x="2170" y="2985"/>
                  </a:lnTo>
                  <a:lnTo>
                    <a:pt x="4241" y="3210"/>
                  </a:lnTo>
                  <a:lnTo>
                    <a:pt x="7397" y="2985"/>
                  </a:lnTo>
                  <a:lnTo>
                    <a:pt x="8384" y="1662"/>
                  </a:lnTo>
                  <a:lnTo>
                    <a:pt x="9764" y="648"/>
                  </a:lnTo>
                  <a:lnTo>
                    <a:pt x="11145" y="0"/>
                  </a:lnTo>
                  <a:lnTo>
                    <a:pt x="12871" y="197"/>
                  </a:lnTo>
                  <a:lnTo>
                    <a:pt x="14597" y="1126"/>
                  </a:lnTo>
                  <a:lnTo>
                    <a:pt x="13216" y="3210"/>
                  </a:lnTo>
                  <a:lnTo>
                    <a:pt x="15682" y="4506"/>
                  </a:lnTo>
                  <a:lnTo>
                    <a:pt x="15682" y="5942"/>
                  </a:lnTo>
                  <a:lnTo>
                    <a:pt x="16521" y="7688"/>
                  </a:lnTo>
                  <a:lnTo>
                    <a:pt x="16718" y="9828"/>
                  </a:lnTo>
                  <a:lnTo>
                    <a:pt x="17704" y="11574"/>
                  </a:lnTo>
                  <a:lnTo>
                    <a:pt x="18888" y="13602"/>
                  </a:lnTo>
                  <a:lnTo>
                    <a:pt x="19973" y="14391"/>
                  </a:lnTo>
                  <a:lnTo>
                    <a:pt x="21600" y="15151"/>
                  </a:lnTo>
                  <a:lnTo>
                    <a:pt x="19874" y="15996"/>
                  </a:lnTo>
                  <a:lnTo>
                    <a:pt x="17507" y="17460"/>
                  </a:lnTo>
                  <a:lnTo>
                    <a:pt x="15386" y="18896"/>
                  </a:lnTo>
                  <a:lnTo>
                    <a:pt x="14795" y="20136"/>
                  </a:lnTo>
                  <a:lnTo>
                    <a:pt x="14942" y="21600"/>
                  </a:lnTo>
                  <a:lnTo>
                    <a:pt x="12674" y="19601"/>
                  </a:lnTo>
                  <a:lnTo>
                    <a:pt x="9764" y="19910"/>
                  </a:lnTo>
                  <a:lnTo>
                    <a:pt x="8384" y="20671"/>
                  </a:lnTo>
                  <a:lnTo>
                    <a:pt x="4488" y="20558"/>
                  </a:lnTo>
                  <a:lnTo>
                    <a:pt x="1775" y="19460"/>
                  </a:lnTo>
                  <a:lnTo>
                    <a:pt x="789" y="18023"/>
                  </a:lnTo>
                  <a:lnTo>
                    <a:pt x="0" y="16587"/>
                  </a:lnTo>
                  <a:lnTo>
                    <a:pt x="592" y="14137"/>
                  </a:lnTo>
                  <a:lnTo>
                    <a:pt x="3304" y="13461"/>
                  </a:lnTo>
                  <a:lnTo>
                    <a:pt x="5227" y="12335"/>
                  </a:lnTo>
                  <a:lnTo>
                    <a:pt x="5868" y="10870"/>
                  </a:lnTo>
                  <a:lnTo>
                    <a:pt x="9123" y="11124"/>
                  </a:lnTo>
                  <a:lnTo>
                    <a:pt x="7200" y="9209"/>
                  </a:lnTo>
                  <a:lnTo>
                    <a:pt x="2910" y="901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0" name="AutoShape 196" descr="AutoShape 262"/>
            <p:cNvSpPr>
              <a:spLocks/>
            </p:cNvSpPr>
            <p:nvPr/>
          </p:nvSpPr>
          <p:spPr bwMode="auto">
            <a:xfrm>
              <a:off x="2625922" y="895930"/>
              <a:ext cx="139695" cy="74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7" y="16910"/>
                  </a:moveTo>
                  <a:lnTo>
                    <a:pt x="0" y="12960"/>
                  </a:lnTo>
                  <a:lnTo>
                    <a:pt x="1314" y="13577"/>
                  </a:lnTo>
                  <a:lnTo>
                    <a:pt x="2554" y="13947"/>
                  </a:lnTo>
                  <a:lnTo>
                    <a:pt x="6641" y="11109"/>
                  </a:lnTo>
                  <a:lnTo>
                    <a:pt x="9705" y="7653"/>
                  </a:lnTo>
                  <a:lnTo>
                    <a:pt x="10727" y="5801"/>
                  </a:lnTo>
                  <a:lnTo>
                    <a:pt x="10946" y="0"/>
                  </a:lnTo>
                  <a:lnTo>
                    <a:pt x="13500" y="3826"/>
                  </a:lnTo>
                  <a:lnTo>
                    <a:pt x="15835" y="3333"/>
                  </a:lnTo>
                  <a:lnTo>
                    <a:pt x="16492" y="247"/>
                  </a:lnTo>
                  <a:lnTo>
                    <a:pt x="19411" y="741"/>
                  </a:lnTo>
                  <a:lnTo>
                    <a:pt x="19192" y="4443"/>
                  </a:lnTo>
                  <a:lnTo>
                    <a:pt x="21235" y="6418"/>
                  </a:lnTo>
                  <a:lnTo>
                    <a:pt x="21600" y="11849"/>
                  </a:lnTo>
                  <a:lnTo>
                    <a:pt x="20359" y="15305"/>
                  </a:lnTo>
                  <a:lnTo>
                    <a:pt x="20141" y="16663"/>
                  </a:lnTo>
                  <a:lnTo>
                    <a:pt x="18973" y="19502"/>
                  </a:lnTo>
                  <a:lnTo>
                    <a:pt x="15835" y="21600"/>
                  </a:lnTo>
                  <a:lnTo>
                    <a:pt x="10435" y="19625"/>
                  </a:lnTo>
                  <a:lnTo>
                    <a:pt x="8465" y="15922"/>
                  </a:lnTo>
                  <a:lnTo>
                    <a:pt x="5619" y="18267"/>
                  </a:lnTo>
                  <a:lnTo>
                    <a:pt x="2116" y="18267"/>
                  </a:lnTo>
                  <a:lnTo>
                    <a:pt x="657" y="1691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1" name="AutoShape 197" descr="AutoShape 264"/>
            <p:cNvSpPr>
              <a:spLocks/>
            </p:cNvSpPr>
            <p:nvPr/>
          </p:nvSpPr>
          <p:spPr bwMode="auto">
            <a:xfrm>
              <a:off x="2374760" y="615537"/>
              <a:ext cx="12704" cy="12705"/>
            </a:xfrm>
            <a:custGeom>
              <a:avLst/>
              <a:gdLst>
                <a:gd name="T0" fmla="*/ 32 w 21600"/>
                <a:gd name="T1" fmla="*/ 32 h 21600"/>
                <a:gd name="T2" fmla="*/ 32 w 21600"/>
                <a:gd name="T3" fmla="*/ 32 h 21600"/>
                <a:gd name="T4" fmla="*/ 32 w 21600"/>
                <a:gd name="T5" fmla="*/ 32 h 21600"/>
                <a:gd name="T6" fmla="*/ 3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3724" y="21600"/>
                  </a:lnTo>
                  <a:lnTo>
                    <a:pt x="21600" y="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2" name="AutoShape 198" descr="AutoShape 265"/>
            <p:cNvSpPr>
              <a:spLocks/>
            </p:cNvSpPr>
            <p:nvPr/>
          </p:nvSpPr>
          <p:spPr bwMode="auto">
            <a:xfrm>
              <a:off x="2709176" y="1180883"/>
              <a:ext cx="43746" cy="28243"/>
            </a:xfrm>
            <a:custGeom>
              <a:avLst/>
              <a:gdLst>
                <a:gd name="T0" fmla="*/ 25395481 w 21600"/>
                <a:gd name="T1" fmla="*/ 206281 h 21600"/>
                <a:gd name="T2" fmla="*/ 25395481 w 21600"/>
                <a:gd name="T3" fmla="*/ 206281 h 21600"/>
                <a:gd name="T4" fmla="*/ 25395481 w 21600"/>
                <a:gd name="T5" fmla="*/ 206281 h 21600"/>
                <a:gd name="T6" fmla="*/ 25395481 w 21600"/>
                <a:gd name="T7" fmla="*/ 2062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42" y="0"/>
                  </a:moveTo>
                  <a:lnTo>
                    <a:pt x="11148" y="2700"/>
                  </a:lnTo>
                  <a:lnTo>
                    <a:pt x="0" y="1688"/>
                  </a:lnTo>
                  <a:lnTo>
                    <a:pt x="1858" y="6750"/>
                  </a:lnTo>
                  <a:lnTo>
                    <a:pt x="4181" y="13837"/>
                  </a:lnTo>
                  <a:lnTo>
                    <a:pt x="10219" y="15187"/>
                  </a:lnTo>
                  <a:lnTo>
                    <a:pt x="21600" y="21600"/>
                  </a:lnTo>
                  <a:lnTo>
                    <a:pt x="21135" y="10125"/>
                  </a:lnTo>
                  <a:lnTo>
                    <a:pt x="1974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3" name="AutoShape 199" descr="AutoShape 266"/>
            <p:cNvSpPr>
              <a:spLocks/>
            </p:cNvSpPr>
            <p:nvPr/>
          </p:nvSpPr>
          <p:spPr bwMode="auto">
            <a:xfrm>
              <a:off x="2223782" y="732915"/>
              <a:ext cx="87487" cy="10140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442" y="0"/>
                  </a:moveTo>
                  <a:lnTo>
                    <a:pt x="9691" y="1906"/>
                  </a:lnTo>
                  <a:lnTo>
                    <a:pt x="9691" y="4719"/>
                  </a:lnTo>
                  <a:lnTo>
                    <a:pt x="934" y="5355"/>
                  </a:lnTo>
                  <a:lnTo>
                    <a:pt x="0" y="7533"/>
                  </a:lnTo>
                  <a:lnTo>
                    <a:pt x="0" y="11254"/>
                  </a:lnTo>
                  <a:lnTo>
                    <a:pt x="2685" y="11526"/>
                  </a:lnTo>
                  <a:lnTo>
                    <a:pt x="2685" y="14067"/>
                  </a:lnTo>
                  <a:lnTo>
                    <a:pt x="0" y="15519"/>
                  </a:lnTo>
                  <a:lnTo>
                    <a:pt x="467" y="19059"/>
                  </a:lnTo>
                  <a:lnTo>
                    <a:pt x="467" y="21600"/>
                  </a:lnTo>
                  <a:lnTo>
                    <a:pt x="6538" y="21237"/>
                  </a:lnTo>
                  <a:lnTo>
                    <a:pt x="11909" y="18424"/>
                  </a:lnTo>
                  <a:lnTo>
                    <a:pt x="16579" y="18424"/>
                  </a:lnTo>
                  <a:lnTo>
                    <a:pt x="20316" y="17607"/>
                  </a:lnTo>
                  <a:lnTo>
                    <a:pt x="21600" y="11526"/>
                  </a:lnTo>
                  <a:lnTo>
                    <a:pt x="19498" y="7079"/>
                  </a:lnTo>
                  <a:lnTo>
                    <a:pt x="13544" y="7079"/>
                  </a:lnTo>
                  <a:lnTo>
                    <a:pt x="12610" y="4629"/>
                  </a:lnTo>
                  <a:lnTo>
                    <a:pt x="14128" y="1271"/>
                  </a:lnTo>
                  <a:lnTo>
                    <a:pt x="1144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4" name="AutoShape 200" descr="AutoShape 267"/>
            <p:cNvSpPr>
              <a:spLocks/>
            </p:cNvSpPr>
            <p:nvPr/>
          </p:nvSpPr>
          <p:spPr bwMode="auto">
            <a:xfrm>
              <a:off x="2274576" y="731632"/>
              <a:ext cx="43747" cy="34660"/>
            </a:xfrm>
            <a:custGeom>
              <a:avLst/>
              <a:gdLst>
                <a:gd name="T0" fmla="*/ 25401244 w 21600"/>
                <a:gd name="T1" fmla="*/ 1961328 h 21600"/>
                <a:gd name="T2" fmla="*/ 25401244 w 21600"/>
                <a:gd name="T3" fmla="*/ 1961328 h 21600"/>
                <a:gd name="T4" fmla="*/ 25401244 w 21600"/>
                <a:gd name="T5" fmla="*/ 1961328 h 21600"/>
                <a:gd name="T6" fmla="*/ 25401244 w 21600"/>
                <a:gd name="T7" fmla="*/ 19613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703" y="21600"/>
                  </a:moveTo>
                  <a:lnTo>
                    <a:pt x="1858" y="21600"/>
                  </a:lnTo>
                  <a:lnTo>
                    <a:pt x="0" y="14400"/>
                  </a:lnTo>
                  <a:lnTo>
                    <a:pt x="3019" y="4533"/>
                  </a:lnTo>
                  <a:lnTo>
                    <a:pt x="8826" y="0"/>
                  </a:lnTo>
                  <a:lnTo>
                    <a:pt x="15329" y="1867"/>
                  </a:lnTo>
                  <a:lnTo>
                    <a:pt x="19974" y="7200"/>
                  </a:lnTo>
                  <a:lnTo>
                    <a:pt x="21600" y="15733"/>
                  </a:lnTo>
                  <a:lnTo>
                    <a:pt x="1370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5" name="AutoShape 201" descr="AutoShape 268"/>
            <p:cNvSpPr>
              <a:spLocks/>
            </p:cNvSpPr>
            <p:nvPr/>
          </p:nvSpPr>
          <p:spPr bwMode="auto">
            <a:xfrm>
              <a:off x="2285867" y="640500"/>
              <a:ext cx="18347" cy="28242"/>
            </a:xfrm>
            <a:custGeom>
              <a:avLst/>
              <a:gdLst>
                <a:gd name="T0" fmla="*/ 1793 w 21600"/>
                <a:gd name="T1" fmla="*/ 206190 h 21600"/>
                <a:gd name="T2" fmla="*/ 1793 w 21600"/>
                <a:gd name="T3" fmla="*/ 206190 h 21600"/>
                <a:gd name="T4" fmla="*/ 1793 w 21600"/>
                <a:gd name="T5" fmla="*/ 206190 h 21600"/>
                <a:gd name="T6" fmla="*/ 1793 w 21600"/>
                <a:gd name="T7" fmla="*/ 2061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40" y="0"/>
                  </a:moveTo>
                  <a:lnTo>
                    <a:pt x="2700" y="6353"/>
                  </a:lnTo>
                  <a:lnTo>
                    <a:pt x="0" y="16518"/>
                  </a:lnTo>
                  <a:lnTo>
                    <a:pt x="8640" y="21600"/>
                  </a:lnTo>
                  <a:lnTo>
                    <a:pt x="21600" y="11118"/>
                  </a:lnTo>
                  <a:lnTo>
                    <a:pt x="1944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6" name="AutoShape 202" descr="AutoShape 269"/>
            <p:cNvSpPr>
              <a:spLocks/>
            </p:cNvSpPr>
            <p:nvPr/>
          </p:nvSpPr>
          <p:spPr bwMode="auto">
            <a:xfrm>
              <a:off x="2307033" y="635364"/>
              <a:ext cx="155216" cy="2438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24" y="266"/>
                  </a:moveTo>
                  <a:lnTo>
                    <a:pt x="2107" y="1632"/>
                  </a:lnTo>
                  <a:lnTo>
                    <a:pt x="0" y="2999"/>
                  </a:lnTo>
                  <a:lnTo>
                    <a:pt x="1580" y="3417"/>
                  </a:lnTo>
                  <a:lnTo>
                    <a:pt x="2107" y="4479"/>
                  </a:lnTo>
                  <a:lnTo>
                    <a:pt x="2107" y="5542"/>
                  </a:lnTo>
                  <a:lnTo>
                    <a:pt x="263" y="6150"/>
                  </a:lnTo>
                  <a:lnTo>
                    <a:pt x="1120" y="7213"/>
                  </a:lnTo>
                  <a:lnTo>
                    <a:pt x="2898" y="7327"/>
                  </a:lnTo>
                  <a:lnTo>
                    <a:pt x="3424" y="8238"/>
                  </a:lnTo>
                  <a:lnTo>
                    <a:pt x="2700" y="9149"/>
                  </a:lnTo>
                  <a:lnTo>
                    <a:pt x="7573" y="9718"/>
                  </a:lnTo>
                  <a:lnTo>
                    <a:pt x="8627" y="10781"/>
                  </a:lnTo>
                  <a:lnTo>
                    <a:pt x="10207" y="11085"/>
                  </a:lnTo>
                  <a:lnTo>
                    <a:pt x="9680" y="11958"/>
                  </a:lnTo>
                  <a:lnTo>
                    <a:pt x="7046" y="12869"/>
                  </a:lnTo>
                  <a:lnTo>
                    <a:pt x="5005" y="12869"/>
                  </a:lnTo>
                  <a:lnTo>
                    <a:pt x="4741" y="14236"/>
                  </a:lnTo>
                  <a:lnTo>
                    <a:pt x="5466" y="14957"/>
                  </a:lnTo>
                  <a:lnTo>
                    <a:pt x="5005" y="16209"/>
                  </a:lnTo>
                  <a:lnTo>
                    <a:pt x="3424" y="16779"/>
                  </a:lnTo>
                  <a:lnTo>
                    <a:pt x="8100" y="17386"/>
                  </a:lnTo>
                  <a:lnTo>
                    <a:pt x="7902" y="17842"/>
                  </a:lnTo>
                  <a:lnTo>
                    <a:pt x="6059" y="17956"/>
                  </a:lnTo>
                  <a:lnTo>
                    <a:pt x="4149" y="19170"/>
                  </a:lnTo>
                  <a:lnTo>
                    <a:pt x="2371" y="20385"/>
                  </a:lnTo>
                  <a:lnTo>
                    <a:pt x="2107" y="21600"/>
                  </a:lnTo>
                  <a:lnTo>
                    <a:pt x="6585" y="20537"/>
                  </a:lnTo>
                  <a:lnTo>
                    <a:pt x="9351" y="19626"/>
                  </a:lnTo>
                  <a:lnTo>
                    <a:pt x="13368" y="20271"/>
                  </a:lnTo>
                  <a:lnTo>
                    <a:pt x="16398" y="19019"/>
                  </a:lnTo>
                  <a:lnTo>
                    <a:pt x="20349" y="18449"/>
                  </a:lnTo>
                  <a:lnTo>
                    <a:pt x="17978" y="17386"/>
                  </a:lnTo>
                  <a:lnTo>
                    <a:pt x="19295" y="16779"/>
                  </a:lnTo>
                  <a:lnTo>
                    <a:pt x="21337" y="16931"/>
                  </a:lnTo>
                  <a:lnTo>
                    <a:pt x="21600" y="14236"/>
                  </a:lnTo>
                  <a:lnTo>
                    <a:pt x="17715" y="13476"/>
                  </a:lnTo>
                  <a:lnTo>
                    <a:pt x="17451" y="11692"/>
                  </a:lnTo>
                  <a:lnTo>
                    <a:pt x="16990" y="10629"/>
                  </a:lnTo>
                  <a:lnTo>
                    <a:pt x="14883" y="10212"/>
                  </a:lnTo>
                  <a:lnTo>
                    <a:pt x="15146" y="8655"/>
                  </a:lnTo>
                  <a:lnTo>
                    <a:pt x="13368" y="8389"/>
                  </a:lnTo>
                  <a:lnTo>
                    <a:pt x="13829" y="6302"/>
                  </a:lnTo>
                  <a:lnTo>
                    <a:pt x="8890" y="4176"/>
                  </a:lnTo>
                  <a:lnTo>
                    <a:pt x="11524" y="3720"/>
                  </a:lnTo>
                  <a:lnTo>
                    <a:pt x="11788" y="1936"/>
                  </a:lnTo>
                  <a:lnTo>
                    <a:pt x="7046" y="1936"/>
                  </a:lnTo>
                  <a:lnTo>
                    <a:pt x="7046" y="0"/>
                  </a:lnTo>
                  <a:lnTo>
                    <a:pt x="3424" y="26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7" name="AutoShape 203" descr="AutoShape 270"/>
            <p:cNvSpPr>
              <a:spLocks/>
            </p:cNvSpPr>
            <p:nvPr/>
          </p:nvSpPr>
          <p:spPr bwMode="auto">
            <a:xfrm>
              <a:off x="2394514" y="571185"/>
              <a:ext cx="14114" cy="24392"/>
            </a:xfrm>
            <a:custGeom>
              <a:avLst/>
              <a:gdLst>
                <a:gd name="T0" fmla="*/ 101 w 21600"/>
                <a:gd name="T1" fmla="*/ 41128 h 21600"/>
                <a:gd name="T2" fmla="*/ 101 w 21600"/>
                <a:gd name="T3" fmla="*/ 41128 h 21600"/>
                <a:gd name="T4" fmla="*/ 101 w 21600"/>
                <a:gd name="T5" fmla="*/ 41128 h 21600"/>
                <a:gd name="T6" fmla="*/ 101 w 21600"/>
                <a:gd name="T7" fmla="*/ 411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14" y="0"/>
                  </a:moveTo>
                  <a:lnTo>
                    <a:pt x="0" y="10251"/>
                  </a:lnTo>
                  <a:lnTo>
                    <a:pt x="6171" y="21600"/>
                  </a:lnTo>
                  <a:lnTo>
                    <a:pt x="21600" y="21600"/>
                  </a:lnTo>
                  <a:lnTo>
                    <a:pt x="185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8" name="AutoShape 204" descr="AutoShape 271"/>
            <p:cNvSpPr>
              <a:spLocks/>
            </p:cNvSpPr>
            <p:nvPr/>
          </p:nvSpPr>
          <p:spPr bwMode="auto">
            <a:xfrm>
              <a:off x="2524329" y="232324"/>
              <a:ext cx="523496" cy="414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123" y="4676"/>
                  </a:moveTo>
                  <a:lnTo>
                    <a:pt x="18667" y="3028"/>
                  </a:lnTo>
                  <a:lnTo>
                    <a:pt x="17987" y="2294"/>
                  </a:lnTo>
                  <a:lnTo>
                    <a:pt x="17307" y="2138"/>
                  </a:lnTo>
                  <a:lnTo>
                    <a:pt x="16763" y="2650"/>
                  </a:lnTo>
                  <a:lnTo>
                    <a:pt x="16219" y="3452"/>
                  </a:lnTo>
                  <a:lnTo>
                    <a:pt x="15831" y="4498"/>
                  </a:lnTo>
                  <a:lnTo>
                    <a:pt x="14588" y="4676"/>
                  </a:lnTo>
                  <a:lnTo>
                    <a:pt x="13772" y="4498"/>
                  </a:lnTo>
                  <a:lnTo>
                    <a:pt x="13150" y="4342"/>
                  </a:lnTo>
                  <a:lnTo>
                    <a:pt x="12626" y="4877"/>
                  </a:lnTo>
                  <a:lnTo>
                    <a:pt x="12160" y="5478"/>
                  </a:lnTo>
                  <a:lnTo>
                    <a:pt x="11305" y="5478"/>
                  </a:lnTo>
                  <a:lnTo>
                    <a:pt x="10683" y="5567"/>
                  </a:lnTo>
                  <a:lnTo>
                    <a:pt x="10217" y="6101"/>
                  </a:lnTo>
                  <a:lnTo>
                    <a:pt x="9771" y="6346"/>
                  </a:lnTo>
                  <a:lnTo>
                    <a:pt x="9227" y="6191"/>
                  </a:lnTo>
                  <a:lnTo>
                    <a:pt x="9149" y="7059"/>
                  </a:lnTo>
                  <a:lnTo>
                    <a:pt x="8683" y="7415"/>
                  </a:lnTo>
                  <a:lnTo>
                    <a:pt x="8547" y="8284"/>
                  </a:lnTo>
                  <a:lnTo>
                    <a:pt x="7925" y="8395"/>
                  </a:lnTo>
                  <a:lnTo>
                    <a:pt x="7692" y="9174"/>
                  </a:lnTo>
                  <a:lnTo>
                    <a:pt x="7226" y="9419"/>
                  </a:lnTo>
                  <a:lnTo>
                    <a:pt x="7090" y="10733"/>
                  </a:lnTo>
                  <a:lnTo>
                    <a:pt x="6682" y="11646"/>
                  </a:lnTo>
                  <a:lnTo>
                    <a:pt x="7226" y="12158"/>
                  </a:lnTo>
                  <a:lnTo>
                    <a:pt x="6857" y="12492"/>
                  </a:lnTo>
                  <a:lnTo>
                    <a:pt x="6002" y="12336"/>
                  </a:lnTo>
                  <a:lnTo>
                    <a:pt x="5788" y="13027"/>
                  </a:lnTo>
                  <a:lnTo>
                    <a:pt x="6002" y="14875"/>
                  </a:lnTo>
                  <a:lnTo>
                    <a:pt x="6158" y="16033"/>
                  </a:lnTo>
                  <a:lnTo>
                    <a:pt x="6624" y="17169"/>
                  </a:lnTo>
                  <a:lnTo>
                    <a:pt x="6857" y="18393"/>
                  </a:lnTo>
                  <a:lnTo>
                    <a:pt x="6002" y="18928"/>
                  </a:lnTo>
                  <a:lnTo>
                    <a:pt x="5691" y="20175"/>
                  </a:lnTo>
                  <a:lnTo>
                    <a:pt x="5400" y="20865"/>
                  </a:lnTo>
                  <a:lnTo>
                    <a:pt x="4798" y="20442"/>
                  </a:lnTo>
                  <a:lnTo>
                    <a:pt x="3477" y="20687"/>
                  </a:lnTo>
                  <a:lnTo>
                    <a:pt x="2797" y="21221"/>
                  </a:lnTo>
                  <a:lnTo>
                    <a:pt x="2078" y="21489"/>
                  </a:lnTo>
                  <a:lnTo>
                    <a:pt x="1010" y="21600"/>
                  </a:lnTo>
                  <a:lnTo>
                    <a:pt x="932" y="20353"/>
                  </a:lnTo>
                  <a:lnTo>
                    <a:pt x="466" y="19997"/>
                  </a:lnTo>
                  <a:lnTo>
                    <a:pt x="719" y="18148"/>
                  </a:lnTo>
                  <a:lnTo>
                    <a:pt x="97" y="18059"/>
                  </a:lnTo>
                  <a:lnTo>
                    <a:pt x="0" y="15409"/>
                  </a:lnTo>
                  <a:lnTo>
                    <a:pt x="719" y="15165"/>
                  </a:lnTo>
                  <a:lnTo>
                    <a:pt x="855" y="14541"/>
                  </a:lnTo>
                  <a:lnTo>
                    <a:pt x="1709" y="14185"/>
                  </a:lnTo>
                  <a:lnTo>
                    <a:pt x="2467" y="14096"/>
                  </a:lnTo>
                  <a:lnTo>
                    <a:pt x="2855" y="13472"/>
                  </a:lnTo>
                  <a:lnTo>
                    <a:pt x="3788" y="13405"/>
                  </a:lnTo>
                  <a:lnTo>
                    <a:pt x="3865" y="12158"/>
                  </a:lnTo>
                  <a:lnTo>
                    <a:pt x="5089" y="11713"/>
                  </a:lnTo>
                  <a:lnTo>
                    <a:pt x="5225" y="10733"/>
                  </a:lnTo>
                  <a:lnTo>
                    <a:pt x="5866" y="10243"/>
                  </a:lnTo>
                  <a:lnTo>
                    <a:pt x="6080" y="9264"/>
                  </a:lnTo>
                  <a:lnTo>
                    <a:pt x="6332" y="8284"/>
                  </a:lnTo>
                  <a:lnTo>
                    <a:pt x="7226" y="7237"/>
                  </a:lnTo>
                  <a:lnTo>
                    <a:pt x="8003" y="6191"/>
                  </a:lnTo>
                  <a:lnTo>
                    <a:pt x="8838" y="5478"/>
                  </a:lnTo>
                  <a:lnTo>
                    <a:pt x="10081" y="5278"/>
                  </a:lnTo>
                  <a:lnTo>
                    <a:pt x="10761" y="4877"/>
                  </a:lnTo>
                  <a:lnTo>
                    <a:pt x="12082" y="4587"/>
                  </a:lnTo>
                  <a:lnTo>
                    <a:pt x="12296" y="3719"/>
                  </a:lnTo>
                  <a:lnTo>
                    <a:pt x="13053" y="3273"/>
                  </a:lnTo>
                  <a:lnTo>
                    <a:pt x="12840" y="2205"/>
                  </a:lnTo>
                  <a:lnTo>
                    <a:pt x="12218" y="1692"/>
                  </a:lnTo>
                  <a:lnTo>
                    <a:pt x="13150" y="1336"/>
                  </a:lnTo>
                  <a:lnTo>
                    <a:pt x="13442" y="646"/>
                  </a:lnTo>
                  <a:lnTo>
                    <a:pt x="13617" y="1603"/>
                  </a:lnTo>
                  <a:lnTo>
                    <a:pt x="14063" y="1759"/>
                  </a:lnTo>
                  <a:lnTo>
                    <a:pt x="14063" y="1269"/>
                  </a:lnTo>
                  <a:lnTo>
                    <a:pt x="14510" y="1269"/>
                  </a:lnTo>
                  <a:lnTo>
                    <a:pt x="14685" y="1692"/>
                  </a:lnTo>
                  <a:lnTo>
                    <a:pt x="15306" y="1871"/>
                  </a:lnTo>
                  <a:lnTo>
                    <a:pt x="15598" y="1069"/>
                  </a:lnTo>
                  <a:lnTo>
                    <a:pt x="15132" y="735"/>
                  </a:lnTo>
                  <a:lnTo>
                    <a:pt x="15909" y="200"/>
                  </a:lnTo>
                  <a:lnTo>
                    <a:pt x="16666" y="891"/>
                  </a:lnTo>
                  <a:lnTo>
                    <a:pt x="17132" y="0"/>
                  </a:lnTo>
                  <a:lnTo>
                    <a:pt x="17365" y="980"/>
                  </a:lnTo>
                  <a:lnTo>
                    <a:pt x="18123" y="1069"/>
                  </a:lnTo>
                  <a:lnTo>
                    <a:pt x="18978" y="356"/>
                  </a:lnTo>
                  <a:lnTo>
                    <a:pt x="19988" y="1069"/>
                  </a:lnTo>
                  <a:lnTo>
                    <a:pt x="19813" y="1871"/>
                  </a:lnTo>
                  <a:lnTo>
                    <a:pt x="21600" y="2583"/>
                  </a:lnTo>
                  <a:lnTo>
                    <a:pt x="20493" y="3385"/>
                  </a:lnTo>
                  <a:lnTo>
                    <a:pt x="19502" y="4609"/>
                  </a:lnTo>
                  <a:lnTo>
                    <a:pt x="19094" y="5701"/>
                  </a:lnTo>
                  <a:lnTo>
                    <a:pt x="18123" y="4676"/>
                  </a:lnTo>
                  <a:lnTo>
                    <a:pt x="18667" y="3028"/>
                  </a:lnTo>
                  <a:lnTo>
                    <a:pt x="18123" y="467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69" name="AutoShape 205" descr="AutoShape 273"/>
            <p:cNvSpPr>
              <a:spLocks/>
            </p:cNvSpPr>
            <p:nvPr/>
          </p:nvSpPr>
          <p:spPr bwMode="auto">
            <a:xfrm>
              <a:off x="2339486" y="836886"/>
              <a:ext cx="251166" cy="2400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05" y="386"/>
                  </a:moveTo>
                  <a:lnTo>
                    <a:pt x="10861" y="1893"/>
                  </a:lnTo>
                  <a:lnTo>
                    <a:pt x="9892" y="2666"/>
                  </a:lnTo>
                  <a:lnTo>
                    <a:pt x="9569" y="3594"/>
                  </a:lnTo>
                  <a:lnTo>
                    <a:pt x="8115" y="3439"/>
                  </a:lnTo>
                  <a:lnTo>
                    <a:pt x="7833" y="4521"/>
                  </a:lnTo>
                  <a:lnTo>
                    <a:pt x="6379" y="4675"/>
                  </a:lnTo>
                  <a:lnTo>
                    <a:pt x="5450" y="3555"/>
                  </a:lnTo>
                  <a:lnTo>
                    <a:pt x="4481" y="3903"/>
                  </a:lnTo>
                  <a:lnTo>
                    <a:pt x="4926" y="4753"/>
                  </a:lnTo>
                  <a:lnTo>
                    <a:pt x="4603" y="5873"/>
                  </a:lnTo>
                  <a:lnTo>
                    <a:pt x="2988" y="6028"/>
                  </a:lnTo>
                  <a:lnTo>
                    <a:pt x="2221" y="6492"/>
                  </a:lnTo>
                  <a:lnTo>
                    <a:pt x="1898" y="6646"/>
                  </a:lnTo>
                  <a:lnTo>
                    <a:pt x="121" y="6955"/>
                  </a:lnTo>
                  <a:lnTo>
                    <a:pt x="121" y="7380"/>
                  </a:lnTo>
                  <a:lnTo>
                    <a:pt x="0" y="8153"/>
                  </a:lnTo>
                  <a:lnTo>
                    <a:pt x="2342" y="9235"/>
                  </a:lnTo>
                  <a:lnTo>
                    <a:pt x="3351" y="9699"/>
                  </a:lnTo>
                  <a:lnTo>
                    <a:pt x="4481" y="10935"/>
                  </a:lnTo>
                  <a:lnTo>
                    <a:pt x="5087" y="12558"/>
                  </a:lnTo>
                  <a:lnTo>
                    <a:pt x="6177" y="13640"/>
                  </a:lnTo>
                  <a:lnTo>
                    <a:pt x="5289" y="14104"/>
                  </a:lnTo>
                  <a:lnTo>
                    <a:pt x="4603" y="18547"/>
                  </a:lnTo>
                  <a:lnTo>
                    <a:pt x="3957" y="19591"/>
                  </a:lnTo>
                  <a:lnTo>
                    <a:pt x="6379" y="20364"/>
                  </a:lnTo>
                  <a:lnTo>
                    <a:pt x="8923" y="20518"/>
                  </a:lnTo>
                  <a:lnTo>
                    <a:pt x="10215" y="21600"/>
                  </a:lnTo>
                  <a:lnTo>
                    <a:pt x="13687" y="21445"/>
                  </a:lnTo>
                  <a:lnTo>
                    <a:pt x="13404" y="20248"/>
                  </a:lnTo>
                  <a:lnTo>
                    <a:pt x="14050" y="18818"/>
                  </a:lnTo>
                  <a:lnTo>
                    <a:pt x="15463" y="18663"/>
                  </a:lnTo>
                  <a:lnTo>
                    <a:pt x="17038" y="18663"/>
                  </a:lnTo>
                  <a:lnTo>
                    <a:pt x="18168" y="19513"/>
                  </a:lnTo>
                  <a:lnTo>
                    <a:pt x="19622" y="19900"/>
                  </a:lnTo>
                  <a:lnTo>
                    <a:pt x="20631" y="18161"/>
                  </a:lnTo>
                  <a:lnTo>
                    <a:pt x="20631" y="16925"/>
                  </a:lnTo>
                  <a:lnTo>
                    <a:pt x="19218" y="16345"/>
                  </a:lnTo>
                  <a:lnTo>
                    <a:pt x="19056" y="14645"/>
                  </a:lnTo>
                  <a:lnTo>
                    <a:pt x="19864" y="13601"/>
                  </a:lnTo>
                  <a:lnTo>
                    <a:pt x="19824" y="12288"/>
                  </a:lnTo>
                  <a:lnTo>
                    <a:pt x="18855" y="11515"/>
                  </a:lnTo>
                  <a:lnTo>
                    <a:pt x="19178" y="10278"/>
                  </a:lnTo>
                  <a:lnTo>
                    <a:pt x="19985" y="9235"/>
                  </a:lnTo>
                  <a:lnTo>
                    <a:pt x="21156" y="8887"/>
                  </a:lnTo>
                  <a:lnTo>
                    <a:pt x="20793" y="6260"/>
                  </a:lnTo>
                  <a:lnTo>
                    <a:pt x="21600" y="5332"/>
                  </a:lnTo>
                  <a:lnTo>
                    <a:pt x="19864" y="3980"/>
                  </a:lnTo>
                  <a:lnTo>
                    <a:pt x="17361" y="4135"/>
                  </a:lnTo>
                  <a:lnTo>
                    <a:pt x="15221" y="3362"/>
                  </a:lnTo>
                  <a:lnTo>
                    <a:pt x="14454" y="1855"/>
                  </a:lnTo>
                  <a:lnTo>
                    <a:pt x="13000" y="1082"/>
                  </a:lnTo>
                  <a:lnTo>
                    <a:pt x="13121" y="0"/>
                  </a:lnTo>
                  <a:lnTo>
                    <a:pt x="11305" y="38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0" name="AutoShape 206" descr="AutoShape 274"/>
            <p:cNvSpPr>
              <a:spLocks/>
            </p:cNvSpPr>
            <p:nvPr/>
          </p:nvSpPr>
          <p:spPr bwMode="auto">
            <a:xfrm>
              <a:off x="2561016" y="951123"/>
              <a:ext cx="256814" cy="229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9" y="8246"/>
                  </a:moveTo>
                  <a:lnTo>
                    <a:pt x="1549" y="6959"/>
                  </a:lnTo>
                  <a:lnTo>
                    <a:pt x="159" y="6355"/>
                  </a:lnTo>
                  <a:lnTo>
                    <a:pt x="0" y="4585"/>
                  </a:lnTo>
                  <a:lnTo>
                    <a:pt x="794" y="3499"/>
                  </a:lnTo>
                  <a:lnTo>
                    <a:pt x="754" y="2132"/>
                  </a:lnTo>
                  <a:lnTo>
                    <a:pt x="2541" y="2011"/>
                  </a:lnTo>
                  <a:lnTo>
                    <a:pt x="3256" y="1327"/>
                  </a:lnTo>
                  <a:lnTo>
                    <a:pt x="3891" y="2172"/>
                  </a:lnTo>
                  <a:lnTo>
                    <a:pt x="4447" y="1448"/>
                  </a:lnTo>
                  <a:lnTo>
                    <a:pt x="5162" y="1770"/>
                  </a:lnTo>
                  <a:lnTo>
                    <a:pt x="5797" y="322"/>
                  </a:lnTo>
                  <a:lnTo>
                    <a:pt x="6591" y="764"/>
                  </a:lnTo>
                  <a:lnTo>
                    <a:pt x="8497" y="764"/>
                  </a:lnTo>
                  <a:lnTo>
                    <a:pt x="10046" y="0"/>
                  </a:lnTo>
                  <a:lnTo>
                    <a:pt x="11118" y="1207"/>
                  </a:lnTo>
                  <a:lnTo>
                    <a:pt x="11594" y="2615"/>
                  </a:lnTo>
                  <a:lnTo>
                    <a:pt x="10562" y="3499"/>
                  </a:lnTo>
                  <a:lnTo>
                    <a:pt x="10046" y="5149"/>
                  </a:lnTo>
                  <a:lnTo>
                    <a:pt x="10165" y="6396"/>
                  </a:lnTo>
                  <a:lnTo>
                    <a:pt x="10959" y="6918"/>
                  </a:lnTo>
                  <a:lnTo>
                    <a:pt x="12031" y="8769"/>
                  </a:lnTo>
                  <a:lnTo>
                    <a:pt x="13301" y="10699"/>
                  </a:lnTo>
                  <a:lnTo>
                    <a:pt x="15525" y="12872"/>
                  </a:lnTo>
                  <a:lnTo>
                    <a:pt x="16716" y="12912"/>
                  </a:lnTo>
                  <a:lnTo>
                    <a:pt x="17550" y="12630"/>
                  </a:lnTo>
                  <a:lnTo>
                    <a:pt x="17709" y="13435"/>
                  </a:lnTo>
                  <a:lnTo>
                    <a:pt x="18344" y="14159"/>
                  </a:lnTo>
                  <a:lnTo>
                    <a:pt x="18860" y="15044"/>
                  </a:lnTo>
                  <a:lnTo>
                    <a:pt x="19694" y="15727"/>
                  </a:lnTo>
                  <a:lnTo>
                    <a:pt x="20607" y="16532"/>
                  </a:lnTo>
                  <a:lnTo>
                    <a:pt x="21600" y="17739"/>
                  </a:lnTo>
                  <a:lnTo>
                    <a:pt x="20846" y="18181"/>
                  </a:lnTo>
                  <a:lnTo>
                    <a:pt x="19416" y="17135"/>
                  </a:lnTo>
                  <a:lnTo>
                    <a:pt x="18225" y="17578"/>
                  </a:lnTo>
                  <a:lnTo>
                    <a:pt x="18026" y="18422"/>
                  </a:lnTo>
                  <a:lnTo>
                    <a:pt x="18622" y="19830"/>
                  </a:lnTo>
                  <a:lnTo>
                    <a:pt x="18026" y="20554"/>
                  </a:lnTo>
                  <a:lnTo>
                    <a:pt x="17391" y="21600"/>
                  </a:lnTo>
                  <a:lnTo>
                    <a:pt x="16399" y="21520"/>
                  </a:lnTo>
                  <a:lnTo>
                    <a:pt x="16557" y="19428"/>
                  </a:lnTo>
                  <a:lnTo>
                    <a:pt x="16557" y="18302"/>
                  </a:lnTo>
                  <a:lnTo>
                    <a:pt x="15326" y="17457"/>
                  </a:lnTo>
                  <a:lnTo>
                    <a:pt x="14651" y="16250"/>
                  </a:lnTo>
                  <a:lnTo>
                    <a:pt x="13579" y="16130"/>
                  </a:lnTo>
                  <a:lnTo>
                    <a:pt x="13659" y="15003"/>
                  </a:lnTo>
                  <a:lnTo>
                    <a:pt x="11078" y="14159"/>
                  </a:lnTo>
                  <a:lnTo>
                    <a:pt x="9331" y="12630"/>
                  </a:lnTo>
                  <a:lnTo>
                    <a:pt x="8378" y="11906"/>
                  </a:lnTo>
                  <a:lnTo>
                    <a:pt x="7306" y="11021"/>
                  </a:lnTo>
                  <a:lnTo>
                    <a:pt x="6750" y="8769"/>
                  </a:lnTo>
                  <a:lnTo>
                    <a:pt x="6194" y="7522"/>
                  </a:lnTo>
                  <a:lnTo>
                    <a:pt x="4129" y="7120"/>
                  </a:lnTo>
                  <a:lnTo>
                    <a:pt x="3693" y="8165"/>
                  </a:lnTo>
                  <a:lnTo>
                    <a:pt x="1549" y="824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1" name="AutoShape 207" descr="AutoShape 275"/>
            <p:cNvSpPr>
              <a:spLocks/>
            </p:cNvSpPr>
            <p:nvPr/>
          </p:nvSpPr>
          <p:spPr bwMode="auto">
            <a:xfrm>
              <a:off x="2240714" y="1040971"/>
              <a:ext cx="258223" cy="1874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896"/>
                  </a:moveTo>
                  <a:lnTo>
                    <a:pt x="18210" y="4093"/>
                  </a:lnTo>
                  <a:lnTo>
                    <a:pt x="16949" y="2712"/>
                  </a:lnTo>
                  <a:lnTo>
                    <a:pt x="14466" y="2515"/>
                  </a:lnTo>
                  <a:lnTo>
                    <a:pt x="12101" y="1529"/>
                  </a:lnTo>
                  <a:lnTo>
                    <a:pt x="9499" y="345"/>
                  </a:lnTo>
                  <a:lnTo>
                    <a:pt x="7883" y="986"/>
                  </a:lnTo>
                  <a:lnTo>
                    <a:pt x="6661" y="0"/>
                  </a:lnTo>
                  <a:lnTo>
                    <a:pt x="591" y="197"/>
                  </a:lnTo>
                  <a:lnTo>
                    <a:pt x="907" y="1381"/>
                  </a:lnTo>
                  <a:lnTo>
                    <a:pt x="0" y="1726"/>
                  </a:lnTo>
                  <a:lnTo>
                    <a:pt x="118" y="3551"/>
                  </a:lnTo>
                  <a:lnTo>
                    <a:pt x="1064" y="4685"/>
                  </a:lnTo>
                  <a:lnTo>
                    <a:pt x="1380" y="6263"/>
                  </a:lnTo>
                  <a:lnTo>
                    <a:pt x="3114" y="6066"/>
                  </a:lnTo>
                  <a:lnTo>
                    <a:pt x="4336" y="5425"/>
                  </a:lnTo>
                  <a:lnTo>
                    <a:pt x="4769" y="6263"/>
                  </a:lnTo>
                  <a:lnTo>
                    <a:pt x="4493" y="7003"/>
                  </a:lnTo>
                  <a:lnTo>
                    <a:pt x="4020" y="7792"/>
                  </a:lnTo>
                  <a:lnTo>
                    <a:pt x="3390" y="12082"/>
                  </a:lnTo>
                  <a:lnTo>
                    <a:pt x="2601" y="13068"/>
                  </a:lnTo>
                  <a:lnTo>
                    <a:pt x="3547" y="14055"/>
                  </a:lnTo>
                  <a:lnTo>
                    <a:pt x="3705" y="17359"/>
                  </a:lnTo>
                  <a:lnTo>
                    <a:pt x="3902" y="18888"/>
                  </a:lnTo>
                  <a:lnTo>
                    <a:pt x="4966" y="19085"/>
                  </a:lnTo>
                  <a:lnTo>
                    <a:pt x="4966" y="20663"/>
                  </a:lnTo>
                  <a:lnTo>
                    <a:pt x="6228" y="21600"/>
                  </a:lnTo>
                  <a:lnTo>
                    <a:pt x="7450" y="21255"/>
                  </a:lnTo>
                  <a:lnTo>
                    <a:pt x="8238" y="20515"/>
                  </a:lnTo>
                  <a:lnTo>
                    <a:pt x="12613" y="20663"/>
                  </a:lnTo>
                  <a:lnTo>
                    <a:pt x="13559" y="19677"/>
                  </a:lnTo>
                  <a:lnTo>
                    <a:pt x="13559" y="18345"/>
                  </a:lnTo>
                  <a:lnTo>
                    <a:pt x="14781" y="17359"/>
                  </a:lnTo>
                  <a:lnTo>
                    <a:pt x="15727" y="15978"/>
                  </a:lnTo>
                  <a:lnTo>
                    <a:pt x="16003" y="14449"/>
                  </a:lnTo>
                  <a:lnTo>
                    <a:pt x="14781" y="12427"/>
                  </a:lnTo>
                  <a:lnTo>
                    <a:pt x="15727" y="11096"/>
                  </a:lnTo>
                  <a:lnTo>
                    <a:pt x="16476" y="9518"/>
                  </a:lnTo>
                  <a:lnTo>
                    <a:pt x="17895" y="9173"/>
                  </a:lnTo>
                  <a:lnTo>
                    <a:pt x="19274" y="6805"/>
                  </a:lnTo>
                  <a:lnTo>
                    <a:pt x="21600" y="389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2" name="AutoShape 208" descr="AutoShape 276"/>
            <p:cNvSpPr>
              <a:spLocks/>
            </p:cNvSpPr>
            <p:nvPr/>
          </p:nvSpPr>
          <p:spPr bwMode="auto">
            <a:xfrm>
              <a:off x="2223782" y="1082048"/>
              <a:ext cx="74788" cy="127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885" y="18691"/>
                  </a:moveTo>
                  <a:lnTo>
                    <a:pt x="17335" y="13818"/>
                  </a:lnTo>
                  <a:lnTo>
                    <a:pt x="14033" y="12364"/>
                  </a:lnTo>
                  <a:lnTo>
                    <a:pt x="16785" y="10909"/>
                  </a:lnTo>
                  <a:lnTo>
                    <a:pt x="18986" y="4582"/>
                  </a:lnTo>
                  <a:lnTo>
                    <a:pt x="20637" y="3418"/>
                  </a:lnTo>
                  <a:lnTo>
                    <a:pt x="21600" y="2327"/>
                  </a:lnTo>
                  <a:lnTo>
                    <a:pt x="20087" y="1091"/>
                  </a:lnTo>
                  <a:lnTo>
                    <a:pt x="15822" y="2036"/>
                  </a:lnTo>
                  <a:lnTo>
                    <a:pt x="9768" y="2327"/>
                  </a:lnTo>
                  <a:lnTo>
                    <a:pt x="8668" y="0"/>
                  </a:lnTo>
                  <a:lnTo>
                    <a:pt x="5916" y="2836"/>
                  </a:lnTo>
                  <a:lnTo>
                    <a:pt x="5916" y="6327"/>
                  </a:lnTo>
                  <a:lnTo>
                    <a:pt x="7017" y="7782"/>
                  </a:lnTo>
                  <a:lnTo>
                    <a:pt x="4403" y="10109"/>
                  </a:lnTo>
                  <a:lnTo>
                    <a:pt x="550" y="11418"/>
                  </a:lnTo>
                  <a:lnTo>
                    <a:pt x="0" y="14909"/>
                  </a:lnTo>
                  <a:lnTo>
                    <a:pt x="4403" y="16073"/>
                  </a:lnTo>
                  <a:lnTo>
                    <a:pt x="4953" y="18400"/>
                  </a:lnTo>
                  <a:lnTo>
                    <a:pt x="5366" y="20655"/>
                  </a:lnTo>
                  <a:lnTo>
                    <a:pt x="9768" y="21600"/>
                  </a:lnTo>
                  <a:lnTo>
                    <a:pt x="14721" y="21600"/>
                  </a:lnTo>
                  <a:lnTo>
                    <a:pt x="17885" y="1869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3" name="AutoShape 209" descr="AutoShape 277"/>
            <p:cNvSpPr>
              <a:spLocks/>
            </p:cNvSpPr>
            <p:nvPr/>
          </p:nvSpPr>
          <p:spPr bwMode="auto">
            <a:xfrm>
              <a:off x="2611815" y="1064076"/>
              <a:ext cx="18347" cy="37226"/>
            </a:xfrm>
            <a:custGeom>
              <a:avLst/>
              <a:gdLst>
                <a:gd name="T0" fmla="*/ 1793 w 21600"/>
                <a:gd name="T1" fmla="*/ 4302707 h 21600"/>
                <a:gd name="T2" fmla="*/ 1793 w 21600"/>
                <a:gd name="T3" fmla="*/ 4302707 h 21600"/>
                <a:gd name="T4" fmla="*/ 1793 w 21600"/>
                <a:gd name="T5" fmla="*/ 4302707 h 21600"/>
                <a:gd name="T6" fmla="*/ 1793 w 21600"/>
                <a:gd name="T7" fmla="*/ 430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4211" y="4270"/>
                  </a:lnTo>
                  <a:lnTo>
                    <a:pt x="0" y="8540"/>
                  </a:lnTo>
                  <a:lnTo>
                    <a:pt x="2842" y="16577"/>
                  </a:lnTo>
                  <a:lnTo>
                    <a:pt x="16484" y="2160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4" name="AutoShape 210" descr="AutoShape 278"/>
            <p:cNvSpPr>
              <a:spLocks/>
            </p:cNvSpPr>
            <p:nvPr/>
          </p:nvSpPr>
          <p:spPr bwMode="auto">
            <a:xfrm>
              <a:off x="2604758" y="1112852"/>
              <a:ext cx="25403" cy="46212"/>
            </a:xfrm>
            <a:custGeom>
              <a:avLst/>
              <a:gdLst>
                <a:gd name="T0" fmla="*/ 64291 w 21600"/>
                <a:gd name="T1" fmla="*/ 46423093 h 21600"/>
                <a:gd name="T2" fmla="*/ 64291 w 21600"/>
                <a:gd name="T3" fmla="*/ 46423093 h 21600"/>
                <a:gd name="T4" fmla="*/ 64291 w 21600"/>
                <a:gd name="T5" fmla="*/ 46423093 h 21600"/>
                <a:gd name="T6" fmla="*/ 64291 w 21600"/>
                <a:gd name="T7" fmla="*/ 464230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57" y="2422"/>
                  </a:moveTo>
                  <a:lnTo>
                    <a:pt x="5014" y="2019"/>
                  </a:lnTo>
                  <a:lnTo>
                    <a:pt x="13886" y="807"/>
                  </a:lnTo>
                  <a:lnTo>
                    <a:pt x="18900" y="0"/>
                  </a:lnTo>
                  <a:lnTo>
                    <a:pt x="21214" y="3432"/>
                  </a:lnTo>
                  <a:lnTo>
                    <a:pt x="21600" y="8680"/>
                  </a:lnTo>
                  <a:lnTo>
                    <a:pt x="20829" y="13727"/>
                  </a:lnTo>
                  <a:lnTo>
                    <a:pt x="18129" y="20389"/>
                  </a:lnTo>
                  <a:lnTo>
                    <a:pt x="9643" y="21600"/>
                  </a:lnTo>
                  <a:lnTo>
                    <a:pt x="3086" y="19985"/>
                  </a:lnTo>
                  <a:lnTo>
                    <a:pt x="2314" y="9488"/>
                  </a:lnTo>
                  <a:lnTo>
                    <a:pt x="0" y="5047"/>
                  </a:lnTo>
                  <a:lnTo>
                    <a:pt x="1157" y="24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5" name="AutoShape 211" descr="AutoShape 279"/>
            <p:cNvSpPr>
              <a:spLocks/>
            </p:cNvSpPr>
            <p:nvPr/>
          </p:nvSpPr>
          <p:spPr bwMode="auto">
            <a:xfrm>
              <a:off x="2836169" y="1092316"/>
              <a:ext cx="111475" cy="1065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35" y="15701"/>
                  </a:moveTo>
                  <a:lnTo>
                    <a:pt x="4780" y="14834"/>
                  </a:lnTo>
                  <a:lnTo>
                    <a:pt x="4228" y="12318"/>
                  </a:lnTo>
                  <a:lnTo>
                    <a:pt x="368" y="8848"/>
                  </a:lnTo>
                  <a:lnTo>
                    <a:pt x="0" y="5986"/>
                  </a:lnTo>
                  <a:lnTo>
                    <a:pt x="3860" y="2863"/>
                  </a:lnTo>
                  <a:lnTo>
                    <a:pt x="6986" y="3817"/>
                  </a:lnTo>
                  <a:lnTo>
                    <a:pt x="10846" y="781"/>
                  </a:lnTo>
                  <a:lnTo>
                    <a:pt x="13144" y="781"/>
                  </a:lnTo>
                  <a:lnTo>
                    <a:pt x="16729" y="1735"/>
                  </a:lnTo>
                  <a:lnTo>
                    <a:pt x="19578" y="0"/>
                  </a:lnTo>
                  <a:lnTo>
                    <a:pt x="21600" y="173"/>
                  </a:lnTo>
                  <a:lnTo>
                    <a:pt x="21600" y="3296"/>
                  </a:lnTo>
                  <a:lnTo>
                    <a:pt x="19210" y="3904"/>
                  </a:lnTo>
                  <a:lnTo>
                    <a:pt x="17831" y="5118"/>
                  </a:lnTo>
                  <a:lnTo>
                    <a:pt x="16269" y="6419"/>
                  </a:lnTo>
                  <a:lnTo>
                    <a:pt x="17188" y="8414"/>
                  </a:lnTo>
                  <a:lnTo>
                    <a:pt x="14614" y="9022"/>
                  </a:lnTo>
                  <a:lnTo>
                    <a:pt x="13052" y="8154"/>
                  </a:lnTo>
                  <a:lnTo>
                    <a:pt x="11581" y="8414"/>
                  </a:lnTo>
                  <a:lnTo>
                    <a:pt x="13328" y="10063"/>
                  </a:lnTo>
                  <a:lnTo>
                    <a:pt x="11122" y="12318"/>
                  </a:lnTo>
                  <a:lnTo>
                    <a:pt x="13787" y="13533"/>
                  </a:lnTo>
                  <a:lnTo>
                    <a:pt x="17831" y="15961"/>
                  </a:lnTo>
                  <a:lnTo>
                    <a:pt x="18751" y="17783"/>
                  </a:lnTo>
                  <a:lnTo>
                    <a:pt x="17096" y="17436"/>
                  </a:lnTo>
                  <a:lnTo>
                    <a:pt x="13328" y="18824"/>
                  </a:lnTo>
                  <a:lnTo>
                    <a:pt x="14706" y="21253"/>
                  </a:lnTo>
                  <a:lnTo>
                    <a:pt x="7445" y="21600"/>
                  </a:lnTo>
                  <a:lnTo>
                    <a:pt x="7445" y="18824"/>
                  </a:lnTo>
                  <a:lnTo>
                    <a:pt x="4871" y="17783"/>
                  </a:lnTo>
                  <a:lnTo>
                    <a:pt x="7445" y="16569"/>
                  </a:lnTo>
                  <a:lnTo>
                    <a:pt x="9283" y="16482"/>
                  </a:lnTo>
                  <a:lnTo>
                    <a:pt x="9835" y="1570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6" name="AutoShape 212" descr="AutoShape 280"/>
            <p:cNvSpPr>
              <a:spLocks/>
            </p:cNvSpPr>
            <p:nvPr/>
          </p:nvSpPr>
          <p:spPr bwMode="auto">
            <a:xfrm>
              <a:off x="2541263" y="740618"/>
              <a:ext cx="180615" cy="202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504"/>
                  </a:moveTo>
                  <a:lnTo>
                    <a:pt x="14493" y="12778"/>
                  </a:lnTo>
                  <a:lnTo>
                    <a:pt x="21600" y="10504"/>
                  </a:lnTo>
                  <a:lnTo>
                    <a:pt x="19977" y="6730"/>
                  </a:lnTo>
                  <a:lnTo>
                    <a:pt x="20481" y="2637"/>
                  </a:lnTo>
                  <a:lnTo>
                    <a:pt x="19641" y="1864"/>
                  </a:lnTo>
                  <a:lnTo>
                    <a:pt x="13486" y="2910"/>
                  </a:lnTo>
                  <a:lnTo>
                    <a:pt x="12311" y="1637"/>
                  </a:lnTo>
                  <a:lnTo>
                    <a:pt x="11136" y="0"/>
                  </a:lnTo>
                  <a:lnTo>
                    <a:pt x="8282" y="591"/>
                  </a:lnTo>
                  <a:lnTo>
                    <a:pt x="8114" y="2637"/>
                  </a:lnTo>
                  <a:lnTo>
                    <a:pt x="8282" y="3411"/>
                  </a:lnTo>
                  <a:lnTo>
                    <a:pt x="7331" y="3411"/>
                  </a:lnTo>
                  <a:lnTo>
                    <a:pt x="4253" y="4320"/>
                  </a:lnTo>
                  <a:lnTo>
                    <a:pt x="4253" y="6503"/>
                  </a:lnTo>
                  <a:lnTo>
                    <a:pt x="2686" y="8458"/>
                  </a:lnTo>
                  <a:lnTo>
                    <a:pt x="0" y="10095"/>
                  </a:lnTo>
                  <a:lnTo>
                    <a:pt x="448" y="11869"/>
                  </a:lnTo>
                  <a:lnTo>
                    <a:pt x="2126" y="12642"/>
                  </a:lnTo>
                  <a:lnTo>
                    <a:pt x="224" y="14733"/>
                  </a:lnTo>
                  <a:lnTo>
                    <a:pt x="3581" y="14961"/>
                  </a:lnTo>
                  <a:lnTo>
                    <a:pt x="5988" y="16552"/>
                  </a:lnTo>
                  <a:lnTo>
                    <a:pt x="4868" y="17644"/>
                  </a:lnTo>
                  <a:lnTo>
                    <a:pt x="5372" y="20736"/>
                  </a:lnTo>
                  <a:lnTo>
                    <a:pt x="6883" y="20918"/>
                  </a:lnTo>
                  <a:lnTo>
                    <a:pt x="8730" y="20554"/>
                  </a:lnTo>
                  <a:lnTo>
                    <a:pt x="10128" y="21236"/>
                  </a:lnTo>
                  <a:lnTo>
                    <a:pt x="11136" y="21464"/>
                  </a:lnTo>
                  <a:lnTo>
                    <a:pt x="12087" y="21600"/>
                  </a:lnTo>
                  <a:lnTo>
                    <a:pt x="15221" y="20554"/>
                  </a:lnTo>
                  <a:lnTo>
                    <a:pt x="17571" y="19281"/>
                  </a:lnTo>
                  <a:lnTo>
                    <a:pt x="18354" y="18599"/>
                  </a:lnTo>
                  <a:lnTo>
                    <a:pt x="18522" y="16461"/>
                  </a:lnTo>
                  <a:lnTo>
                    <a:pt x="14493" y="12778"/>
                  </a:lnTo>
                  <a:lnTo>
                    <a:pt x="21600" y="105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7" name="AutoShape 213" descr="AutoShape 281"/>
            <p:cNvSpPr>
              <a:spLocks/>
            </p:cNvSpPr>
            <p:nvPr/>
          </p:nvSpPr>
          <p:spPr bwMode="auto">
            <a:xfrm>
              <a:off x="2709176" y="740618"/>
              <a:ext cx="194727" cy="13862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13" y="15419"/>
                  </a:moveTo>
                  <a:lnTo>
                    <a:pt x="0" y="9903"/>
                  </a:lnTo>
                  <a:lnTo>
                    <a:pt x="470" y="3921"/>
                  </a:lnTo>
                  <a:lnTo>
                    <a:pt x="7043" y="0"/>
                  </a:lnTo>
                  <a:lnTo>
                    <a:pt x="9443" y="1130"/>
                  </a:lnTo>
                  <a:lnTo>
                    <a:pt x="12678" y="665"/>
                  </a:lnTo>
                  <a:lnTo>
                    <a:pt x="16643" y="2459"/>
                  </a:lnTo>
                  <a:lnTo>
                    <a:pt x="19930" y="6181"/>
                  </a:lnTo>
                  <a:lnTo>
                    <a:pt x="19930" y="10302"/>
                  </a:lnTo>
                  <a:lnTo>
                    <a:pt x="21339" y="10302"/>
                  </a:lnTo>
                  <a:lnTo>
                    <a:pt x="21496" y="13824"/>
                  </a:lnTo>
                  <a:lnTo>
                    <a:pt x="21600" y="19274"/>
                  </a:lnTo>
                  <a:lnTo>
                    <a:pt x="19774" y="21068"/>
                  </a:lnTo>
                  <a:lnTo>
                    <a:pt x="15913" y="21268"/>
                  </a:lnTo>
                  <a:lnTo>
                    <a:pt x="12052" y="21600"/>
                  </a:lnTo>
                  <a:lnTo>
                    <a:pt x="9443" y="19739"/>
                  </a:lnTo>
                  <a:lnTo>
                    <a:pt x="3809" y="17280"/>
                  </a:lnTo>
                  <a:lnTo>
                    <a:pt x="1513" y="1541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8" name="AutoShape 214" descr="AutoShape 283"/>
            <p:cNvSpPr>
              <a:spLocks/>
            </p:cNvSpPr>
            <p:nvPr/>
          </p:nvSpPr>
          <p:spPr bwMode="auto">
            <a:xfrm>
              <a:off x="2655555" y="315757"/>
              <a:ext cx="224356" cy="4068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835"/>
                  </a:moveTo>
                  <a:lnTo>
                    <a:pt x="678" y="16132"/>
                  </a:lnTo>
                  <a:lnTo>
                    <a:pt x="1401" y="14861"/>
                  </a:lnTo>
                  <a:lnTo>
                    <a:pt x="3389" y="14317"/>
                  </a:lnTo>
                  <a:lnTo>
                    <a:pt x="2847" y="13069"/>
                  </a:lnTo>
                  <a:lnTo>
                    <a:pt x="1762" y="11912"/>
                  </a:lnTo>
                  <a:lnTo>
                    <a:pt x="1401" y="10732"/>
                  </a:lnTo>
                  <a:lnTo>
                    <a:pt x="904" y="8849"/>
                  </a:lnTo>
                  <a:lnTo>
                    <a:pt x="1401" y="8145"/>
                  </a:lnTo>
                  <a:lnTo>
                    <a:pt x="3389" y="8304"/>
                  </a:lnTo>
                  <a:lnTo>
                    <a:pt x="4248" y="7964"/>
                  </a:lnTo>
                  <a:lnTo>
                    <a:pt x="2982" y="7442"/>
                  </a:lnTo>
                  <a:lnTo>
                    <a:pt x="3931" y="6512"/>
                  </a:lnTo>
                  <a:lnTo>
                    <a:pt x="4248" y="5173"/>
                  </a:lnTo>
                  <a:lnTo>
                    <a:pt x="5332" y="4924"/>
                  </a:lnTo>
                  <a:lnTo>
                    <a:pt x="5874" y="4129"/>
                  </a:lnTo>
                  <a:lnTo>
                    <a:pt x="7321" y="4016"/>
                  </a:lnTo>
                  <a:lnTo>
                    <a:pt x="7637" y="3131"/>
                  </a:lnTo>
                  <a:lnTo>
                    <a:pt x="8721" y="2768"/>
                  </a:lnTo>
                  <a:lnTo>
                    <a:pt x="8902" y="1883"/>
                  </a:lnTo>
                  <a:lnTo>
                    <a:pt x="10167" y="2042"/>
                  </a:lnTo>
                  <a:lnTo>
                    <a:pt x="11207" y="1792"/>
                  </a:lnTo>
                  <a:lnTo>
                    <a:pt x="12291" y="1248"/>
                  </a:lnTo>
                  <a:lnTo>
                    <a:pt x="13737" y="1157"/>
                  </a:lnTo>
                  <a:lnTo>
                    <a:pt x="15726" y="1157"/>
                  </a:lnTo>
                  <a:lnTo>
                    <a:pt x="16810" y="545"/>
                  </a:lnTo>
                  <a:lnTo>
                    <a:pt x="18030" y="0"/>
                  </a:lnTo>
                  <a:lnTo>
                    <a:pt x="19612" y="885"/>
                  </a:lnTo>
                  <a:lnTo>
                    <a:pt x="21193" y="1588"/>
                  </a:lnTo>
                  <a:lnTo>
                    <a:pt x="21374" y="2337"/>
                  </a:lnTo>
                  <a:lnTo>
                    <a:pt x="21600" y="4561"/>
                  </a:lnTo>
                  <a:lnTo>
                    <a:pt x="20154" y="5014"/>
                  </a:lnTo>
                  <a:lnTo>
                    <a:pt x="18527" y="5627"/>
                  </a:lnTo>
                  <a:lnTo>
                    <a:pt x="18030" y="6897"/>
                  </a:lnTo>
                  <a:lnTo>
                    <a:pt x="18211" y="7692"/>
                  </a:lnTo>
                  <a:lnTo>
                    <a:pt x="16042" y="8418"/>
                  </a:lnTo>
                  <a:lnTo>
                    <a:pt x="14822" y="9234"/>
                  </a:lnTo>
                  <a:lnTo>
                    <a:pt x="11975" y="9484"/>
                  </a:lnTo>
                  <a:lnTo>
                    <a:pt x="10890" y="10641"/>
                  </a:lnTo>
                  <a:lnTo>
                    <a:pt x="10890" y="12638"/>
                  </a:lnTo>
                  <a:lnTo>
                    <a:pt x="12472" y="13613"/>
                  </a:lnTo>
                  <a:lnTo>
                    <a:pt x="13195" y="14408"/>
                  </a:lnTo>
                  <a:lnTo>
                    <a:pt x="9806" y="15247"/>
                  </a:lnTo>
                  <a:lnTo>
                    <a:pt x="11387" y="15247"/>
                  </a:lnTo>
                  <a:lnTo>
                    <a:pt x="12291" y="15701"/>
                  </a:lnTo>
                  <a:lnTo>
                    <a:pt x="12833" y="16404"/>
                  </a:lnTo>
                  <a:lnTo>
                    <a:pt x="11568" y="16835"/>
                  </a:lnTo>
                  <a:lnTo>
                    <a:pt x="10167" y="17652"/>
                  </a:lnTo>
                  <a:lnTo>
                    <a:pt x="10167" y="18991"/>
                  </a:lnTo>
                  <a:lnTo>
                    <a:pt x="8541" y="19626"/>
                  </a:lnTo>
                  <a:lnTo>
                    <a:pt x="7998" y="20329"/>
                  </a:lnTo>
                  <a:lnTo>
                    <a:pt x="6417" y="20874"/>
                  </a:lnTo>
                  <a:lnTo>
                    <a:pt x="5513" y="21600"/>
                  </a:lnTo>
                  <a:lnTo>
                    <a:pt x="3163" y="21169"/>
                  </a:lnTo>
                  <a:lnTo>
                    <a:pt x="3389" y="19785"/>
                  </a:lnTo>
                  <a:lnTo>
                    <a:pt x="2169" y="19626"/>
                  </a:lnTo>
                  <a:lnTo>
                    <a:pt x="1762" y="18832"/>
                  </a:lnTo>
                  <a:lnTo>
                    <a:pt x="904" y="17743"/>
                  </a:lnTo>
                  <a:lnTo>
                    <a:pt x="0" y="168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79" name="AutoShape 215" descr="AutoShape 284"/>
            <p:cNvSpPr>
              <a:spLocks/>
            </p:cNvSpPr>
            <p:nvPr/>
          </p:nvSpPr>
          <p:spPr bwMode="auto">
            <a:xfrm>
              <a:off x="2834756" y="930586"/>
              <a:ext cx="173560" cy="1129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10" y="17395"/>
                  </a:moveTo>
                  <a:lnTo>
                    <a:pt x="6029" y="15664"/>
                  </a:lnTo>
                  <a:lnTo>
                    <a:pt x="3454" y="13850"/>
                  </a:lnTo>
                  <a:lnTo>
                    <a:pt x="702" y="11542"/>
                  </a:lnTo>
                  <a:lnTo>
                    <a:pt x="0" y="7915"/>
                  </a:lnTo>
                  <a:lnTo>
                    <a:pt x="2576" y="6925"/>
                  </a:lnTo>
                  <a:lnTo>
                    <a:pt x="4390" y="2721"/>
                  </a:lnTo>
                  <a:lnTo>
                    <a:pt x="5561" y="82"/>
                  </a:lnTo>
                  <a:lnTo>
                    <a:pt x="9483" y="0"/>
                  </a:lnTo>
                  <a:lnTo>
                    <a:pt x="10771" y="1484"/>
                  </a:lnTo>
                  <a:lnTo>
                    <a:pt x="14751" y="1896"/>
                  </a:lnTo>
                  <a:lnTo>
                    <a:pt x="16273" y="1072"/>
                  </a:lnTo>
                  <a:lnTo>
                    <a:pt x="19902" y="6266"/>
                  </a:lnTo>
                  <a:lnTo>
                    <a:pt x="20195" y="10553"/>
                  </a:lnTo>
                  <a:lnTo>
                    <a:pt x="21600" y="15252"/>
                  </a:lnTo>
                  <a:lnTo>
                    <a:pt x="21190" y="17973"/>
                  </a:lnTo>
                  <a:lnTo>
                    <a:pt x="19141" y="20446"/>
                  </a:lnTo>
                  <a:lnTo>
                    <a:pt x="16741" y="20940"/>
                  </a:lnTo>
                  <a:lnTo>
                    <a:pt x="12937" y="21600"/>
                  </a:lnTo>
                  <a:lnTo>
                    <a:pt x="12117" y="18385"/>
                  </a:lnTo>
                  <a:lnTo>
                    <a:pt x="9073" y="16818"/>
                  </a:lnTo>
                  <a:lnTo>
                    <a:pt x="8254" y="18385"/>
                  </a:lnTo>
                  <a:lnTo>
                    <a:pt x="7610" y="1739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0" name="AutoShape 216" descr="AutoShape 285"/>
            <p:cNvSpPr>
              <a:spLocks/>
            </p:cNvSpPr>
            <p:nvPr/>
          </p:nvSpPr>
          <p:spPr bwMode="auto">
            <a:xfrm>
              <a:off x="2947639" y="1089749"/>
              <a:ext cx="45157" cy="26958"/>
            </a:xfrm>
            <a:custGeom>
              <a:avLst/>
              <a:gdLst>
                <a:gd name="T0" fmla="*/ 36008434 w 21600"/>
                <a:gd name="T1" fmla="*/ 123596 h 21600"/>
                <a:gd name="T2" fmla="*/ 36008434 w 21600"/>
                <a:gd name="T3" fmla="*/ 123596 h 21600"/>
                <a:gd name="T4" fmla="*/ 36008434 w 21600"/>
                <a:gd name="T5" fmla="*/ 123596 h 21600"/>
                <a:gd name="T6" fmla="*/ 36008434 w 21600"/>
                <a:gd name="T7" fmla="*/ 123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54" y="21262"/>
                  </a:moveTo>
                  <a:lnTo>
                    <a:pt x="13806" y="21600"/>
                  </a:lnTo>
                  <a:lnTo>
                    <a:pt x="21600" y="10462"/>
                  </a:lnTo>
                  <a:lnTo>
                    <a:pt x="9575" y="0"/>
                  </a:lnTo>
                  <a:lnTo>
                    <a:pt x="0" y="2700"/>
                  </a:lnTo>
                  <a:lnTo>
                    <a:pt x="0" y="14850"/>
                  </a:lnTo>
                  <a:lnTo>
                    <a:pt x="4454" y="2126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1" name="AutoShape 217" descr="AutoShape 286"/>
            <p:cNvSpPr>
              <a:spLocks/>
            </p:cNvSpPr>
            <p:nvPr/>
          </p:nvSpPr>
          <p:spPr bwMode="auto">
            <a:xfrm>
              <a:off x="2971624" y="1074344"/>
              <a:ext cx="393682" cy="1578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52" y="20429"/>
                  </a:moveTo>
                  <a:lnTo>
                    <a:pt x="11885" y="20020"/>
                  </a:lnTo>
                  <a:lnTo>
                    <a:pt x="13745" y="19493"/>
                  </a:lnTo>
                  <a:lnTo>
                    <a:pt x="15063" y="19493"/>
                  </a:lnTo>
                  <a:lnTo>
                    <a:pt x="16588" y="18849"/>
                  </a:lnTo>
                  <a:lnTo>
                    <a:pt x="16975" y="21600"/>
                  </a:lnTo>
                  <a:lnTo>
                    <a:pt x="17828" y="20020"/>
                  </a:lnTo>
                  <a:lnTo>
                    <a:pt x="18551" y="18380"/>
                  </a:lnTo>
                  <a:lnTo>
                    <a:pt x="19636" y="17620"/>
                  </a:lnTo>
                  <a:lnTo>
                    <a:pt x="20153" y="19493"/>
                  </a:lnTo>
                  <a:lnTo>
                    <a:pt x="21600" y="19785"/>
                  </a:lnTo>
                  <a:lnTo>
                    <a:pt x="21290" y="16273"/>
                  </a:lnTo>
                  <a:lnTo>
                    <a:pt x="20696" y="12820"/>
                  </a:lnTo>
                  <a:lnTo>
                    <a:pt x="20153" y="9366"/>
                  </a:lnTo>
                  <a:lnTo>
                    <a:pt x="20567" y="8137"/>
                  </a:lnTo>
                  <a:lnTo>
                    <a:pt x="19636" y="6088"/>
                  </a:lnTo>
                  <a:lnTo>
                    <a:pt x="18629" y="2341"/>
                  </a:lnTo>
                  <a:lnTo>
                    <a:pt x="17104" y="2634"/>
                  </a:lnTo>
                  <a:lnTo>
                    <a:pt x="16536" y="4390"/>
                  </a:lnTo>
                  <a:lnTo>
                    <a:pt x="14056" y="4624"/>
                  </a:lnTo>
                  <a:lnTo>
                    <a:pt x="13074" y="4859"/>
                  </a:lnTo>
                  <a:lnTo>
                    <a:pt x="11937" y="3454"/>
                  </a:lnTo>
                  <a:lnTo>
                    <a:pt x="11007" y="3454"/>
                  </a:lnTo>
                  <a:lnTo>
                    <a:pt x="10206" y="1405"/>
                  </a:lnTo>
                  <a:lnTo>
                    <a:pt x="9069" y="0"/>
                  </a:lnTo>
                  <a:lnTo>
                    <a:pt x="7932" y="1405"/>
                  </a:lnTo>
                  <a:lnTo>
                    <a:pt x="6304" y="1815"/>
                  </a:lnTo>
                  <a:lnTo>
                    <a:pt x="5167" y="2576"/>
                  </a:lnTo>
                  <a:lnTo>
                    <a:pt x="3643" y="3044"/>
                  </a:lnTo>
                  <a:lnTo>
                    <a:pt x="2713" y="2751"/>
                  </a:lnTo>
                  <a:lnTo>
                    <a:pt x="1524" y="4039"/>
                  </a:lnTo>
                  <a:lnTo>
                    <a:pt x="2248" y="4917"/>
                  </a:lnTo>
                  <a:lnTo>
                    <a:pt x="1447" y="5912"/>
                  </a:lnTo>
                  <a:lnTo>
                    <a:pt x="1163" y="7376"/>
                  </a:lnTo>
                  <a:lnTo>
                    <a:pt x="336" y="8898"/>
                  </a:lnTo>
                  <a:lnTo>
                    <a:pt x="155" y="10361"/>
                  </a:lnTo>
                  <a:lnTo>
                    <a:pt x="0" y="11707"/>
                  </a:lnTo>
                  <a:lnTo>
                    <a:pt x="517" y="12059"/>
                  </a:lnTo>
                  <a:lnTo>
                    <a:pt x="413" y="13815"/>
                  </a:lnTo>
                  <a:lnTo>
                    <a:pt x="827" y="14459"/>
                  </a:lnTo>
                  <a:lnTo>
                    <a:pt x="801" y="16156"/>
                  </a:lnTo>
                  <a:lnTo>
                    <a:pt x="1292" y="17561"/>
                  </a:lnTo>
                  <a:lnTo>
                    <a:pt x="1783" y="17444"/>
                  </a:lnTo>
                  <a:lnTo>
                    <a:pt x="1860" y="18673"/>
                  </a:lnTo>
                  <a:lnTo>
                    <a:pt x="2945" y="19434"/>
                  </a:lnTo>
                  <a:lnTo>
                    <a:pt x="3514" y="21190"/>
                  </a:lnTo>
                  <a:lnTo>
                    <a:pt x="4341" y="20371"/>
                  </a:lnTo>
                  <a:lnTo>
                    <a:pt x="4832" y="19610"/>
                  </a:lnTo>
                  <a:lnTo>
                    <a:pt x="5478" y="18615"/>
                  </a:lnTo>
                  <a:lnTo>
                    <a:pt x="6821" y="20605"/>
                  </a:lnTo>
                  <a:lnTo>
                    <a:pt x="8268" y="20780"/>
                  </a:lnTo>
                  <a:lnTo>
                    <a:pt x="9896" y="20371"/>
                  </a:lnTo>
                  <a:lnTo>
                    <a:pt x="10490" y="20371"/>
                  </a:lnTo>
                  <a:lnTo>
                    <a:pt x="10852" y="204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2" name="AutoShape 218" descr="AutoShape 287"/>
            <p:cNvSpPr>
              <a:spLocks/>
            </p:cNvSpPr>
            <p:nvPr/>
          </p:nvSpPr>
          <p:spPr bwMode="auto">
            <a:xfrm>
              <a:off x="2693653" y="962675"/>
              <a:ext cx="203191" cy="14761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00" y="3443"/>
                  </a:moveTo>
                  <a:lnTo>
                    <a:pt x="600" y="2254"/>
                  </a:lnTo>
                  <a:lnTo>
                    <a:pt x="0" y="63"/>
                  </a:lnTo>
                  <a:lnTo>
                    <a:pt x="3700" y="1064"/>
                  </a:lnTo>
                  <a:lnTo>
                    <a:pt x="5850" y="0"/>
                  </a:lnTo>
                  <a:lnTo>
                    <a:pt x="6850" y="313"/>
                  </a:lnTo>
                  <a:lnTo>
                    <a:pt x="9300" y="1878"/>
                  </a:lnTo>
                  <a:lnTo>
                    <a:pt x="11900" y="2692"/>
                  </a:lnTo>
                  <a:lnTo>
                    <a:pt x="13250" y="1190"/>
                  </a:lnTo>
                  <a:lnTo>
                    <a:pt x="15100" y="1315"/>
                  </a:lnTo>
                  <a:lnTo>
                    <a:pt x="15700" y="4070"/>
                  </a:lnTo>
                  <a:lnTo>
                    <a:pt x="18050" y="5823"/>
                  </a:lnTo>
                  <a:lnTo>
                    <a:pt x="20250" y="7200"/>
                  </a:lnTo>
                  <a:lnTo>
                    <a:pt x="21600" y="8515"/>
                  </a:lnTo>
                  <a:lnTo>
                    <a:pt x="19600" y="10518"/>
                  </a:lnTo>
                  <a:lnTo>
                    <a:pt x="19800" y="12271"/>
                  </a:lnTo>
                  <a:lnTo>
                    <a:pt x="21000" y="15026"/>
                  </a:lnTo>
                  <a:lnTo>
                    <a:pt x="21150" y="19409"/>
                  </a:lnTo>
                  <a:lnTo>
                    <a:pt x="19050" y="21600"/>
                  </a:lnTo>
                  <a:lnTo>
                    <a:pt x="17350" y="20911"/>
                  </a:lnTo>
                  <a:lnTo>
                    <a:pt x="16750" y="17969"/>
                  </a:lnTo>
                  <a:lnTo>
                    <a:pt x="15650" y="15214"/>
                  </a:lnTo>
                  <a:lnTo>
                    <a:pt x="14250" y="16028"/>
                  </a:lnTo>
                  <a:lnTo>
                    <a:pt x="14650" y="18219"/>
                  </a:lnTo>
                  <a:lnTo>
                    <a:pt x="12450" y="17468"/>
                  </a:lnTo>
                  <a:lnTo>
                    <a:pt x="10700" y="16028"/>
                  </a:lnTo>
                  <a:lnTo>
                    <a:pt x="9300" y="13523"/>
                  </a:lnTo>
                  <a:lnTo>
                    <a:pt x="7750" y="12271"/>
                  </a:lnTo>
                  <a:lnTo>
                    <a:pt x="5350" y="11082"/>
                  </a:lnTo>
                  <a:lnTo>
                    <a:pt x="5350" y="9016"/>
                  </a:lnTo>
                  <a:lnTo>
                    <a:pt x="3350" y="7638"/>
                  </a:lnTo>
                  <a:lnTo>
                    <a:pt x="2750" y="4070"/>
                  </a:lnTo>
                  <a:lnTo>
                    <a:pt x="1900" y="344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3" name="AutoShape 219" descr="AutoShape 290"/>
            <p:cNvSpPr>
              <a:spLocks/>
            </p:cNvSpPr>
            <p:nvPr/>
          </p:nvSpPr>
          <p:spPr bwMode="auto">
            <a:xfrm>
              <a:off x="2879909" y="789393"/>
              <a:ext cx="341474" cy="2233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445" y="14221"/>
                  </a:moveTo>
                  <a:lnTo>
                    <a:pt x="7051" y="14015"/>
                  </a:lnTo>
                  <a:lnTo>
                    <a:pt x="8331" y="14963"/>
                  </a:lnTo>
                  <a:lnTo>
                    <a:pt x="9937" y="18591"/>
                  </a:lnTo>
                  <a:lnTo>
                    <a:pt x="9669" y="19992"/>
                  </a:lnTo>
                  <a:lnTo>
                    <a:pt x="9104" y="21600"/>
                  </a:lnTo>
                  <a:lnTo>
                    <a:pt x="10294" y="20157"/>
                  </a:lnTo>
                  <a:lnTo>
                    <a:pt x="11008" y="15911"/>
                  </a:lnTo>
                  <a:lnTo>
                    <a:pt x="12407" y="15582"/>
                  </a:lnTo>
                  <a:lnTo>
                    <a:pt x="12883" y="18014"/>
                  </a:lnTo>
                  <a:lnTo>
                    <a:pt x="16393" y="17684"/>
                  </a:lnTo>
                  <a:lnTo>
                    <a:pt x="17107" y="16200"/>
                  </a:lnTo>
                  <a:lnTo>
                    <a:pt x="18179" y="16406"/>
                  </a:lnTo>
                  <a:lnTo>
                    <a:pt x="20767" y="14757"/>
                  </a:lnTo>
                  <a:lnTo>
                    <a:pt x="21600" y="9027"/>
                  </a:lnTo>
                  <a:lnTo>
                    <a:pt x="16245" y="2803"/>
                  </a:lnTo>
                  <a:lnTo>
                    <a:pt x="15471" y="0"/>
                  </a:lnTo>
                  <a:lnTo>
                    <a:pt x="11960" y="330"/>
                  </a:lnTo>
                  <a:lnTo>
                    <a:pt x="10979" y="2432"/>
                  </a:lnTo>
                  <a:lnTo>
                    <a:pt x="1428" y="3875"/>
                  </a:lnTo>
                  <a:lnTo>
                    <a:pt x="1488" y="7255"/>
                  </a:lnTo>
                  <a:lnTo>
                    <a:pt x="446" y="8368"/>
                  </a:lnTo>
                  <a:lnTo>
                    <a:pt x="0" y="13727"/>
                  </a:lnTo>
                  <a:lnTo>
                    <a:pt x="1993" y="13685"/>
                  </a:lnTo>
                  <a:lnTo>
                    <a:pt x="2648" y="14427"/>
                  </a:lnTo>
                  <a:lnTo>
                    <a:pt x="4671" y="14634"/>
                  </a:lnTo>
                  <a:lnTo>
                    <a:pt x="5445" y="142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4" name="AutoShape 220" descr="AutoShape 291"/>
            <p:cNvSpPr>
              <a:spLocks/>
            </p:cNvSpPr>
            <p:nvPr/>
          </p:nvSpPr>
          <p:spPr bwMode="auto">
            <a:xfrm>
              <a:off x="2885553" y="664886"/>
              <a:ext cx="201782" cy="1643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9" y="21600"/>
                  </a:moveTo>
                  <a:lnTo>
                    <a:pt x="17983" y="19636"/>
                  </a:lnTo>
                  <a:lnTo>
                    <a:pt x="19641" y="16775"/>
                  </a:lnTo>
                  <a:lnTo>
                    <a:pt x="20646" y="13016"/>
                  </a:lnTo>
                  <a:lnTo>
                    <a:pt x="21600" y="11950"/>
                  </a:lnTo>
                  <a:lnTo>
                    <a:pt x="21148" y="2749"/>
                  </a:lnTo>
                  <a:lnTo>
                    <a:pt x="14819" y="0"/>
                  </a:lnTo>
                  <a:lnTo>
                    <a:pt x="13111" y="1234"/>
                  </a:lnTo>
                  <a:lnTo>
                    <a:pt x="10850" y="393"/>
                  </a:lnTo>
                  <a:lnTo>
                    <a:pt x="9896" y="3815"/>
                  </a:lnTo>
                  <a:lnTo>
                    <a:pt x="9343" y="3366"/>
                  </a:lnTo>
                  <a:lnTo>
                    <a:pt x="7836" y="6845"/>
                  </a:lnTo>
                  <a:lnTo>
                    <a:pt x="8992" y="8696"/>
                  </a:lnTo>
                  <a:lnTo>
                    <a:pt x="5927" y="9986"/>
                  </a:lnTo>
                  <a:lnTo>
                    <a:pt x="5375" y="12118"/>
                  </a:lnTo>
                  <a:lnTo>
                    <a:pt x="2461" y="11670"/>
                  </a:lnTo>
                  <a:lnTo>
                    <a:pt x="0" y="12736"/>
                  </a:lnTo>
                  <a:lnTo>
                    <a:pt x="352" y="15148"/>
                  </a:lnTo>
                  <a:lnTo>
                    <a:pt x="352" y="18626"/>
                  </a:lnTo>
                  <a:lnTo>
                    <a:pt x="1708" y="18626"/>
                  </a:lnTo>
                  <a:lnTo>
                    <a:pt x="1859"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5" name="AutoShape 221" descr="AutoShape 293"/>
            <p:cNvSpPr>
              <a:spLocks/>
            </p:cNvSpPr>
            <p:nvPr/>
          </p:nvSpPr>
          <p:spPr bwMode="auto">
            <a:xfrm>
              <a:off x="2913774" y="1205271"/>
              <a:ext cx="53623" cy="14123"/>
            </a:xfrm>
            <a:custGeom>
              <a:avLst/>
              <a:gdLst>
                <a:gd name="T0" fmla="*/ 238390478 w 21600"/>
                <a:gd name="T1" fmla="*/ 101 h 21600"/>
                <a:gd name="T2" fmla="*/ 238390478 w 21600"/>
                <a:gd name="T3" fmla="*/ 101 h 21600"/>
                <a:gd name="T4" fmla="*/ 238390478 w 21600"/>
                <a:gd name="T5" fmla="*/ 101 h 21600"/>
                <a:gd name="T6" fmla="*/ 238390478 w 21600"/>
                <a:gd name="T7" fmla="*/ 1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14" y="21600"/>
                  </a:moveTo>
                  <a:lnTo>
                    <a:pt x="8100" y="20366"/>
                  </a:lnTo>
                  <a:lnTo>
                    <a:pt x="5593" y="17280"/>
                  </a:lnTo>
                  <a:lnTo>
                    <a:pt x="964" y="12343"/>
                  </a:lnTo>
                  <a:lnTo>
                    <a:pt x="0" y="11726"/>
                  </a:lnTo>
                  <a:lnTo>
                    <a:pt x="771" y="11726"/>
                  </a:lnTo>
                  <a:lnTo>
                    <a:pt x="964" y="11109"/>
                  </a:lnTo>
                  <a:lnTo>
                    <a:pt x="1157" y="9874"/>
                  </a:lnTo>
                  <a:lnTo>
                    <a:pt x="1157" y="8640"/>
                  </a:lnTo>
                  <a:lnTo>
                    <a:pt x="1736" y="8023"/>
                  </a:lnTo>
                  <a:lnTo>
                    <a:pt x="3086" y="6789"/>
                  </a:lnTo>
                  <a:lnTo>
                    <a:pt x="8871" y="6789"/>
                  </a:lnTo>
                  <a:lnTo>
                    <a:pt x="9836" y="6171"/>
                  </a:lnTo>
                  <a:lnTo>
                    <a:pt x="11379" y="5554"/>
                  </a:lnTo>
                  <a:lnTo>
                    <a:pt x="14079" y="3086"/>
                  </a:lnTo>
                  <a:lnTo>
                    <a:pt x="16586" y="617"/>
                  </a:lnTo>
                  <a:lnTo>
                    <a:pt x="17936" y="0"/>
                  </a:lnTo>
                  <a:lnTo>
                    <a:pt x="18900" y="0"/>
                  </a:lnTo>
                  <a:lnTo>
                    <a:pt x="19286" y="617"/>
                  </a:lnTo>
                  <a:lnTo>
                    <a:pt x="19864" y="2469"/>
                  </a:lnTo>
                  <a:lnTo>
                    <a:pt x="20829" y="6171"/>
                  </a:lnTo>
                  <a:lnTo>
                    <a:pt x="21600" y="11109"/>
                  </a:lnTo>
                  <a:lnTo>
                    <a:pt x="21600" y="14194"/>
                  </a:lnTo>
                  <a:lnTo>
                    <a:pt x="21214" y="14811"/>
                  </a:lnTo>
                  <a:lnTo>
                    <a:pt x="20636" y="16046"/>
                  </a:lnTo>
                  <a:lnTo>
                    <a:pt x="17936" y="19131"/>
                  </a:lnTo>
                  <a:lnTo>
                    <a:pt x="14271" y="20983"/>
                  </a:lnTo>
                  <a:lnTo>
                    <a:pt x="10414"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6" name="AutoShape 222" descr="AutoShape 294"/>
            <p:cNvSpPr>
              <a:spLocks/>
            </p:cNvSpPr>
            <p:nvPr/>
          </p:nvSpPr>
          <p:spPr bwMode="auto">
            <a:xfrm>
              <a:off x="2967393" y="-1"/>
              <a:ext cx="3100033" cy="10589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59" y="19914"/>
                  </a:moveTo>
                  <a:lnTo>
                    <a:pt x="3274" y="19609"/>
                  </a:lnTo>
                  <a:lnTo>
                    <a:pt x="3336" y="18875"/>
                  </a:lnTo>
                  <a:lnTo>
                    <a:pt x="3471" y="18482"/>
                  </a:lnTo>
                  <a:lnTo>
                    <a:pt x="3457" y="17949"/>
                  </a:lnTo>
                  <a:lnTo>
                    <a:pt x="3287" y="17652"/>
                  </a:lnTo>
                  <a:lnTo>
                    <a:pt x="3212" y="17198"/>
                  </a:lnTo>
                  <a:lnTo>
                    <a:pt x="3667" y="15765"/>
                  </a:lnTo>
                  <a:lnTo>
                    <a:pt x="3828" y="16263"/>
                  </a:lnTo>
                  <a:lnTo>
                    <a:pt x="3893" y="15931"/>
                  </a:lnTo>
                  <a:lnTo>
                    <a:pt x="4093" y="15800"/>
                  </a:lnTo>
                  <a:lnTo>
                    <a:pt x="4260" y="15888"/>
                  </a:lnTo>
                  <a:lnTo>
                    <a:pt x="4549" y="15931"/>
                  </a:lnTo>
                  <a:lnTo>
                    <a:pt x="4922" y="16560"/>
                  </a:lnTo>
                  <a:lnTo>
                    <a:pt x="4913" y="16822"/>
                  </a:lnTo>
                  <a:lnTo>
                    <a:pt x="5047" y="16953"/>
                  </a:lnTo>
                  <a:lnTo>
                    <a:pt x="5244" y="16883"/>
                  </a:lnTo>
                  <a:lnTo>
                    <a:pt x="5516" y="17329"/>
                  </a:lnTo>
                  <a:lnTo>
                    <a:pt x="5653" y="17460"/>
                  </a:lnTo>
                  <a:lnTo>
                    <a:pt x="5738" y="17224"/>
                  </a:lnTo>
                  <a:lnTo>
                    <a:pt x="5656" y="16726"/>
                  </a:lnTo>
                  <a:lnTo>
                    <a:pt x="5824" y="16490"/>
                  </a:lnTo>
                  <a:lnTo>
                    <a:pt x="6001" y="16263"/>
                  </a:lnTo>
                  <a:lnTo>
                    <a:pt x="5964" y="15704"/>
                  </a:lnTo>
                  <a:lnTo>
                    <a:pt x="6063" y="15634"/>
                  </a:lnTo>
                  <a:lnTo>
                    <a:pt x="6259" y="15765"/>
                  </a:lnTo>
                  <a:lnTo>
                    <a:pt x="6630" y="15870"/>
                  </a:lnTo>
                  <a:lnTo>
                    <a:pt x="6853" y="15739"/>
                  </a:lnTo>
                  <a:lnTo>
                    <a:pt x="7141" y="15608"/>
                  </a:lnTo>
                  <a:lnTo>
                    <a:pt x="7266" y="15896"/>
                  </a:lnTo>
                  <a:lnTo>
                    <a:pt x="7275" y="16228"/>
                  </a:lnTo>
                  <a:lnTo>
                    <a:pt x="7436" y="16263"/>
                  </a:lnTo>
                  <a:lnTo>
                    <a:pt x="7672" y="16036"/>
                  </a:lnTo>
                  <a:lnTo>
                    <a:pt x="7869" y="16036"/>
                  </a:lnTo>
                  <a:lnTo>
                    <a:pt x="8095" y="17163"/>
                  </a:lnTo>
                  <a:lnTo>
                    <a:pt x="8245" y="17198"/>
                  </a:lnTo>
                  <a:lnTo>
                    <a:pt x="8331" y="17495"/>
                  </a:lnTo>
                  <a:lnTo>
                    <a:pt x="8563" y="17757"/>
                  </a:lnTo>
                  <a:lnTo>
                    <a:pt x="8701" y="18718"/>
                  </a:lnTo>
                  <a:lnTo>
                    <a:pt x="8793" y="18508"/>
                  </a:lnTo>
                  <a:lnTo>
                    <a:pt x="8986" y="18377"/>
                  </a:lnTo>
                  <a:lnTo>
                    <a:pt x="9425" y="18272"/>
                  </a:lnTo>
                  <a:lnTo>
                    <a:pt x="9478" y="18447"/>
                  </a:lnTo>
                  <a:lnTo>
                    <a:pt x="9632" y="18508"/>
                  </a:lnTo>
                  <a:lnTo>
                    <a:pt x="9697" y="18683"/>
                  </a:lnTo>
                  <a:lnTo>
                    <a:pt x="10009" y="18587"/>
                  </a:lnTo>
                  <a:lnTo>
                    <a:pt x="9930" y="18141"/>
                  </a:lnTo>
                  <a:lnTo>
                    <a:pt x="9877" y="17932"/>
                  </a:lnTo>
                  <a:lnTo>
                    <a:pt x="10009" y="17897"/>
                  </a:lnTo>
                  <a:lnTo>
                    <a:pt x="10009" y="16508"/>
                  </a:lnTo>
                  <a:lnTo>
                    <a:pt x="10281" y="16779"/>
                  </a:lnTo>
                  <a:lnTo>
                    <a:pt x="10461" y="16814"/>
                  </a:lnTo>
                  <a:lnTo>
                    <a:pt x="10589" y="17154"/>
                  </a:lnTo>
                  <a:lnTo>
                    <a:pt x="10654" y="17504"/>
                  </a:lnTo>
                  <a:lnTo>
                    <a:pt x="10874" y="17504"/>
                  </a:lnTo>
                  <a:lnTo>
                    <a:pt x="11198" y="17565"/>
                  </a:lnTo>
                  <a:lnTo>
                    <a:pt x="11378" y="17844"/>
                  </a:lnTo>
                  <a:lnTo>
                    <a:pt x="11523" y="17949"/>
                  </a:lnTo>
                  <a:lnTo>
                    <a:pt x="11559" y="18255"/>
                  </a:lnTo>
                  <a:lnTo>
                    <a:pt x="11952" y="18124"/>
                  </a:lnTo>
                  <a:lnTo>
                    <a:pt x="12014" y="17844"/>
                  </a:lnTo>
                  <a:lnTo>
                    <a:pt x="12145" y="18054"/>
                  </a:lnTo>
                  <a:lnTo>
                    <a:pt x="12326" y="17635"/>
                  </a:lnTo>
                  <a:lnTo>
                    <a:pt x="12470" y="17600"/>
                  </a:lnTo>
                  <a:lnTo>
                    <a:pt x="12598" y="17809"/>
                  </a:lnTo>
                  <a:lnTo>
                    <a:pt x="12712" y="18124"/>
                  </a:lnTo>
                  <a:lnTo>
                    <a:pt x="12909" y="18124"/>
                  </a:lnTo>
                  <a:lnTo>
                    <a:pt x="12948" y="17355"/>
                  </a:lnTo>
                  <a:lnTo>
                    <a:pt x="13063" y="17084"/>
                  </a:lnTo>
                  <a:lnTo>
                    <a:pt x="12958" y="16394"/>
                  </a:lnTo>
                  <a:lnTo>
                    <a:pt x="13037" y="15975"/>
                  </a:lnTo>
                  <a:lnTo>
                    <a:pt x="13672" y="16019"/>
                  </a:lnTo>
                  <a:lnTo>
                    <a:pt x="13826" y="16455"/>
                  </a:lnTo>
                  <a:lnTo>
                    <a:pt x="13971" y="16814"/>
                  </a:lnTo>
                  <a:lnTo>
                    <a:pt x="14076" y="17154"/>
                  </a:lnTo>
                  <a:lnTo>
                    <a:pt x="14112" y="17635"/>
                  </a:lnTo>
                  <a:lnTo>
                    <a:pt x="14230" y="18019"/>
                  </a:lnTo>
                  <a:lnTo>
                    <a:pt x="14488" y="18159"/>
                  </a:lnTo>
                  <a:lnTo>
                    <a:pt x="14606" y="18438"/>
                  </a:lnTo>
                  <a:lnTo>
                    <a:pt x="14731" y="18674"/>
                  </a:lnTo>
                  <a:lnTo>
                    <a:pt x="14787" y="18919"/>
                  </a:lnTo>
                  <a:lnTo>
                    <a:pt x="14941" y="18953"/>
                  </a:lnTo>
                  <a:lnTo>
                    <a:pt x="15203" y="18814"/>
                  </a:lnTo>
                  <a:lnTo>
                    <a:pt x="15252" y="19015"/>
                  </a:lnTo>
                  <a:lnTo>
                    <a:pt x="15278" y="19364"/>
                  </a:lnTo>
                  <a:lnTo>
                    <a:pt x="15173" y="19574"/>
                  </a:lnTo>
                  <a:lnTo>
                    <a:pt x="15160" y="20569"/>
                  </a:lnTo>
                  <a:lnTo>
                    <a:pt x="15019" y="20508"/>
                  </a:lnTo>
                  <a:lnTo>
                    <a:pt x="14941" y="20910"/>
                  </a:lnTo>
                  <a:lnTo>
                    <a:pt x="14954" y="21364"/>
                  </a:lnTo>
                  <a:lnTo>
                    <a:pt x="15098" y="21443"/>
                  </a:lnTo>
                  <a:lnTo>
                    <a:pt x="15278" y="21600"/>
                  </a:lnTo>
                  <a:lnTo>
                    <a:pt x="15521" y="21120"/>
                  </a:lnTo>
                  <a:lnTo>
                    <a:pt x="15708" y="20299"/>
                  </a:lnTo>
                  <a:lnTo>
                    <a:pt x="15871" y="19364"/>
                  </a:lnTo>
                  <a:lnTo>
                    <a:pt x="16003" y="18464"/>
                  </a:lnTo>
                  <a:lnTo>
                    <a:pt x="15927" y="17539"/>
                  </a:lnTo>
                  <a:lnTo>
                    <a:pt x="15980" y="17259"/>
                  </a:lnTo>
                  <a:lnTo>
                    <a:pt x="15937" y="16263"/>
                  </a:lnTo>
                  <a:lnTo>
                    <a:pt x="15783" y="15634"/>
                  </a:lnTo>
                  <a:lnTo>
                    <a:pt x="15540" y="15425"/>
                  </a:lnTo>
                  <a:lnTo>
                    <a:pt x="15462" y="15809"/>
                  </a:lnTo>
                  <a:lnTo>
                    <a:pt x="15357" y="15844"/>
                  </a:lnTo>
                  <a:lnTo>
                    <a:pt x="15327" y="15460"/>
                  </a:lnTo>
                  <a:lnTo>
                    <a:pt x="15098" y="15154"/>
                  </a:lnTo>
                  <a:lnTo>
                    <a:pt x="15059" y="14848"/>
                  </a:lnTo>
                  <a:lnTo>
                    <a:pt x="15203" y="14464"/>
                  </a:lnTo>
                  <a:lnTo>
                    <a:pt x="15370" y="13739"/>
                  </a:lnTo>
                  <a:lnTo>
                    <a:pt x="15462" y="13224"/>
                  </a:lnTo>
                  <a:lnTo>
                    <a:pt x="15577" y="12743"/>
                  </a:lnTo>
                  <a:lnTo>
                    <a:pt x="15927" y="12499"/>
                  </a:lnTo>
                  <a:lnTo>
                    <a:pt x="16209" y="12455"/>
                  </a:lnTo>
                  <a:lnTo>
                    <a:pt x="16599" y="12569"/>
                  </a:lnTo>
                  <a:lnTo>
                    <a:pt x="16691" y="12149"/>
                  </a:lnTo>
                  <a:lnTo>
                    <a:pt x="16976" y="12324"/>
                  </a:lnTo>
                  <a:lnTo>
                    <a:pt x="16976" y="12595"/>
                  </a:lnTo>
                  <a:lnTo>
                    <a:pt x="17349" y="12420"/>
                  </a:lnTo>
                  <a:lnTo>
                    <a:pt x="17379" y="11940"/>
                  </a:lnTo>
                  <a:lnTo>
                    <a:pt x="17441" y="11285"/>
                  </a:lnTo>
                  <a:lnTo>
                    <a:pt x="17517" y="10909"/>
                  </a:lnTo>
                  <a:lnTo>
                    <a:pt x="17910" y="10909"/>
                  </a:lnTo>
                  <a:lnTo>
                    <a:pt x="18038" y="11320"/>
                  </a:lnTo>
                  <a:lnTo>
                    <a:pt x="18126" y="11425"/>
                  </a:lnTo>
                  <a:lnTo>
                    <a:pt x="18257" y="10804"/>
                  </a:lnTo>
                  <a:lnTo>
                    <a:pt x="18362" y="10700"/>
                  </a:lnTo>
                  <a:lnTo>
                    <a:pt x="18451" y="11189"/>
                  </a:lnTo>
                  <a:lnTo>
                    <a:pt x="18375" y="11634"/>
                  </a:lnTo>
                  <a:lnTo>
                    <a:pt x="18169" y="12080"/>
                  </a:lnTo>
                  <a:lnTo>
                    <a:pt x="17982" y="12805"/>
                  </a:lnTo>
                  <a:lnTo>
                    <a:pt x="17831" y="13355"/>
                  </a:lnTo>
                  <a:lnTo>
                    <a:pt x="17802" y="14158"/>
                  </a:lnTo>
                  <a:lnTo>
                    <a:pt x="17844" y="15014"/>
                  </a:lnTo>
                  <a:lnTo>
                    <a:pt x="17972" y="15608"/>
                  </a:lnTo>
                  <a:lnTo>
                    <a:pt x="18038" y="16298"/>
                  </a:lnTo>
                  <a:lnTo>
                    <a:pt x="18139" y="16700"/>
                  </a:lnTo>
                  <a:lnTo>
                    <a:pt x="18270" y="16910"/>
                  </a:lnTo>
                  <a:lnTo>
                    <a:pt x="18411" y="16298"/>
                  </a:lnTo>
                  <a:lnTo>
                    <a:pt x="18555" y="15530"/>
                  </a:lnTo>
                  <a:lnTo>
                    <a:pt x="18555" y="15093"/>
                  </a:lnTo>
                  <a:lnTo>
                    <a:pt x="18710" y="15093"/>
                  </a:lnTo>
                  <a:lnTo>
                    <a:pt x="18683" y="14525"/>
                  </a:lnTo>
                  <a:lnTo>
                    <a:pt x="18710" y="14115"/>
                  </a:lnTo>
                  <a:lnTo>
                    <a:pt x="18801" y="14080"/>
                  </a:lnTo>
                  <a:lnTo>
                    <a:pt x="18736" y="13774"/>
                  </a:lnTo>
                  <a:lnTo>
                    <a:pt x="18569" y="13294"/>
                  </a:lnTo>
                  <a:lnTo>
                    <a:pt x="18555" y="13276"/>
                  </a:lnTo>
                  <a:lnTo>
                    <a:pt x="18523" y="13250"/>
                  </a:lnTo>
                  <a:lnTo>
                    <a:pt x="18506" y="13224"/>
                  </a:lnTo>
                  <a:lnTo>
                    <a:pt x="18493" y="13189"/>
                  </a:lnTo>
                  <a:lnTo>
                    <a:pt x="18480" y="13136"/>
                  </a:lnTo>
                  <a:lnTo>
                    <a:pt x="18477" y="13084"/>
                  </a:lnTo>
                  <a:lnTo>
                    <a:pt x="18480" y="13005"/>
                  </a:lnTo>
                  <a:lnTo>
                    <a:pt x="18483" y="12918"/>
                  </a:lnTo>
                  <a:lnTo>
                    <a:pt x="18500" y="12708"/>
                  </a:lnTo>
                  <a:lnTo>
                    <a:pt x="18529" y="12455"/>
                  </a:lnTo>
                  <a:lnTo>
                    <a:pt x="18621" y="12149"/>
                  </a:lnTo>
                  <a:lnTo>
                    <a:pt x="18864" y="11844"/>
                  </a:lnTo>
                  <a:lnTo>
                    <a:pt x="18995" y="11599"/>
                  </a:lnTo>
                  <a:lnTo>
                    <a:pt x="19175" y="11494"/>
                  </a:lnTo>
                  <a:lnTo>
                    <a:pt x="19293" y="11599"/>
                  </a:lnTo>
                  <a:lnTo>
                    <a:pt x="19398" y="11940"/>
                  </a:lnTo>
                  <a:lnTo>
                    <a:pt x="19473" y="12115"/>
                  </a:lnTo>
                  <a:lnTo>
                    <a:pt x="19562" y="11390"/>
                  </a:lnTo>
                  <a:lnTo>
                    <a:pt x="19640" y="11189"/>
                  </a:lnTo>
                  <a:lnTo>
                    <a:pt x="19670" y="10804"/>
                  </a:lnTo>
                  <a:lnTo>
                    <a:pt x="19876" y="10831"/>
                  </a:lnTo>
                  <a:lnTo>
                    <a:pt x="20070" y="10464"/>
                  </a:lnTo>
                  <a:lnTo>
                    <a:pt x="20188" y="10394"/>
                  </a:lnTo>
                  <a:lnTo>
                    <a:pt x="20407" y="10638"/>
                  </a:lnTo>
                  <a:lnTo>
                    <a:pt x="20460" y="10315"/>
                  </a:lnTo>
                  <a:lnTo>
                    <a:pt x="20263" y="9660"/>
                  </a:lnTo>
                  <a:lnTo>
                    <a:pt x="19991" y="9180"/>
                  </a:lnTo>
                  <a:lnTo>
                    <a:pt x="20099" y="8935"/>
                  </a:lnTo>
                  <a:lnTo>
                    <a:pt x="20279" y="8630"/>
                  </a:lnTo>
                  <a:lnTo>
                    <a:pt x="20214" y="8359"/>
                  </a:lnTo>
                  <a:lnTo>
                    <a:pt x="20214" y="7905"/>
                  </a:lnTo>
                  <a:lnTo>
                    <a:pt x="20381" y="7765"/>
                  </a:lnTo>
                  <a:lnTo>
                    <a:pt x="20443" y="8245"/>
                  </a:lnTo>
                  <a:lnTo>
                    <a:pt x="20496" y="8630"/>
                  </a:lnTo>
                  <a:lnTo>
                    <a:pt x="20781" y="8664"/>
                  </a:lnTo>
                  <a:lnTo>
                    <a:pt x="20899" y="8970"/>
                  </a:lnTo>
                  <a:lnTo>
                    <a:pt x="21092" y="9014"/>
                  </a:lnTo>
                  <a:lnTo>
                    <a:pt x="21197" y="9416"/>
                  </a:lnTo>
                  <a:lnTo>
                    <a:pt x="21298" y="9529"/>
                  </a:lnTo>
                  <a:lnTo>
                    <a:pt x="21430" y="9180"/>
                  </a:lnTo>
                  <a:lnTo>
                    <a:pt x="21298" y="8769"/>
                  </a:lnTo>
                  <a:lnTo>
                    <a:pt x="21341" y="8455"/>
                  </a:lnTo>
                  <a:lnTo>
                    <a:pt x="21456" y="8455"/>
                  </a:lnTo>
                  <a:lnTo>
                    <a:pt x="21557" y="8324"/>
                  </a:lnTo>
                  <a:lnTo>
                    <a:pt x="21600" y="7791"/>
                  </a:lnTo>
                  <a:lnTo>
                    <a:pt x="21312" y="7791"/>
                  </a:lnTo>
                  <a:lnTo>
                    <a:pt x="21141" y="7520"/>
                  </a:lnTo>
                  <a:lnTo>
                    <a:pt x="20912" y="7599"/>
                  </a:lnTo>
                  <a:lnTo>
                    <a:pt x="20846" y="7870"/>
                  </a:lnTo>
                  <a:lnTo>
                    <a:pt x="20754" y="7424"/>
                  </a:lnTo>
                  <a:lnTo>
                    <a:pt x="20689" y="7180"/>
                  </a:lnTo>
                  <a:lnTo>
                    <a:pt x="20473" y="7040"/>
                  </a:lnTo>
                  <a:lnTo>
                    <a:pt x="20443" y="6699"/>
                  </a:lnTo>
                  <a:lnTo>
                    <a:pt x="20148" y="6699"/>
                  </a:lnTo>
                  <a:lnTo>
                    <a:pt x="20020" y="6280"/>
                  </a:lnTo>
                  <a:lnTo>
                    <a:pt x="19811" y="6009"/>
                  </a:lnTo>
                  <a:lnTo>
                    <a:pt x="19627" y="5931"/>
                  </a:lnTo>
                  <a:lnTo>
                    <a:pt x="19424" y="5730"/>
                  </a:lnTo>
                  <a:lnTo>
                    <a:pt x="19332" y="5555"/>
                  </a:lnTo>
                  <a:lnTo>
                    <a:pt x="19122" y="5380"/>
                  </a:lnTo>
                  <a:lnTo>
                    <a:pt x="18850" y="5380"/>
                  </a:lnTo>
                  <a:lnTo>
                    <a:pt x="18516" y="5284"/>
                  </a:lnTo>
                  <a:lnTo>
                    <a:pt x="18477" y="5835"/>
                  </a:lnTo>
                  <a:lnTo>
                    <a:pt x="18320" y="5896"/>
                  </a:lnTo>
                  <a:lnTo>
                    <a:pt x="18231" y="5625"/>
                  </a:lnTo>
                  <a:lnTo>
                    <a:pt x="18061" y="5730"/>
                  </a:lnTo>
                  <a:lnTo>
                    <a:pt x="17844" y="5529"/>
                  </a:lnTo>
                  <a:lnTo>
                    <a:pt x="17481" y="5625"/>
                  </a:lnTo>
                  <a:lnTo>
                    <a:pt x="17402" y="5974"/>
                  </a:lnTo>
                  <a:lnTo>
                    <a:pt x="17271" y="5861"/>
                  </a:lnTo>
                  <a:lnTo>
                    <a:pt x="17104" y="5494"/>
                  </a:lnTo>
                  <a:lnTo>
                    <a:pt x="16937" y="4996"/>
                  </a:lnTo>
                  <a:lnTo>
                    <a:pt x="16524" y="4760"/>
                  </a:lnTo>
                  <a:lnTo>
                    <a:pt x="16379" y="4865"/>
                  </a:lnTo>
                  <a:lnTo>
                    <a:pt x="16288" y="4970"/>
                  </a:lnTo>
                  <a:lnTo>
                    <a:pt x="16052" y="4900"/>
                  </a:lnTo>
                  <a:lnTo>
                    <a:pt x="15770" y="4481"/>
                  </a:lnTo>
                  <a:lnTo>
                    <a:pt x="15590" y="4245"/>
                  </a:lnTo>
                  <a:lnTo>
                    <a:pt x="15550" y="4035"/>
                  </a:lnTo>
                  <a:lnTo>
                    <a:pt x="15111" y="4035"/>
                  </a:lnTo>
                  <a:lnTo>
                    <a:pt x="14980" y="4175"/>
                  </a:lnTo>
                  <a:lnTo>
                    <a:pt x="14852" y="3756"/>
                  </a:lnTo>
                  <a:lnTo>
                    <a:pt x="14606" y="3756"/>
                  </a:lnTo>
                  <a:lnTo>
                    <a:pt x="14502" y="3415"/>
                  </a:lnTo>
                  <a:lnTo>
                    <a:pt x="14357" y="3625"/>
                  </a:lnTo>
                  <a:lnTo>
                    <a:pt x="14230" y="3869"/>
                  </a:lnTo>
                  <a:lnTo>
                    <a:pt x="14321" y="4420"/>
                  </a:lnTo>
                  <a:lnTo>
                    <a:pt x="14128" y="4516"/>
                  </a:lnTo>
                  <a:lnTo>
                    <a:pt x="13892" y="4420"/>
                  </a:lnTo>
                  <a:lnTo>
                    <a:pt x="13712" y="4385"/>
                  </a:lnTo>
                  <a:lnTo>
                    <a:pt x="13594" y="4559"/>
                  </a:lnTo>
                  <a:lnTo>
                    <a:pt x="13427" y="4350"/>
                  </a:lnTo>
                  <a:lnTo>
                    <a:pt x="13338" y="4079"/>
                  </a:lnTo>
                  <a:lnTo>
                    <a:pt x="13309" y="4516"/>
                  </a:lnTo>
                  <a:lnTo>
                    <a:pt x="13079" y="4594"/>
                  </a:lnTo>
                  <a:lnTo>
                    <a:pt x="12778" y="4315"/>
                  </a:lnTo>
                  <a:lnTo>
                    <a:pt x="12598" y="4140"/>
                  </a:lnTo>
                  <a:lnTo>
                    <a:pt x="12650" y="3869"/>
                  </a:lnTo>
                  <a:lnTo>
                    <a:pt x="12778" y="3756"/>
                  </a:lnTo>
                  <a:lnTo>
                    <a:pt x="12676" y="3214"/>
                  </a:lnTo>
                  <a:lnTo>
                    <a:pt x="12427" y="2970"/>
                  </a:lnTo>
                  <a:lnTo>
                    <a:pt x="12103" y="3040"/>
                  </a:lnTo>
                  <a:lnTo>
                    <a:pt x="12001" y="3695"/>
                  </a:lnTo>
                  <a:lnTo>
                    <a:pt x="11759" y="3450"/>
                  </a:lnTo>
                  <a:lnTo>
                    <a:pt x="11536" y="3179"/>
                  </a:lnTo>
                  <a:lnTo>
                    <a:pt x="11198" y="2970"/>
                  </a:lnTo>
                  <a:lnTo>
                    <a:pt x="10359" y="2970"/>
                  </a:lnTo>
                  <a:lnTo>
                    <a:pt x="10136" y="3214"/>
                  </a:lnTo>
                  <a:lnTo>
                    <a:pt x="9828" y="3485"/>
                  </a:lnTo>
                  <a:lnTo>
                    <a:pt x="9979" y="3005"/>
                  </a:lnTo>
                  <a:lnTo>
                    <a:pt x="10294" y="2585"/>
                  </a:lnTo>
                  <a:lnTo>
                    <a:pt x="10421" y="2411"/>
                  </a:lnTo>
                  <a:lnTo>
                    <a:pt x="10576" y="2000"/>
                  </a:lnTo>
                  <a:lnTo>
                    <a:pt x="10602" y="1415"/>
                  </a:lnTo>
                  <a:lnTo>
                    <a:pt x="10395" y="1170"/>
                  </a:lnTo>
                  <a:lnTo>
                    <a:pt x="10307" y="795"/>
                  </a:lnTo>
                  <a:lnTo>
                    <a:pt x="9812" y="690"/>
                  </a:lnTo>
                  <a:lnTo>
                    <a:pt x="9720" y="961"/>
                  </a:lnTo>
                  <a:lnTo>
                    <a:pt x="9553" y="751"/>
                  </a:lnTo>
                  <a:lnTo>
                    <a:pt x="9491" y="445"/>
                  </a:lnTo>
                  <a:lnTo>
                    <a:pt x="9360" y="175"/>
                  </a:lnTo>
                  <a:lnTo>
                    <a:pt x="9245" y="0"/>
                  </a:lnTo>
                  <a:lnTo>
                    <a:pt x="8996" y="271"/>
                  </a:lnTo>
                  <a:lnTo>
                    <a:pt x="8943" y="795"/>
                  </a:lnTo>
                  <a:lnTo>
                    <a:pt x="8894" y="996"/>
                  </a:lnTo>
                  <a:lnTo>
                    <a:pt x="9009" y="1109"/>
                  </a:lnTo>
                  <a:lnTo>
                    <a:pt x="8842" y="1345"/>
                  </a:lnTo>
                  <a:lnTo>
                    <a:pt x="8599" y="1205"/>
                  </a:lnTo>
                  <a:lnTo>
                    <a:pt x="8429" y="1284"/>
                  </a:lnTo>
                  <a:lnTo>
                    <a:pt x="8350" y="1476"/>
                  </a:lnTo>
                  <a:lnTo>
                    <a:pt x="8249" y="1135"/>
                  </a:lnTo>
                  <a:lnTo>
                    <a:pt x="8105" y="1310"/>
                  </a:lnTo>
                  <a:lnTo>
                    <a:pt x="7973" y="1205"/>
                  </a:lnTo>
                  <a:lnTo>
                    <a:pt x="7960" y="1555"/>
                  </a:lnTo>
                  <a:lnTo>
                    <a:pt x="7701" y="1590"/>
                  </a:lnTo>
                  <a:lnTo>
                    <a:pt x="7472" y="1651"/>
                  </a:lnTo>
                  <a:lnTo>
                    <a:pt x="7315" y="1895"/>
                  </a:lnTo>
                  <a:lnTo>
                    <a:pt x="7144" y="2070"/>
                  </a:lnTo>
                  <a:lnTo>
                    <a:pt x="7144" y="2411"/>
                  </a:lnTo>
                  <a:lnTo>
                    <a:pt x="7272" y="2524"/>
                  </a:lnTo>
                  <a:lnTo>
                    <a:pt x="7315" y="2970"/>
                  </a:lnTo>
                  <a:lnTo>
                    <a:pt x="7079" y="2891"/>
                  </a:lnTo>
                  <a:lnTo>
                    <a:pt x="6784" y="2935"/>
                  </a:lnTo>
                  <a:lnTo>
                    <a:pt x="6613" y="3101"/>
                  </a:lnTo>
                  <a:lnTo>
                    <a:pt x="6577" y="3555"/>
                  </a:lnTo>
                  <a:lnTo>
                    <a:pt x="6653" y="3930"/>
                  </a:lnTo>
                  <a:lnTo>
                    <a:pt x="6784" y="3965"/>
                  </a:lnTo>
                  <a:lnTo>
                    <a:pt x="6885" y="4315"/>
                  </a:lnTo>
                  <a:lnTo>
                    <a:pt x="6977" y="4760"/>
                  </a:lnTo>
                  <a:lnTo>
                    <a:pt x="6964" y="5110"/>
                  </a:lnTo>
                  <a:lnTo>
                    <a:pt x="6741" y="4516"/>
                  </a:lnTo>
                  <a:lnTo>
                    <a:pt x="6525" y="4350"/>
                  </a:lnTo>
                  <a:lnTo>
                    <a:pt x="6420" y="3965"/>
                  </a:lnTo>
                  <a:lnTo>
                    <a:pt x="6289" y="4000"/>
                  </a:lnTo>
                  <a:lnTo>
                    <a:pt x="6227" y="4455"/>
                  </a:lnTo>
                  <a:lnTo>
                    <a:pt x="6289" y="4690"/>
                  </a:lnTo>
                  <a:lnTo>
                    <a:pt x="6302" y="4935"/>
                  </a:lnTo>
                  <a:lnTo>
                    <a:pt x="6122" y="4760"/>
                  </a:lnTo>
                  <a:lnTo>
                    <a:pt x="5938" y="4350"/>
                  </a:lnTo>
                  <a:lnTo>
                    <a:pt x="5915" y="3826"/>
                  </a:lnTo>
                  <a:lnTo>
                    <a:pt x="5837" y="3520"/>
                  </a:lnTo>
                  <a:lnTo>
                    <a:pt x="5745" y="3791"/>
                  </a:lnTo>
                  <a:lnTo>
                    <a:pt x="5771" y="4210"/>
                  </a:lnTo>
                  <a:lnTo>
                    <a:pt x="5745" y="4481"/>
                  </a:lnTo>
                  <a:lnTo>
                    <a:pt x="5771" y="4760"/>
                  </a:lnTo>
                  <a:lnTo>
                    <a:pt x="5850" y="4830"/>
                  </a:lnTo>
                  <a:lnTo>
                    <a:pt x="5879" y="5590"/>
                  </a:lnTo>
                  <a:lnTo>
                    <a:pt x="5902" y="5974"/>
                  </a:lnTo>
                  <a:lnTo>
                    <a:pt x="6096" y="6044"/>
                  </a:lnTo>
                  <a:lnTo>
                    <a:pt x="6122" y="5835"/>
                  </a:lnTo>
                  <a:lnTo>
                    <a:pt x="6266" y="5974"/>
                  </a:lnTo>
                  <a:lnTo>
                    <a:pt x="6354" y="6070"/>
                  </a:lnTo>
                  <a:lnTo>
                    <a:pt x="6420" y="6315"/>
                  </a:lnTo>
                  <a:lnTo>
                    <a:pt x="6459" y="6699"/>
                  </a:lnTo>
                  <a:lnTo>
                    <a:pt x="6538" y="6865"/>
                  </a:lnTo>
                  <a:lnTo>
                    <a:pt x="6626" y="7005"/>
                  </a:lnTo>
                  <a:lnTo>
                    <a:pt x="6626" y="7276"/>
                  </a:lnTo>
                  <a:lnTo>
                    <a:pt x="6499" y="7075"/>
                  </a:lnTo>
                  <a:lnTo>
                    <a:pt x="6394" y="6760"/>
                  </a:lnTo>
                  <a:lnTo>
                    <a:pt x="6240" y="6455"/>
                  </a:lnTo>
                  <a:lnTo>
                    <a:pt x="6082" y="6455"/>
                  </a:lnTo>
                  <a:lnTo>
                    <a:pt x="6060" y="6586"/>
                  </a:lnTo>
                  <a:lnTo>
                    <a:pt x="6030" y="6909"/>
                  </a:lnTo>
                  <a:lnTo>
                    <a:pt x="5951" y="7354"/>
                  </a:lnTo>
                  <a:lnTo>
                    <a:pt x="5850" y="7870"/>
                  </a:lnTo>
                  <a:lnTo>
                    <a:pt x="5679" y="8036"/>
                  </a:lnTo>
                  <a:lnTo>
                    <a:pt x="5437" y="7843"/>
                  </a:lnTo>
                  <a:lnTo>
                    <a:pt x="5476" y="7599"/>
                  </a:lnTo>
                  <a:lnTo>
                    <a:pt x="5630" y="7459"/>
                  </a:lnTo>
                  <a:lnTo>
                    <a:pt x="5771" y="7249"/>
                  </a:lnTo>
                  <a:lnTo>
                    <a:pt x="5801" y="7075"/>
                  </a:lnTo>
                  <a:lnTo>
                    <a:pt x="5817" y="6926"/>
                  </a:lnTo>
                  <a:lnTo>
                    <a:pt x="5820" y="6865"/>
                  </a:lnTo>
                  <a:lnTo>
                    <a:pt x="5824" y="6795"/>
                  </a:lnTo>
                  <a:lnTo>
                    <a:pt x="5820" y="6734"/>
                  </a:lnTo>
                  <a:lnTo>
                    <a:pt x="5814" y="6647"/>
                  </a:lnTo>
                  <a:lnTo>
                    <a:pt x="5788" y="6437"/>
                  </a:lnTo>
                  <a:lnTo>
                    <a:pt x="5745" y="6184"/>
                  </a:lnTo>
                  <a:lnTo>
                    <a:pt x="5692" y="5800"/>
                  </a:lnTo>
                  <a:lnTo>
                    <a:pt x="5692" y="5494"/>
                  </a:lnTo>
                  <a:lnTo>
                    <a:pt x="5643" y="5110"/>
                  </a:lnTo>
                  <a:lnTo>
                    <a:pt x="5604" y="4629"/>
                  </a:lnTo>
                  <a:lnTo>
                    <a:pt x="5542" y="3930"/>
                  </a:lnTo>
                  <a:lnTo>
                    <a:pt x="5486" y="3415"/>
                  </a:lnTo>
                  <a:lnTo>
                    <a:pt x="5358" y="3005"/>
                  </a:lnTo>
                  <a:lnTo>
                    <a:pt x="5162" y="3066"/>
                  </a:lnTo>
                  <a:lnTo>
                    <a:pt x="5060" y="3730"/>
                  </a:lnTo>
                  <a:lnTo>
                    <a:pt x="5021" y="4420"/>
                  </a:lnTo>
                  <a:lnTo>
                    <a:pt x="4854" y="4690"/>
                  </a:lnTo>
                  <a:lnTo>
                    <a:pt x="4867" y="5145"/>
                  </a:lnTo>
                  <a:lnTo>
                    <a:pt x="4968" y="5555"/>
                  </a:lnTo>
                  <a:lnTo>
                    <a:pt x="5089" y="6009"/>
                  </a:lnTo>
                  <a:lnTo>
                    <a:pt x="5178" y="6315"/>
                  </a:lnTo>
                  <a:lnTo>
                    <a:pt x="5214" y="6621"/>
                  </a:lnTo>
                  <a:lnTo>
                    <a:pt x="5073" y="6760"/>
                  </a:lnTo>
                  <a:lnTo>
                    <a:pt x="4932" y="6245"/>
                  </a:lnTo>
                  <a:lnTo>
                    <a:pt x="4686" y="5861"/>
                  </a:lnTo>
                  <a:lnTo>
                    <a:pt x="4388" y="5660"/>
                  </a:lnTo>
                  <a:lnTo>
                    <a:pt x="4142" y="5625"/>
                  </a:lnTo>
                  <a:lnTo>
                    <a:pt x="4077" y="5896"/>
                  </a:lnTo>
                  <a:lnTo>
                    <a:pt x="4155" y="6044"/>
                  </a:lnTo>
                  <a:lnTo>
                    <a:pt x="4142" y="6559"/>
                  </a:lnTo>
                  <a:lnTo>
                    <a:pt x="4011" y="6664"/>
                  </a:lnTo>
                  <a:lnTo>
                    <a:pt x="3972" y="6219"/>
                  </a:lnTo>
                  <a:lnTo>
                    <a:pt x="3870" y="6184"/>
                  </a:lnTo>
                  <a:lnTo>
                    <a:pt x="3762" y="6525"/>
                  </a:lnTo>
                  <a:lnTo>
                    <a:pt x="3454" y="6525"/>
                  </a:lnTo>
                  <a:lnTo>
                    <a:pt x="3339" y="6865"/>
                  </a:lnTo>
                  <a:lnTo>
                    <a:pt x="3248" y="6455"/>
                  </a:lnTo>
                  <a:lnTo>
                    <a:pt x="3143" y="6525"/>
                  </a:lnTo>
                  <a:lnTo>
                    <a:pt x="2972" y="6734"/>
                  </a:lnTo>
                  <a:lnTo>
                    <a:pt x="2809" y="6909"/>
                  </a:lnTo>
                  <a:lnTo>
                    <a:pt x="2599" y="7389"/>
                  </a:lnTo>
                  <a:lnTo>
                    <a:pt x="2379" y="7660"/>
                  </a:lnTo>
                  <a:lnTo>
                    <a:pt x="2304" y="7276"/>
                  </a:lnTo>
                  <a:lnTo>
                    <a:pt x="2304" y="6970"/>
                  </a:lnTo>
                  <a:lnTo>
                    <a:pt x="2160" y="6559"/>
                  </a:lnTo>
                  <a:lnTo>
                    <a:pt x="1940" y="6621"/>
                  </a:lnTo>
                  <a:lnTo>
                    <a:pt x="1989" y="6970"/>
                  </a:lnTo>
                  <a:lnTo>
                    <a:pt x="2045" y="7389"/>
                  </a:lnTo>
                  <a:lnTo>
                    <a:pt x="2111" y="7765"/>
                  </a:lnTo>
                  <a:lnTo>
                    <a:pt x="2120" y="8245"/>
                  </a:lnTo>
                  <a:lnTo>
                    <a:pt x="1966" y="8036"/>
                  </a:lnTo>
                  <a:lnTo>
                    <a:pt x="1809" y="7974"/>
                  </a:lnTo>
                  <a:lnTo>
                    <a:pt x="1717" y="8245"/>
                  </a:lnTo>
                  <a:lnTo>
                    <a:pt x="1524" y="8385"/>
                  </a:lnTo>
                  <a:lnTo>
                    <a:pt x="1514" y="8726"/>
                  </a:lnTo>
                  <a:lnTo>
                    <a:pt x="1629" y="8900"/>
                  </a:lnTo>
                  <a:lnTo>
                    <a:pt x="1580" y="9354"/>
                  </a:lnTo>
                  <a:lnTo>
                    <a:pt x="1435" y="9354"/>
                  </a:lnTo>
                  <a:lnTo>
                    <a:pt x="1435" y="8900"/>
                  </a:lnTo>
                  <a:lnTo>
                    <a:pt x="1278" y="8726"/>
                  </a:lnTo>
                  <a:lnTo>
                    <a:pt x="1137" y="8900"/>
                  </a:lnTo>
                  <a:lnTo>
                    <a:pt x="1150" y="9258"/>
                  </a:lnTo>
                  <a:lnTo>
                    <a:pt x="1252" y="9354"/>
                  </a:lnTo>
                  <a:lnTo>
                    <a:pt x="1291" y="9529"/>
                  </a:lnTo>
                  <a:lnTo>
                    <a:pt x="1213" y="9739"/>
                  </a:lnTo>
                  <a:lnTo>
                    <a:pt x="1059" y="9416"/>
                  </a:lnTo>
                  <a:lnTo>
                    <a:pt x="941" y="9014"/>
                  </a:lnTo>
                  <a:lnTo>
                    <a:pt x="862" y="8595"/>
                  </a:lnTo>
                  <a:lnTo>
                    <a:pt x="826" y="8001"/>
                  </a:lnTo>
                  <a:lnTo>
                    <a:pt x="760" y="7765"/>
                  </a:lnTo>
                  <a:lnTo>
                    <a:pt x="927" y="7905"/>
                  </a:lnTo>
                  <a:lnTo>
                    <a:pt x="1186" y="8114"/>
                  </a:lnTo>
                  <a:lnTo>
                    <a:pt x="1435" y="7940"/>
                  </a:lnTo>
                  <a:lnTo>
                    <a:pt x="1537" y="7660"/>
                  </a:lnTo>
                  <a:lnTo>
                    <a:pt x="1603" y="7354"/>
                  </a:lnTo>
                  <a:lnTo>
                    <a:pt x="1344" y="6830"/>
                  </a:lnTo>
                  <a:lnTo>
                    <a:pt x="1032" y="6455"/>
                  </a:lnTo>
                  <a:lnTo>
                    <a:pt x="711" y="5974"/>
                  </a:lnTo>
                  <a:lnTo>
                    <a:pt x="554" y="5765"/>
                  </a:lnTo>
                  <a:lnTo>
                    <a:pt x="377" y="6062"/>
                  </a:lnTo>
                  <a:lnTo>
                    <a:pt x="210" y="6542"/>
                  </a:lnTo>
                  <a:lnTo>
                    <a:pt x="141" y="6970"/>
                  </a:lnTo>
                  <a:lnTo>
                    <a:pt x="141" y="7415"/>
                  </a:lnTo>
                  <a:lnTo>
                    <a:pt x="197" y="7957"/>
                  </a:lnTo>
                  <a:lnTo>
                    <a:pt x="210" y="8621"/>
                  </a:lnTo>
                  <a:lnTo>
                    <a:pt x="275" y="9162"/>
                  </a:lnTo>
                  <a:lnTo>
                    <a:pt x="354" y="9791"/>
                  </a:lnTo>
                  <a:lnTo>
                    <a:pt x="426" y="10036"/>
                  </a:lnTo>
                  <a:lnTo>
                    <a:pt x="534" y="10272"/>
                  </a:lnTo>
                  <a:lnTo>
                    <a:pt x="419" y="10534"/>
                  </a:lnTo>
                  <a:lnTo>
                    <a:pt x="262" y="10988"/>
                  </a:lnTo>
                  <a:lnTo>
                    <a:pt x="121" y="11433"/>
                  </a:lnTo>
                  <a:lnTo>
                    <a:pt x="82" y="11818"/>
                  </a:lnTo>
                  <a:lnTo>
                    <a:pt x="92" y="12272"/>
                  </a:lnTo>
                  <a:lnTo>
                    <a:pt x="0" y="12368"/>
                  </a:lnTo>
                  <a:lnTo>
                    <a:pt x="164" y="12997"/>
                  </a:lnTo>
                  <a:lnTo>
                    <a:pt x="397" y="13556"/>
                  </a:lnTo>
                  <a:lnTo>
                    <a:pt x="809" y="13984"/>
                  </a:lnTo>
                  <a:lnTo>
                    <a:pt x="839" y="15416"/>
                  </a:lnTo>
                  <a:lnTo>
                    <a:pt x="777" y="15582"/>
                  </a:lnTo>
                  <a:lnTo>
                    <a:pt x="711" y="16167"/>
                  </a:lnTo>
                  <a:lnTo>
                    <a:pt x="1098" y="16097"/>
                  </a:lnTo>
                  <a:lnTo>
                    <a:pt x="1183" y="16691"/>
                  </a:lnTo>
                  <a:lnTo>
                    <a:pt x="1773" y="18010"/>
                  </a:lnTo>
                  <a:lnTo>
                    <a:pt x="1681" y="19224"/>
                  </a:lnTo>
                  <a:lnTo>
                    <a:pt x="1760" y="19434"/>
                  </a:lnTo>
                  <a:lnTo>
                    <a:pt x="1603" y="19818"/>
                  </a:lnTo>
                  <a:lnTo>
                    <a:pt x="1471" y="20159"/>
                  </a:lnTo>
                  <a:lnTo>
                    <a:pt x="1435" y="20430"/>
                  </a:lnTo>
                  <a:lnTo>
                    <a:pt x="1629" y="20718"/>
                  </a:lnTo>
                  <a:lnTo>
                    <a:pt x="1740" y="21024"/>
                  </a:lnTo>
                  <a:lnTo>
                    <a:pt x="2061" y="20526"/>
                  </a:lnTo>
                  <a:lnTo>
                    <a:pt x="2245" y="20788"/>
                  </a:lnTo>
                  <a:lnTo>
                    <a:pt x="2369" y="20788"/>
                  </a:lnTo>
                  <a:lnTo>
                    <a:pt x="2504" y="21120"/>
                  </a:lnTo>
                  <a:lnTo>
                    <a:pt x="2651" y="21583"/>
                  </a:lnTo>
                  <a:lnTo>
                    <a:pt x="2949" y="21364"/>
                  </a:lnTo>
                  <a:lnTo>
                    <a:pt x="2871" y="20814"/>
                  </a:lnTo>
                  <a:lnTo>
                    <a:pt x="2949" y="20430"/>
                  </a:lnTo>
                  <a:lnTo>
                    <a:pt x="3159" y="1991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7" name="AutoShape 223" descr="AutoShape 295"/>
            <p:cNvSpPr>
              <a:spLocks/>
            </p:cNvSpPr>
            <p:nvPr/>
          </p:nvSpPr>
          <p:spPr bwMode="auto">
            <a:xfrm>
              <a:off x="3403401" y="1378552"/>
              <a:ext cx="29636" cy="33376"/>
            </a:xfrm>
            <a:custGeom>
              <a:avLst/>
              <a:gdLst>
                <a:gd name="T0" fmla="*/ 350310 w 21600"/>
                <a:gd name="T1" fmla="*/ 1294803 h 21600"/>
                <a:gd name="T2" fmla="*/ 350310 w 21600"/>
                <a:gd name="T3" fmla="*/ 1294803 h 21600"/>
                <a:gd name="T4" fmla="*/ 350310 w 21600"/>
                <a:gd name="T5" fmla="*/ 1294803 h 21600"/>
                <a:gd name="T6" fmla="*/ 350310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506"/>
                  </a:moveTo>
                  <a:lnTo>
                    <a:pt x="1350" y="2187"/>
                  </a:lnTo>
                  <a:lnTo>
                    <a:pt x="10800" y="0"/>
                  </a:lnTo>
                  <a:lnTo>
                    <a:pt x="21600" y="21600"/>
                  </a:lnTo>
                  <a:lnTo>
                    <a:pt x="0" y="2050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8" name="AutoShape 224" descr="AutoShape 297"/>
            <p:cNvSpPr>
              <a:spLocks/>
            </p:cNvSpPr>
            <p:nvPr/>
          </p:nvSpPr>
          <p:spPr bwMode="auto">
            <a:xfrm>
              <a:off x="2965980" y="934436"/>
              <a:ext cx="70556" cy="78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87"/>
                  </a:moveTo>
                  <a:lnTo>
                    <a:pt x="7725" y="0"/>
                  </a:lnTo>
                  <a:lnTo>
                    <a:pt x="13875" y="2700"/>
                  </a:lnTo>
                  <a:lnTo>
                    <a:pt x="21600" y="13030"/>
                  </a:lnTo>
                  <a:lnTo>
                    <a:pt x="20313" y="17022"/>
                  </a:lnTo>
                  <a:lnTo>
                    <a:pt x="17595" y="21600"/>
                  </a:lnTo>
                  <a:lnTo>
                    <a:pt x="14734" y="17843"/>
                  </a:lnTo>
                  <a:lnTo>
                    <a:pt x="13017" y="20778"/>
                  </a:lnTo>
                  <a:lnTo>
                    <a:pt x="9584" y="14087"/>
                  </a:lnTo>
                  <a:lnTo>
                    <a:pt x="8869" y="7983"/>
                  </a:lnTo>
                  <a:lnTo>
                    <a:pt x="0" y="5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89" name="AutoShape 225" descr="AutoShape 298"/>
            <p:cNvSpPr>
              <a:spLocks/>
            </p:cNvSpPr>
            <p:nvPr/>
          </p:nvSpPr>
          <p:spPr bwMode="auto">
            <a:xfrm>
              <a:off x="2662612" y="839453"/>
              <a:ext cx="155216" cy="78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902"/>
                  </a:moveTo>
                  <a:lnTo>
                    <a:pt x="8338" y="0"/>
                  </a:lnTo>
                  <a:lnTo>
                    <a:pt x="11227" y="3305"/>
                  </a:lnTo>
                  <a:lnTo>
                    <a:pt x="18317" y="7672"/>
                  </a:lnTo>
                  <a:lnTo>
                    <a:pt x="21600" y="10977"/>
                  </a:lnTo>
                  <a:lnTo>
                    <a:pt x="15888" y="17823"/>
                  </a:lnTo>
                  <a:lnTo>
                    <a:pt x="13984" y="21600"/>
                  </a:lnTo>
                  <a:lnTo>
                    <a:pt x="12146" y="19711"/>
                  </a:lnTo>
                  <a:lnTo>
                    <a:pt x="12343" y="16170"/>
                  </a:lnTo>
                  <a:lnTo>
                    <a:pt x="9717" y="15698"/>
                  </a:lnTo>
                  <a:lnTo>
                    <a:pt x="9126" y="18649"/>
                  </a:lnTo>
                  <a:lnTo>
                    <a:pt x="7025" y="19121"/>
                  </a:lnTo>
                  <a:lnTo>
                    <a:pt x="4727" y="15462"/>
                  </a:lnTo>
                  <a:lnTo>
                    <a:pt x="0" y="590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0" name="AutoShape 226" descr="AutoShape 299"/>
            <p:cNvSpPr>
              <a:spLocks/>
            </p:cNvSpPr>
            <p:nvPr/>
          </p:nvSpPr>
          <p:spPr bwMode="auto">
            <a:xfrm>
              <a:off x="2762794" y="875392"/>
              <a:ext cx="124174" cy="56480"/>
            </a:xfrm>
            <a:custGeom>
              <a:avLst/>
              <a:gdLst>
                <a:gd name="T0" fmla="*/ 2147483646 w 21600"/>
                <a:gd name="T1" fmla="*/ 421959912 h 21600"/>
                <a:gd name="T2" fmla="*/ 2147483646 w 21600"/>
                <a:gd name="T3" fmla="*/ 421959912 h 21600"/>
                <a:gd name="T4" fmla="*/ 2147483646 w 21600"/>
                <a:gd name="T5" fmla="*/ 421959912 h 21600"/>
                <a:gd name="T6" fmla="*/ 2147483646 w 21600"/>
                <a:gd name="T7" fmla="*/ 4219599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91" y="1329"/>
                  </a:moveTo>
                  <a:lnTo>
                    <a:pt x="21600" y="0"/>
                  </a:lnTo>
                  <a:lnTo>
                    <a:pt x="20373" y="21600"/>
                  </a:lnTo>
                  <a:lnTo>
                    <a:pt x="17427" y="16615"/>
                  </a:lnTo>
                  <a:lnTo>
                    <a:pt x="15464" y="15120"/>
                  </a:lnTo>
                  <a:lnTo>
                    <a:pt x="9245" y="17778"/>
                  </a:lnTo>
                  <a:lnTo>
                    <a:pt x="5073" y="17778"/>
                  </a:lnTo>
                  <a:lnTo>
                    <a:pt x="0" y="16283"/>
                  </a:lnTo>
                  <a:lnTo>
                    <a:pt x="2373" y="10966"/>
                  </a:lnTo>
                  <a:lnTo>
                    <a:pt x="9491" y="13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1" name="AutoShape 227" descr="AutoShape 300"/>
            <p:cNvSpPr>
              <a:spLocks/>
            </p:cNvSpPr>
            <p:nvPr/>
          </p:nvSpPr>
          <p:spPr bwMode="auto">
            <a:xfrm>
              <a:off x="3152238" y="1324642"/>
              <a:ext cx="450121" cy="3902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74" y="5323"/>
                  </a:moveTo>
                  <a:lnTo>
                    <a:pt x="12043" y="4755"/>
                  </a:lnTo>
                  <a:lnTo>
                    <a:pt x="13489" y="4850"/>
                  </a:lnTo>
                  <a:lnTo>
                    <a:pt x="14664" y="6151"/>
                  </a:lnTo>
                  <a:lnTo>
                    <a:pt x="16087" y="7665"/>
                  </a:lnTo>
                  <a:lnTo>
                    <a:pt x="16245" y="9061"/>
                  </a:lnTo>
                  <a:lnTo>
                    <a:pt x="16787" y="9534"/>
                  </a:lnTo>
                  <a:lnTo>
                    <a:pt x="17578" y="12066"/>
                  </a:lnTo>
                  <a:lnTo>
                    <a:pt x="20741" y="12231"/>
                  </a:lnTo>
                  <a:lnTo>
                    <a:pt x="21600" y="13556"/>
                  </a:lnTo>
                  <a:lnTo>
                    <a:pt x="20900" y="16537"/>
                  </a:lnTo>
                  <a:lnTo>
                    <a:pt x="17940" y="17200"/>
                  </a:lnTo>
                  <a:lnTo>
                    <a:pt x="14912" y="17767"/>
                  </a:lnTo>
                  <a:lnTo>
                    <a:pt x="14008" y="18856"/>
                  </a:lnTo>
                  <a:lnTo>
                    <a:pt x="13669" y="20464"/>
                  </a:lnTo>
                  <a:lnTo>
                    <a:pt x="12336" y="21600"/>
                  </a:lnTo>
                  <a:lnTo>
                    <a:pt x="12336" y="19897"/>
                  </a:lnTo>
                  <a:lnTo>
                    <a:pt x="11885" y="19731"/>
                  </a:lnTo>
                  <a:lnTo>
                    <a:pt x="10642" y="19636"/>
                  </a:lnTo>
                  <a:lnTo>
                    <a:pt x="9467" y="19731"/>
                  </a:lnTo>
                  <a:lnTo>
                    <a:pt x="8676" y="20181"/>
                  </a:lnTo>
                  <a:lnTo>
                    <a:pt x="7501" y="18785"/>
                  </a:lnTo>
                  <a:lnTo>
                    <a:pt x="7140" y="17460"/>
                  </a:lnTo>
                  <a:lnTo>
                    <a:pt x="6439" y="16348"/>
                  </a:lnTo>
                  <a:lnTo>
                    <a:pt x="5197" y="14668"/>
                  </a:lnTo>
                  <a:lnTo>
                    <a:pt x="4564" y="13462"/>
                  </a:lnTo>
                  <a:lnTo>
                    <a:pt x="3864" y="11119"/>
                  </a:lnTo>
                  <a:lnTo>
                    <a:pt x="2689" y="9156"/>
                  </a:lnTo>
                  <a:lnTo>
                    <a:pt x="1243" y="7760"/>
                  </a:lnTo>
                  <a:lnTo>
                    <a:pt x="1062" y="6057"/>
                  </a:lnTo>
                  <a:lnTo>
                    <a:pt x="203" y="5489"/>
                  </a:lnTo>
                  <a:lnTo>
                    <a:pt x="0" y="4282"/>
                  </a:lnTo>
                  <a:lnTo>
                    <a:pt x="1243" y="4282"/>
                  </a:lnTo>
                  <a:lnTo>
                    <a:pt x="2146" y="3359"/>
                  </a:lnTo>
                  <a:lnTo>
                    <a:pt x="3028" y="2602"/>
                  </a:lnTo>
                  <a:lnTo>
                    <a:pt x="3028" y="1088"/>
                  </a:lnTo>
                  <a:lnTo>
                    <a:pt x="4203" y="95"/>
                  </a:lnTo>
                  <a:lnTo>
                    <a:pt x="4564" y="0"/>
                  </a:lnTo>
                  <a:lnTo>
                    <a:pt x="5264" y="544"/>
                  </a:lnTo>
                  <a:lnTo>
                    <a:pt x="5987" y="1088"/>
                  </a:lnTo>
                  <a:lnTo>
                    <a:pt x="7140" y="1017"/>
                  </a:lnTo>
                  <a:lnTo>
                    <a:pt x="7863" y="2224"/>
                  </a:lnTo>
                  <a:lnTo>
                    <a:pt x="8676" y="2531"/>
                  </a:lnTo>
                  <a:lnTo>
                    <a:pt x="9557" y="4188"/>
                  </a:lnTo>
                  <a:lnTo>
                    <a:pt x="11274" y="53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2" name="AutoShape 228" descr="AutoShape 301"/>
            <p:cNvSpPr>
              <a:spLocks/>
            </p:cNvSpPr>
            <p:nvPr/>
          </p:nvSpPr>
          <p:spPr bwMode="auto">
            <a:xfrm>
              <a:off x="4551977" y="1553118"/>
              <a:ext cx="159451" cy="202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59" y="2694"/>
                  </a:moveTo>
                  <a:lnTo>
                    <a:pt x="3759" y="685"/>
                  </a:lnTo>
                  <a:lnTo>
                    <a:pt x="5989" y="0"/>
                  </a:lnTo>
                  <a:lnTo>
                    <a:pt x="7710" y="3197"/>
                  </a:lnTo>
                  <a:lnTo>
                    <a:pt x="12743" y="4475"/>
                  </a:lnTo>
                  <a:lnTo>
                    <a:pt x="12998" y="6622"/>
                  </a:lnTo>
                  <a:lnTo>
                    <a:pt x="12552" y="8220"/>
                  </a:lnTo>
                  <a:lnTo>
                    <a:pt x="19115" y="14567"/>
                  </a:lnTo>
                  <a:lnTo>
                    <a:pt x="21600" y="15846"/>
                  </a:lnTo>
                  <a:lnTo>
                    <a:pt x="21600" y="20002"/>
                  </a:lnTo>
                  <a:lnTo>
                    <a:pt x="18542" y="21600"/>
                  </a:lnTo>
                  <a:lnTo>
                    <a:pt x="16503" y="20002"/>
                  </a:lnTo>
                  <a:lnTo>
                    <a:pt x="16503" y="16577"/>
                  </a:lnTo>
                  <a:lnTo>
                    <a:pt x="15037" y="16394"/>
                  </a:lnTo>
                  <a:lnTo>
                    <a:pt x="10195" y="10092"/>
                  </a:lnTo>
                  <a:lnTo>
                    <a:pt x="7965" y="11508"/>
                  </a:lnTo>
                  <a:lnTo>
                    <a:pt x="4906" y="8814"/>
                  </a:lnTo>
                  <a:lnTo>
                    <a:pt x="1402" y="7170"/>
                  </a:lnTo>
                  <a:lnTo>
                    <a:pt x="0" y="2831"/>
                  </a:lnTo>
                  <a:lnTo>
                    <a:pt x="3759" y="269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3" name="AutoShape 229" descr="AutoShape 302"/>
            <p:cNvSpPr>
              <a:spLocks/>
            </p:cNvSpPr>
            <p:nvPr/>
          </p:nvSpPr>
          <p:spPr bwMode="auto">
            <a:xfrm>
              <a:off x="3488063" y="1463269"/>
              <a:ext cx="126997" cy="82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638" y="6603"/>
                  </a:lnTo>
                  <a:lnTo>
                    <a:pt x="1993" y="8730"/>
                  </a:lnTo>
                  <a:lnTo>
                    <a:pt x="5340" y="20817"/>
                  </a:lnTo>
                  <a:lnTo>
                    <a:pt x="16419" y="21600"/>
                  </a:lnTo>
                  <a:lnTo>
                    <a:pt x="21600" y="10073"/>
                  </a:lnTo>
                  <a:lnTo>
                    <a:pt x="20404" y="3134"/>
                  </a:lnTo>
                  <a:lnTo>
                    <a:pt x="14825" y="12759"/>
                  </a:lnTo>
                  <a:lnTo>
                    <a:pt x="7652" y="14661"/>
                  </a:lnTo>
                  <a:lnTo>
                    <a:pt x="2551" y="8841"/>
                  </a:lnTo>
                  <a:lnTo>
                    <a:pt x="3587" y="3134"/>
                  </a:lnTo>
                  <a:lnTo>
                    <a:pt x="2391" y="56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4" name="AutoShape 230" descr="AutoShape 303"/>
            <p:cNvSpPr>
              <a:spLocks/>
            </p:cNvSpPr>
            <p:nvPr/>
          </p:nvSpPr>
          <p:spPr bwMode="auto">
            <a:xfrm>
              <a:off x="2527151" y="789393"/>
              <a:ext cx="47978" cy="46211"/>
            </a:xfrm>
            <a:custGeom>
              <a:avLst/>
              <a:gdLst>
                <a:gd name="T0" fmla="*/ 70128408 w 21600"/>
                <a:gd name="T1" fmla="*/ 46413224 h 21600"/>
                <a:gd name="T2" fmla="*/ 70128408 w 21600"/>
                <a:gd name="T3" fmla="*/ 46413224 h 21600"/>
                <a:gd name="T4" fmla="*/ 70128408 w 21600"/>
                <a:gd name="T5" fmla="*/ 46413224 h 21600"/>
                <a:gd name="T6" fmla="*/ 70128408 w 21600"/>
                <a:gd name="T7" fmla="*/ 4641322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202" y="21600"/>
                  </a:moveTo>
                  <a:lnTo>
                    <a:pt x="0" y="12881"/>
                  </a:lnTo>
                  <a:lnTo>
                    <a:pt x="3422" y="8125"/>
                  </a:lnTo>
                  <a:lnTo>
                    <a:pt x="9838" y="11494"/>
                  </a:lnTo>
                  <a:lnTo>
                    <a:pt x="10479" y="2180"/>
                  </a:lnTo>
                  <a:lnTo>
                    <a:pt x="17109" y="0"/>
                  </a:lnTo>
                  <a:lnTo>
                    <a:pt x="21600" y="6936"/>
                  </a:lnTo>
                  <a:lnTo>
                    <a:pt x="18606" y="14664"/>
                  </a:lnTo>
                  <a:lnTo>
                    <a:pt x="11549" y="17240"/>
                  </a:lnTo>
                  <a:lnTo>
                    <a:pt x="6202"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5" name="AutoShape 231" descr="AutoShape 304"/>
            <p:cNvSpPr>
              <a:spLocks/>
            </p:cNvSpPr>
            <p:nvPr/>
          </p:nvSpPr>
          <p:spPr bwMode="auto">
            <a:xfrm>
              <a:off x="2556784" y="933154"/>
              <a:ext cx="74788" cy="43644"/>
            </a:xfrm>
            <a:custGeom>
              <a:avLst/>
              <a:gdLst>
                <a:gd name="T0" fmla="*/ 2147483646 w 21600"/>
                <a:gd name="T1" fmla="*/ 24751650 h 21600"/>
                <a:gd name="T2" fmla="*/ 2147483646 w 21600"/>
                <a:gd name="T3" fmla="*/ 24751650 h 21600"/>
                <a:gd name="T4" fmla="*/ 2147483646 w 21600"/>
                <a:gd name="T5" fmla="*/ 24751650 h 21600"/>
                <a:gd name="T6" fmla="*/ 2147483646 w 21600"/>
                <a:gd name="T7" fmla="*/ 24751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253"/>
                  </a:moveTo>
                  <a:lnTo>
                    <a:pt x="1230" y="8554"/>
                  </a:lnTo>
                  <a:lnTo>
                    <a:pt x="3965" y="2566"/>
                  </a:lnTo>
                  <a:lnTo>
                    <a:pt x="8203" y="642"/>
                  </a:lnTo>
                  <a:lnTo>
                    <a:pt x="12167" y="2139"/>
                  </a:lnTo>
                  <a:lnTo>
                    <a:pt x="16268" y="0"/>
                  </a:lnTo>
                  <a:lnTo>
                    <a:pt x="20780" y="3850"/>
                  </a:lnTo>
                  <a:lnTo>
                    <a:pt x="21600" y="10907"/>
                  </a:lnTo>
                  <a:lnTo>
                    <a:pt x="19413" y="19248"/>
                  </a:lnTo>
                  <a:lnTo>
                    <a:pt x="16268" y="17109"/>
                  </a:lnTo>
                  <a:lnTo>
                    <a:pt x="14901" y="21600"/>
                  </a:lnTo>
                  <a:lnTo>
                    <a:pt x="11757" y="16253"/>
                  </a:lnTo>
                  <a:lnTo>
                    <a:pt x="10116" y="20531"/>
                  </a:lnTo>
                  <a:lnTo>
                    <a:pt x="3965" y="20531"/>
                  </a:lnTo>
                  <a:lnTo>
                    <a:pt x="0" y="1625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6" name="AutoShape 232" descr="AutoShape 305"/>
            <p:cNvSpPr>
              <a:spLocks/>
            </p:cNvSpPr>
            <p:nvPr/>
          </p:nvSpPr>
          <p:spPr bwMode="auto">
            <a:xfrm>
              <a:off x="3132484" y="1313089"/>
              <a:ext cx="22579" cy="65466"/>
            </a:xfrm>
            <a:custGeom>
              <a:avLst/>
              <a:gdLst>
                <a:gd name="T0" fmla="*/ 17589 w 21600"/>
                <a:gd name="T1" fmla="*/ 2140943733 h 21600"/>
                <a:gd name="T2" fmla="*/ 17589 w 21600"/>
                <a:gd name="T3" fmla="*/ 2140943733 h 21600"/>
                <a:gd name="T4" fmla="*/ 17589 w 21600"/>
                <a:gd name="T5" fmla="*/ 2140943733 h 21600"/>
                <a:gd name="T6" fmla="*/ 17589 w 21600"/>
                <a:gd name="T7" fmla="*/ 21409437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6" y="21600"/>
                  </a:moveTo>
                  <a:lnTo>
                    <a:pt x="21600" y="11368"/>
                  </a:lnTo>
                  <a:lnTo>
                    <a:pt x="20736" y="0"/>
                  </a:lnTo>
                  <a:lnTo>
                    <a:pt x="0" y="12079"/>
                  </a:lnTo>
                  <a:lnTo>
                    <a:pt x="18576"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7" name="AutoShape 233" descr="AutoShape 306"/>
            <p:cNvSpPr>
              <a:spLocks/>
            </p:cNvSpPr>
            <p:nvPr/>
          </p:nvSpPr>
          <p:spPr bwMode="auto">
            <a:xfrm>
              <a:off x="3061932" y="1974128"/>
              <a:ext cx="105831" cy="12066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751"/>
                  </a:moveTo>
                  <a:lnTo>
                    <a:pt x="3168" y="21600"/>
                  </a:lnTo>
                  <a:lnTo>
                    <a:pt x="5376" y="20597"/>
                  </a:lnTo>
                  <a:lnTo>
                    <a:pt x="9888" y="21214"/>
                  </a:lnTo>
                  <a:lnTo>
                    <a:pt x="18912" y="20597"/>
                  </a:lnTo>
                  <a:lnTo>
                    <a:pt x="17952" y="18746"/>
                  </a:lnTo>
                  <a:lnTo>
                    <a:pt x="19008" y="14811"/>
                  </a:lnTo>
                  <a:lnTo>
                    <a:pt x="21600" y="10260"/>
                  </a:lnTo>
                  <a:lnTo>
                    <a:pt x="21120" y="3703"/>
                  </a:lnTo>
                  <a:lnTo>
                    <a:pt x="19008" y="0"/>
                  </a:lnTo>
                  <a:lnTo>
                    <a:pt x="13632" y="1543"/>
                  </a:lnTo>
                  <a:lnTo>
                    <a:pt x="4608" y="1080"/>
                  </a:lnTo>
                  <a:lnTo>
                    <a:pt x="5664" y="7329"/>
                  </a:lnTo>
                  <a:lnTo>
                    <a:pt x="8064" y="7560"/>
                  </a:lnTo>
                  <a:lnTo>
                    <a:pt x="8352" y="9797"/>
                  </a:lnTo>
                  <a:lnTo>
                    <a:pt x="960" y="11880"/>
                  </a:lnTo>
                  <a:lnTo>
                    <a:pt x="0" y="20366"/>
                  </a:lnTo>
                  <a:lnTo>
                    <a:pt x="0" y="207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8" name="AutoShape 234" descr="AutoShape 308"/>
            <p:cNvSpPr>
              <a:spLocks/>
            </p:cNvSpPr>
            <p:nvPr/>
          </p:nvSpPr>
          <p:spPr bwMode="auto">
            <a:xfrm>
              <a:off x="4941421" y="1799563"/>
              <a:ext cx="47978" cy="79585"/>
            </a:xfrm>
            <a:custGeom>
              <a:avLst/>
              <a:gdLst>
                <a:gd name="T0" fmla="*/ 70128408 w 21600"/>
                <a:gd name="T1" fmla="*/ 2147483646 h 21600"/>
                <a:gd name="T2" fmla="*/ 70128408 w 21600"/>
                <a:gd name="T3" fmla="*/ 2147483646 h 21600"/>
                <a:gd name="T4" fmla="*/ 70128408 w 21600"/>
                <a:gd name="T5" fmla="*/ 2147483646 h 21600"/>
                <a:gd name="T6" fmla="*/ 70128408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45" y="0"/>
                  </a:moveTo>
                  <a:lnTo>
                    <a:pt x="21600" y="4297"/>
                  </a:lnTo>
                  <a:lnTo>
                    <a:pt x="11534" y="16026"/>
                  </a:lnTo>
                  <a:lnTo>
                    <a:pt x="1468" y="21600"/>
                  </a:lnTo>
                  <a:lnTo>
                    <a:pt x="0" y="14284"/>
                  </a:lnTo>
                  <a:lnTo>
                    <a:pt x="5033" y="9639"/>
                  </a:lnTo>
                  <a:lnTo>
                    <a:pt x="14260" y="6039"/>
                  </a:lnTo>
                  <a:lnTo>
                    <a:pt x="1824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399" name="AutoShape 235" descr="AutoShape 28"/>
            <p:cNvSpPr>
              <a:spLocks/>
            </p:cNvSpPr>
            <p:nvPr/>
          </p:nvSpPr>
          <p:spPr bwMode="auto">
            <a:xfrm>
              <a:off x="2086911" y="1420908"/>
              <a:ext cx="169329" cy="16943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80" y="1203"/>
                  </a:moveTo>
                  <a:lnTo>
                    <a:pt x="21600" y="0"/>
                  </a:lnTo>
                  <a:lnTo>
                    <a:pt x="12635" y="0"/>
                  </a:lnTo>
                  <a:lnTo>
                    <a:pt x="11612" y="1476"/>
                  </a:lnTo>
                  <a:lnTo>
                    <a:pt x="8303" y="1094"/>
                  </a:lnTo>
                  <a:lnTo>
                    <a:pt x="7882" y="4320"/>
                  </a:lnTo>
                  <a:lnTo>
                    <a:pt x="6679" y="6015"/>
                  </a:lnTo>
                  <a:lnTo>
                    <a:pt x="4212" y="6945"/>
                  </a:lnTo>
                  <a:lnTo>
                    <a:pt x="3129" y="7929"/>
                  </a:lnTo>
                  <a:lnTo>
                    <a:pt x="3309" y="11648"/>
                  </a:lnTo>
                  <a:lnTo>
                    <a:pt x="1685" y="12085"/>
                  </a:lnTo>
                  <a:lnTo>
                    <a:pt x="2106" y="13780"/>
                  </a:lnTo>
                  <a:lnTo>
                    <a:pt x="903" y="14655"/>
                  </a:lnTo>
                  <a:lnTo>
                    <a:pt x="0" y="17280"/>
                  </a:lnTo>
                  <a:lnTo>
                    <a:pt x="241" y="20725"/>
                  </a:lnTo>
                  <a:lnTo>
                    <a:pt x="1203" y="21108"/>
                  </a:lnTo>
                  <a:lnTo>
                    <a:pt x="5235" y="21600"/>
                  </a:lnTo>
                  <a:lnTo>
                    <a:pt x="7641" y="21600"/>
                  </a:lnTo>
                  <a:lnTo>
                    <a:pt x="7882" y="17882"/>
                  </a:lnTo>
                  <a:lnTo>
                    <a:pt x="8544" y="15804"/>
                  </a:lnTo>
                  <a:lnTo>
                    <a:pt x="10228" y="14491"/>
                  </a:lnTo>
                  <a:lnTo>
                    <a:pt x="12635" y="15093"/>
                  </a:lnTo>
                  <a:lnTo>
                    <a:pt x="12635" y="6726"/>
                  </a:lnTo>
                  <a:lnTo>
                    <a:pt x="19253" y="6234"/>
                  </a:lnTo>
                  <a:lnTo>
                    <a:pt x="20397" y="4703"/>
                  </a:lnTo>
                  <a:lnTo>
                    <a:pt x="21480" y="12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0" name="AutoShape 236" descr="AutoShape 29"/>
            <p:cNvSpPr>
              <a:spLocks/>
            </p:cNvSpPr>
            <p:nvPr/>
          </p:nvSpPr>
          <p:spPr bwMode="auto">
            <a:xfrm>
              <a:off x="537602" y="1754639"/>
              <a:ext cx="40923" cy="26958"/>
            </a:xfrm>
            <a:custGeom>
              <a:avLst/>
              <a:gdLst>
                <a:gd name="T0" fmla="*/ 12192210 w 21600"/>
                <a:gd name="T1" fmla="*/ 123596 h 21600"/>
                <a:gd name="T2" fmla="*/ 12192210 w 21600"/>
                <a:gd name="T3" fmla="*/ 123596 h 21600"/>
                <a:gd name="T4" fmla="*/ 12192210 w 21600"/>
                <a:gd name="T5" fmla="*/ 123596 h 21600"/>
                <a:gd name="T6" fmla="*/ 12192210 w 21600"/>
                <a:gd name="T7" fmla="*/ 123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20864" y="1045"/>
                  </a:lnTo>
                  <a:lnTo>
                    <a:pt x="8100" y="0"/>
                  </a:lnTo>
                  <a:lnTo>
                    <a:pt x="0" y="5226"/>
                  </a:lnTo>
                  <a:lnTo>
                    <a:pt x="216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1" name="AutoShape 237" descr="AutoShape 30"/>
            <p:cNvSpPr>
              <a:spLocks/>
            </p:cNvSpPr>
            <p:nvPr/>
          </p:nvSpPr>
          <p:spPr bwMode="auto">
            <a:xfrm>
              <a:off x="870605" y="1618578"/>
              <a:ext cx="62088" cy="53914"/>
            </a:xfrm>
            <a:custGeom>
              <a:avLst/>
              <a:gdLst>
                <a:gd name="T0" fmla="*/ 1195405283 w 21600"/>
                <a:gd name="T1" fmla="*/ 253016984 h 21600"/>
                <a:gd name="T2" fmla="*/ 1195405283 w 21600"/>
                <a:gd name="T3" fmla="*/ 253016984 h 21600"/>
                <a:gd name="T4" fmla="*/ 1195405283 w 21600"/>
                <a:gd name="T5" fmla="*/ 253016984 h 21600"/>
                <a:gd name="T6" fmla="*/ 1195405283 w 21600"/>
                <a:gd name="T7" fmla="*/ 2530169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283" y="691"/>
                  </a:moveTo>
                  <a:lnTo>
                    <a:pt x="13126" y="7430"/>
                  </a:lnTo>
                  <a:lnTo>
                    <a:pt x="16283" y="11405"/>
                  </a:lnTo>
                  <a:lnTo>
                    <a:pt x="11797" y="14342"/>
                  </a:lnTo>
                  <a:lnTo>
                    <a:pt x="0" y="14342"/>
                  </a:lnTo>
                  <a:lnTo>
                    <a:pt x="1828" y="20390"/>
                  </a:lnTo>
                  <a:lnTo>
                    <a:pt x="10468" y="21082"/>
                  </a:lnTo>
                  <a:lnTo>
                    <a:pt x="18942" y="21600"/>
                  </a:lnTo>
                  <a:lnTo>
                    <a:pt x="21600" y="15552"/>
                  </a:lnTo>
                  <a:lnTo>
                    <a:pt x="21600" y="0"/>
                  </a:lnTo>
                  <a:lnTo>
                    <a:pt x="16283" y="69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2" name="AutoShape 238" descr="AutoShape 34"/>
            <p:cNvSpPr>
              <a:spLocks/>
            </p:cNvSpPr>
            <p:nvPr/>
          </p:nvSpPr>
          <p:spPr bwMode="auto">
            <a:xfrm>
              <a:off x="-1" y="1324643"/>
              <a:ext cx="610979" cy="4197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18" y="8248"/>
                  </a:moveTo>
                  <a:lnTo>
                    <a:pt x="12870" y="8248"/>
                  </a:lnTo>
                  <a:lnTo>
                    <a:pt x="12671" y="6863"/>
                  </a:lnTo>
                  <a:lnTo>
                    <a:pt x="12022" y="6423"/>
                  </a:lnTo>
                  <a:lnTo>
                    <a:pt x="11806" y="4927"/>
                  </a:lnTo>
                  <a:lnTo>
                    <a:pt x="11357" y="4157"/>
                  </a:lnTo>
                  <a:lnTo>
                    <a:pt x="10559" y="3387"/>
                  </a:lnTo>
                  <a:lnTo>
                    <a:pt x="10309" y="4773"/>
                  </a:lnTo>
                  <a:lnTo>
                    <a:pt x="9511" y="4773"/>
                  </a:lnTo>
                  <a:lnTo>
                    <a:pt x="9112" y="3123"/>
                  </a:lnTo>
                  <a:lnTo>
                    <a:pt x="8663" y="2947"/>
                  </a:lnTo>
                  <a:lnTo>
                    <a:pt x="8597" y="1980"/>
                  </a:lnTo>
                  <a:lnTo>
                    <a:pt x="8015" y="1826"/>
                  </a:lnTo>
                  <a:lnTo>
                    <a:pt x="7732" y="770"/>
                  </a:lnTo>
                  <a:lnTo>
                    <a:pt x="7217" y="1298"/>
                  </a:lnTo>
                  <a:lnTo>
                    <a:pt x="6552" y="1364"/>
                  </a:lnTo>
                  <a:lnTo>
                    <a:pt x="6418" y="1980"/>
                  </a:lnTo>
                  <a:lnTo>
                    <a:pt x="5321" y="1980"/>
                  </a:lnTo>
                  <a:lnTo>
                    <a:pt x="4456" y="2420"/>
                  </a:lnTo>
                  <a:lnTo>
                    <a:pt x="3276" y="2090"/>
                  </a:lnTo>
                  <a:lnTo>
                    <a:pt x="2478" y="1034"/>
                  </a:lnTo>
                  <a:lnTo>
                    <a:pt x="1829" y="682"/>
                  </a:lnTo>
                  <a:lnTo>
                    <a:pt x="1630" y="66"/>
                  </a:lnTo>
                  <a:lnTo>
                    <a:pt x="0" y="0"/>
                  </a:lnTo>
                  <a:lnTo>
                    <a:pt x="116" y="2508"/>
                  </a:lnTo>
                  <a:lnTo>
                    <a:pt x="848" y="3629"/>
                  </a:lnTo>
                  <a:lnTo>
                    <a:pt x="1497" y="5037"/>
                  </a:lnTo>
                  <a:lnTo>
                    <a:pt x="1314" y="5983"/>
                  </a:lnTo>
                  <a:lnTo>
                    <a:pt x="915" y="6357"/>
                  </a:lnTo>
                  <a:lnTo>
                    <a:pt x="2145" y="7655"/>
                  </a:lnTo>
                  <a:lnTo>
                    <a:pt x="2993" y="8534"/>
                  </a:lnTo>
                  <a:lnTo>
                    <a:pt x="3143" y="10162"/>
                  </a:lnTo>
                  <a:lnTo>
                    <a:pt x="4589" y="12252"/>
                  </a:lnTo>
                  <a:lnTo>
                    <a:pt x="5171" y="12252"/>
                  </a:lnTo>
                  <a:lnTo>
                    <a:pt x="4772" y="10690"/>
                  </a:lnTo>
                  <a:lnTo>
                    <a:pt x="4124" y="8952"/>
                  </a:lnTo>
                  <a:lnTo>
                    <a:pt x="3608" y="7193"/>
                  </a:lnTo>
                  <a:lnTo>
                    <a:pt x="2694" y="5741"/>
                  </a:lnTo>
                  <a:lnTo>
                    <a:pt x="2079" y="4333"/>
                  </a:lnTo>
                  <a:lnTo>
                    <a:pt x="1630" y="3123"/>
                  </a:lnTo>
                  <a:lnTo>
                    <a:pt x="1630" y="1496"/>
                  </a:lnTo>
                  <a:lnTo>
                    <a:pt x="2145" y="1892"/>
                  </a:lnTo>
                  <a:lnTo>
                    <a:pt x="2744" y="2793"/>
                  </a:lnTo>
                  <a:lnTo>
                    <a:pt x="3342" y="3387"/>
                  </a:lnTo>
                  <a:lnTo>
                    <a:pt x="3459" y="5301"/>
                  </a:lnTo>
                  <a:lnTo>
                    <a:pt x="4074" y="6071"/>
                  </a:lnTo>
                  <a:lnTo>
                    <a:pt x="4656" y="7391"/>
                  </a:lnTo>
                  <a:lnTo>
                    <a:pt x="5105" y="7721"/>
                  </a:lnTo>
                  <a:lnTo>
                    <a:pt x="5055" y="8776"/>
                  </a:lnTo>
                  <a:lnTo>
                    <a:pt x="5770" y="9128"/>
                  </a:lnTo>
                  <a:lnTo>
                    <a:pt x="5836" y="10360"/>
                  </a:lnTo>
                  <a:lnTo>
                    <a:pt x="6751" y="10954"/>
                  </a:lnTo>
                  <a:lnTo>
                    <a:pt x="6751" y="11812"/>
                  </a:lnTo>
                  <a:lnTo>
                    <a:pt x="7350" y="11900"/>
                  </a:lnTo>
                  <a:lnTo>
                    <a:pt x="7400" y="13198"/>
                  </a:lnTo>
                  <a:lnTo>
                    <a:pt x="7732" y="14319"/>
                  </a:lnTo>
                  <a:lnTo>
                    <a:pt x="7466" y="15375"/>
                  </a:lnTo>
                  <a:lnTo>
                    <a:pt x="8198" y="15991"/>
                  </a:lnTo>
                  <a:lnTo>
                    <a:pt x="12338" y="19554"/>
                  </a:lnTo>
                  <a:lnTo>
                    <a:pt x="14450" y="20434"/>
                  </a:lnTo>
                  <a:lnTo>
                    <a:pt x="15165" y="19818"/>
                  </a:lnTo>
                  <a:lnTo>
                    <a:pt x="15764" y="20148"/>
                  </a:lnTo>
                  <a:lnTo>
                    <a:pt x="16612" y="20588"/>
                  </a:lnTo>
                  <a:lnTo>
                    <a:pt x="17177" y="21600"/>
                  </a:lnTo>
                  <a:lnTo>
                    <a:pt x="17509" y="20368"/>
                  </a:lnTo>
                  <a:lnTo>
                    <a:pt x="18175" y="20104"/>
                  </a:lnTo>
                  <a:lnTo>
                    <a:pt x="18308" y="18895"/>
                  </a:lnTo>
                  <a:lnTo>
                    <a:pt x="19472" y="18191"/>
                  </a:lnTo>
                  <a:lnTo>
                    <a:pt x="19871" y="18037"/>
                  </a:lnTo>
                  <a:lnTo>
                    <a:pt x="20785" y="17311"/>
                  </a:lnTo>
                  <a:lnTo>
                    <a:pt x="21351" y="16431"/>
                  </a:lnTo>
                  <a:lnTo>
                    <a:pt x="21267" y="15133"/>
                  </a:lnTo>
                  <a:lnTo>
                    <a:pt x="21600" y="14847"/>
                  </a:lnTo>
                  <a:lnTo>
                    <a:pt x="21417" y="13835"/>
                  </a:lnTo>
                  <a:lnTo>
                    <a:pt x="19771" y="13637"/>
                  </a:lnTo>
                  <a:lnTo>
                    <a:pt x="19039" y="14429"/>
                  </a:lnTo>
                  <a:lnTo>
                    <a:pt x="18258" y="16519"/>
                  </a:lnTo>
                  <a:lnTo>
                    <a:pt x="17077" y="16959"/>
                  </a:lnTo>
                  <a:lnTo>
                    <a:pt x="15431" y="17025"/>
                  </a:lnTo>
                  <a:lnTo>
                    <a:pt x="14167" y="15903"/>
                  </a:lnTo>
                  <a:lnTo>
                    <a:pt x="13801" y="13022"/>
                  </a:lnTo>
                  <a:lnTo>
                    <a:pt x="13402" y="11042"/>
                  </a:lnTo>
                  <a:lnTo>
                    <a:pt x="13718" y="9546"/>
                  </a:lnTo>
                  <a:lnTo>
                    <a:pt x="13918" y="824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3" name="AutoShape 239" descr="AutoShape 35"/>
            <p:cNvSpPr>
              <a:spLocks/>
            </p:cNvSpPr>
            <p:nvPr/>
          </p:nvSpPr>
          <p:spPr bwMode="auto">
            <a:xfrm>
              <a:off x="537602" y="1714845"/>
              <a:ext cx="143929" cy="667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77" y="3366"/>
                  </a:moveTo>
                  <a:lnTo>
                    <a:pt x="2885" y="8836"/>
                  </a:lnTo>
                  <a:lnTo>
                    <a:pt x="633" y="8836"/>
                  </a:lnTo>
                  <a:lnTo>
                    <a:pt x="0" y="15008"/>
                  </a:lnTo>
                  <a:lnTo>
                    <a:pt x="2322" y="12904"/>
                  </a:lnTo>
                  <a:lnTo>
                    <a:pt x="5980" y="13325"/>
                  </a:lnTo>
                  <a:lnTo>
                    <a:pt x="6192" y="21600"/>
                  </a:lnTo>
                  <a:lnTo>
                    <a:pt x="9287" y="18094"/>
                  </a:lnTo>
                  <a:lnTo>
                    <a:pt x="13438" y="17532"/>
                  </a:lnTo>
                  <a:lnTo>
                    <a:pt x="14635" y="10940"/>
                  </a:lnTo>
                  <a:lnTo>
                    <a:pt x="19630" y="11361"/>
                  </a:lnTo>
                  <a:lnTo>
                    <a:pt x="21600" y="6452"/>
                  </a:lnTo>
                  <a:lnTo>
                    <a:pt x="18223" y="4208"/>
                  </a:lnTo>
                  <a:lnTo>
                    <a:pt x="16253" y="281"/>
                  </a:lnTo>
                  <a:lnTo>
                    <a:pt x="10976" y="281"/>
                  </a:lnTo>
                  <a:lnTo>
                    <a:pt x="9076" y="3647"/>
                  </a:lnTo>
                  <a:lnTo>
                    <a:pt x="7528" y="0"/>
                  </a:lnTo>
                  <a:lnTo>
                    <a:pt x="5347" y="2805"/>
                  </a:lnTo>
                  <a:lnTo>
                    <a:pt x="3377" y="336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4" name="AutoShape 240" descr="AutoShape 37"/>
            <p:cNvSpPr>
              <a:spLocks/>
            </p:cNvSpPr>
            <p:nvPr/>
          </p:nvSpPr>
          <p:spPr bwMode="auto">
            <a:xfrm>
              <a:off x="578521" y="1748220"/>
              <a:ext cx="97364" cy="847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027" y="329"/>
                  </a:moveTo>
                  <a:lnTo>
                    <a:pt x="12583" y="0"/>
                  </a:lnTo>
                  <a:lnTo>
                    <a:pt x="10800" y="5153"/>
                  </a:lnTo>
                  <a:lnTo>
                    <a:pt x="4614" y="5592"/>
                  </a:lnTo>
                  <a:lnTo>
                    <a:pt x="0" y="8333"/>
                  </a:lnTo>
                  <a:lnTo>
                    <a:pt x="2621" y="10855"/>
                  </a:lnTo>
                  <a:lnTo>
                    <a:pt x="5033" y="17324"/>
                  </a:lnTo>
                  <a:lnTo>
                    <a:pt x="8493" y="21161"/>
                  </a:lnTo>
                  <a:lnTo>
                    <a:pt x="18769" y="21600"/>
                  </a:lnTo>
                  <a:lnTo>
                    <a:pt x="20027" y="6469"/>
                  </a:lnTo>
                  <a:lnTo>
                    <a:pt x="21600" y="2631"/>
                  </a:lnTo>
                  <a:lnTo>
                    <a:pt x="20027" y="3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5" name="AutoShape 241" descr="AutoShape 38"/>
            <p:cNvSpPr>
              <a:spLocks/>
            </p:cNvSpPr>
            <p:nvPr/>
          </p:nvSpPr>
          <p:spPr bwMode="auto">
            <a:xfrm>
              <a:off x="1192784" y="3364955"/>
              <a:ext cx="60678" cy="51346"/>
            </a:xfrm>
            <a:custGeom>
              <a:avLst/>
              <a:gdLst>
                <a:gd name="T0" fmla="*/ 928485053 w 21600"/>
                <a:gd name="T1" fmla="*/ 147912180 h 21600"/>
                <a:gd name="T2" fmla="*/ 928485053 w 21600"/>
                <a:gd name="T3" fmla="*/ 147912180 h 21600"/>
                <a:gd name="T4" fmla="*/ 928485053 w 21600"/>
                <a:gd name="T5" fmla="*/ 147912180 h 21600"/>
                <a:gd name="T6" fmla="*/ 928485053 w 21600"/>
                <a:gd name="T7" fmla="*/ 147912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030"/>
                  </a:moveTo>
                  <a:lnTo>
                    <a:pt x="5151" y="0"/>
                  </a:lnTo>
                  <a:lnTo>
                    <a:pt x="6480" y="357"/>
                  </a:lnTo>
                  <a:lnTo>
                    <a:pt x="11797" y="6783"/>
                  </a:lnTo>
                  <a:lnTo>
                    <a:pt x="21600" y="15174"/>
                  </a:lnTo>
                  <a:lnTo>
                    <a:pt x="10468" y="14460"/>
                  </a:lnTo>
                  <a:lnTo>
                    <a:pt x="7809" y="21600"/>
                  </a:lnTo>
                  <a:lnTo>
                    <a:pt x="0" y="180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6" name="AutoShape 242" descr="AutoShape 39"/>
            <p:cNvSpPr>
              <a:spLocks/>
            </p:cNvSpPr>
            <p:nvPr/>
          </p:nvSpPr>
          <p:spPr bwMode="auto">
            <a:xfrm>
              <a:off x="965141" y="2568423"/>
              <a:ext cx="359816" cy="74575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48" y="731"/>
                  </a:moveTo>
                  <a:lnTo>
                    <a:pt x="4766" y="0"/>
                  </a:lnTo>
                  <a:lnTo>
                    <a:pt x="5950" y="434"/>
                  </a:lnTo>
                  <a:lnTo>
                    <a:pt x="7529" y="682"/>
                  </a:lnTo>
                  <a:lnTo>
                    <a:pt x="9080" y="136"/>
                  </a:lnTo>
                  <a:lnTo>
                    <a:pt x="9841" y="533"/>
                  </a:lnTo>
                  <a:lnTo>
                    <a:pt x="11082" y="781"/>
                  </a:lnTo>
                  <a:lnTo>
                    <a:pt x="11449" y="1029"/>
                  </a:lnTo>
                  <a:lnTo>
                    <a:pt x="12266" y="1165"/>
                  </a:lnTo>
                  <a:lnTo>
                    <a:pt x="12971" y="1475"/>
                  </a:lnTo>
                  <a:lnTo>
                    <a:pt x="13366" y="1834"/>
                  </a:lnTo>
                  <a:lnTo>
                    <a:pt x="15199" y="1946"/>
                  </a:lnTo>
                  <a:lnTo>
                    <a:pt x="15566" y="2070"/>
                  </a:lnTo>
                  <a:lnTo>
                    <a:pt x="15989" y="2255"/>
                  </a:lnTo>
                  <a:lnTo>
                    <a:pt x="15481" y="3086"/>
                  </a:lnTo>
                  <a:lnTo>
                    <a:pt x="15199" y="3606"/>
                  </a:lnTo>
                  <a:lnTo>
                    <a:pt x="19231" y="3643"/>
                  </a:lnTo>
                  <a:lnTo>
                    <a:pt x="19344" y="3346"/>
                  </a:lnTo>
                  <a:lnTo>
                    <a:pt x="20134" y="3110"/>
                  </a:lnTo>
                  <a:lnTo>
                    <a:pt x="20726" y="2652"/>
                  </a:lnTo>
                  <a:lnTo>
                    <a:pt x="20895" y="3259"/>
                  </a:lnTo>
                  <a:lnTo>
                    <a:pt x="21572" y="3259"/>
                  </a:lnTo>
                  <a:lnTo>
                    <a:pt x="21600" y="3718"/>
                  </a:lnTo>
                  <a:lnTo>
                    <a:pt x="20698" y="3767"/>
                  </a:lnTo>
                  <a:lnTo>
                    <a:pt x="20021" y="4151"/>
                  </a:lnTo>
                  <a:lnTo>
                    <a:pt x="19372" y="4275"/>
                  </a:lnTo>
                  <a:lnTo>
                    <a:pt x="18752" y="4697"/>
                  </a:lnTo>
                  <a:lnTo>
                    <a:pt x="17991" y="5044"/>
                  </a:lnTo>
                  <a:lnTo>
                    <a:pt x="17427" y="5465"/>
                  </a:lnTo>
                  <a:lnTo>
                    <a:pt x="16750" y="5874"/>
                  </a:lnTo>
                  <a:lnTo>
                    <a:pt x="16045" y="6407"/>
                  </a:lnTo>
                  <a:lnTo>
                    <a:pt x="15848" y="7014"/>
                  </a:lnTo>
                  <a:lnTo>
                    <a:pt x="15989" y="7944"/>
                  </a:lnTo>
                  <a:lnTo>
                    <a:pt x="16355" y="8588"/>
                  </a:lnTo>
                  <a:lnTo>
                    <a:pt x="16947" y="8514"/>
                  </a:lnTo>
                  <a:lnTo>
                    <a:pt x="16834" y="8799"/>
                  </a:lnTo>
                  <a:lnTo>
                    <a:pt x="17511" y="8898"/>
                  </a:lnTo>
                  <a:lnTo>
                    <a:pt x="18216" y="8985"/>
                  </a:lnTo>
                  <a:lnTo>
                    <a:pt x="18273" y="9790"/>
                  </a:lnTo>
                  <a:lnTo>
                    <a:pt x="18949" y="9914"/>
                  </a:lnTo>
                  <a:lnTo>
                    <a:pt x="18780" y="10682"/>
                  </a:lnTo>
                  <a:lnTo>
                    <a:pt x="17991" y="10893"/>
                  </a:lnTo>
                  <a:lnTo>
                    <a:pt x="16947" y="10943"/>
                  </a:lnTo>
                  <a:lnTo>
                    <a:pt x="16609" y="11327"/>
                  </a:lnTo>
                  <a:lnTo>
                    <a:pt x="15876" y="11376"/>
                  </a:lnTo>
                  <a:lnTo>
                    <a:pt x="13507" y="11575"/>
                  </a:lnTo>
                  <a:lnTo>
                    <a:pt x="12717" y="11624"/>
                  </a:lnTo>
                  <a:lnTo>
                    <a:pt x="12323" y="11822"/>
                  </a:lnTo>
                  <a:lnTo>
                    <a:pt x="12577" y="12430"/>
                  </a:lnTo>
                  <a:lnTo>
                    <a:pt x="12661" y="13161"/>
                  </a:lnTo>
                  <a:lnTo>
                    <a:pt x="11308" y="13384"/>
                  </a:lnTo>
                  <a:lnTo>
                    <a:pt x="9334" y="12901"/>
                  </a:lnTo>
                  <a:lnTo>
                    <a:pt x="9052" y="13545"/>
                  </a:lnTo>
                  <a:lnTo>
                    <a:pt x="10039" y="13830"/>
                  </a:lnTo>
                  <a:lnTo>
                    <a:pt x="10349" y="14189"/>
                  </a:lnTo>
                  <a:lnTo>
                    <a:pt x="10631" y="14660"/>
                  </a:lnTo>
                  <a:lnTo>
                    <a:pt x="9559" y="15255"/>
                  </a:lnTo>
                  <a:lnTo>
                    <a:pt x="9080" y="15986"/>
                  </a:lnTo>
                  <a:lnTo>
                    <a:pt x="8290" y="16135"/>
                  </a:lnTo>
                  <a:lnTo>
                    <a:pt x="8149" y="16432"/>
                  </a:lnTo>
                  <a:lnTo>
                    <a:pt x="7303" y="16556"/>
                  </a:lnTo>
                  <a:lnTo>
                    <a:pt x="7021" y="17337"/>
                  </a:lnTo>
                  <a:lnTo>
                    <a:pt x="8967" y="17721"/>
                  </a:lnTo>
                  <a:lnTo>
                    <a:pt x="9080" y="18093"/>
                  </a:lnTo>
                  <a:lnTo>
                    <a:pt x="9052" y="18440"/>
                  </a:lnTo>
                  <a:lnTo>
                    <a:pt x="8290" y="18675"/>
                  </a:lnTo>
                  <a:lnTo>
                    <a:pt x="7811" y="19022"/>
                  </a:lnTo>
                  <a:lnTo>
                    <a:pt x="7867" y="19952"/>
                  </a:lnTo>
                  <a:lnTo>
                    <a:pt x="6909" y="20063"/>
                  </a:lnTo>
                  <a:lnTo>
                    <a:pt x="6232" y="20274"/>
                  </a:lnTo>
                  <a:lnTo>
                    <a:pt x="6316" y="20794"/>
                  </a:lnTo>
                  <a:lnTo>
                    <a:pt x="6175" y="21526"/>
                  </a:lnTo>
                  <a:lnTo>
                    <a:pt x="2284" y="21600"/>
                  </a:lnTo>
                  <a:lnTo>
                    <a:pt x="2002" y="20794"/>
                  </a:lnTo>
                  <a:lnTo>
                    <a:pt x="902" y="20509"/>
                  </a:lnTo>
                  <a:lnTo>
                    <a:pt x="677" y="18787"/>
                  </a:lnTo>
                  <a:lnTo>
                    <a:pt x="1382" y="18675"/>
                  </a:lnTo>
                  <a:lnTo>
                    <a:pt x="1607" y="18192"/>
                  </a:lnTo>
                  <a:lnTo>
                    <a:pt x="1664" y="15838"/>
                  </a:lnTo>
                  <a:lnTo>
                    <a:pt x="1100" y="15168"/>
                  </a:lnTo>
                  <a:lnTo>
                    <a:pt x="1072" y="14227"/>
                  </a:lnTo>
                  <a:lnTo>
                    <a:pt x="733" y="13198"/>
                  </a:lnTo>
                  <a:lnTo>
                    <a:pt x="141" y="12653"/>
                  </a:lnTo>
                  <a:lnTo>
                    <a:pt x="282" y="12182"/>
                  </a:lnTo>
                  <a:lnTo>
                    <a:pt x="1213" y="11661"/>
                  </a:lnTo>
                  <a:lnTo>
                    <a:pt x="0" y="10509"/>
                  </a:lnTo>
                  <a:lnTo>
                    <a:pt x="959" y="9864"/>
                  </a:lnTo>
                  <a:lnTo>
                    <a:pt x="1495" y="9480"/>
                  </a:lnTo>
                  <a:lnTo>
                    <a:pt x="959" y="9183"/>
                  </a:lnTo>
                  <a:lnTo>
                    <a:pt x="959" y="8328"/>
                  </a:lnTo>
                  <a:lnTo>
                    <a:pt x="1664" y="8253"/>
                  </a:lnTo>
                  <a:lnTo>
                    <a:pt x="1579" y="7559"/>
                  </a:lnTo>
                  <a:lnTo>
                    <a:pt x="959" y="7473"/>
                  </a:lnTo>
                  <a:lnTo>
                    <a:pt x="818" y="6506"/>
                  </a:lnTo>
                  <a:lnTo>
                    <a:pt x="1466" y="6283"/>
                  </a:lnTo>
                  <a:lnTo>
                    <a:pt x="1354" y="5824"/>
                  </a:lnTo>
                  <a:lnTo>
                    <a:pt x="1015" y="4845"/>
                  </a:lnTo>
                  <a:lnTo>
                    <a:pt x="1495" y="4486"/>
                  </a:lnTo>
                  <a:lnTo>
                    <a:pt x="1664" y="3941"/>
                  </a:lnTo>
                  <a:lnTo>
                    <a:pt x="2453" y="3668"/>
                  </a:lnTo>
                  <a:lnTo>
                    <a:pt x="2904" y="3160"/>
                  </a:lnTo>
                  <a:lnTo>
                    <a:pt x="2256" y="2739"/>
                  </a:lnTo>
                  <a:lnTo>
                    <a:pt x="2961" y="2317"/>
                  </a:lnTo>
                  <a:lnTo>
                    <a:pt x="3017" y="1586"/>
                  </a:lnTo>
                  <a:lnTo>
                    <a:pt x="3835" y="1462"/>
                  </a:lnTo>
                  <a:lnTo>
                    <a:pt x="3948" y="73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7" name="AutoShape 243" descr="AutoShape 40"/>
            <p:cNvSpPr>
              <a:spLocks/>
            </p:cNvSpPr>
            <p:nvPr/>
          </p:nvSpPr>
          <p:spPr bwMode="auto">
            <a:xfrm>
              <a:off x="1116122" y="2502958"/>
              <a:ext cx="194727" cy="1912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13" y="10462"/>
                  </a:moveTo>
                  <a:lnTo>
                    <a:pt x="4393" y="11427"/>
                  </a:lnTo>
                  <a:lnTo>
                    <a:pt x="5910" y="11957"/>
                  </a:lnTo>
                  <a:lnTo>
                    <a:pt x="7217" y="13162"/>
                  </a:lnTo>
                  <a:lnTo>
                    <a:pt x="7950" y="14561"/>
                  </a:lnTo>
                  <a:lnTo>
                    <a:pt x="11349" y="14995"/>
                  </a:lnTo>
                  <a:lnTo>
                    <a:pt x="12029" y="15477"/>
                  </a:lnTo>
                  <a:lnTo>
                    <a:pt x="12814" y="16200"/>
                  </a:lnTo>
                  <a:lnTo>
                    <a:pt x="11872" y="19430"/>
                  </a:lnTo>
                  <a:lnTo>
                    <a:pt x="11349" y="21455"/>
                  </a:lnTo>
                  <a:lnTo>
                    <a:pt x="18828" y="21600"/>
                  </a:lnTo>
                  <a:lnTo>
                    <a:pt x="19037" y="20443"/>
                  </a:lnTo>
                  <a:lnTo>
                    <a:pt x="20502" y="19527"/>
                  </a:lnTo>
                  <a:lnTo>
                    <a:pt x="21600" y="17743"/>
                  </a:lnTo>
                  <a:lnTo>
                    <a:pt x="21286" y="17261"/>
                  </a:lnTo>
                  <a:lnTo>
                    <a:pt x="20815" y="11475"/>
                  </a:lnTo>
                  <a:lnTo>
                    <a:pt x="18723" y="11282"/>
                  </a:lnTo>
                  <a:lnTo>
                    <a:pt x="18514" y="8775"/>
                  </a:lnTo>
                  <a:lnTo>
                    <a:pt x="16213" y="8630"/>
                  </a:lnTo>
                  <a:lnTo>
                    <a:pt x="14958" y="8148"/>
                  </a:lnTo>
                  <a:lnTo>
                    <a:pt x="14383" y="6991"/>
                  </a:lnTo>
                  <a:lnTo>
                    <a:pt x="12186" y="6654"/>
                  </a:lnTo>
                  <a:lnTo>
                    <a:pt x="12029" y="4773"/>
                  </a:lnTo>
                  <a:lnTo>
                    <a:pt x="10355" y="4146"/>
                  </a:lnTo>
                  <a:lnTo>
                    <a:pt x="10146" y="2507"/>
                  </a:lnTo>
                  <a:lnTo>
                    <a:pt x="9100" y="964"/>
                  </a:lnTo>
                  <a:lnTo>
                    <a:pt x="6224" y="0"/>
                  </a:lnTo>
                  <a:lnTo>
                    <a:pt x="4341" y="1302"/>
                  </a:lnTo>
                  <a:lnTo>
                    <a:pt x="1621" y="2266"/>
                  </a:lnTo>
                  <a:lnTo>
                    <a:pt x="837" y="4146"/>
                  </a:lnTo>
                  <a:lnTo>
                    <a:pt x="0" y="7955"/>
                  </a:lnTo>
                  <a:lnTo>
                    <a:pt x="1412" y="9498"/>
                  </a:lnTo>
                  <a:lnTo>
                    <a:pt x="3713" y="1046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8" name="AutoShape 244" descr="AutoShape 41"/>
            <p:cNvSpPr>
              <a:spLocks/>
            </p:cNvSpPr>
            <p:nvPr/>
          </p:nvSpPr>
          <p:spPr bwMode="auto">
            <a:xfrm>
              <a:off x="787354" y="1654519"/>
              <a:ext cx="49390" cy="23108"/>
            </a:xfrm>
            <a:custGeom>
              <a:avLst/>
              <a:gdLst>
                <a:gd name="T0" fmla="*/ 96485411 w 21600"/>
                <a:gd name="T1" fmla="*/ 22690 h 21600"/>
                <a:gd name="T2" fmla="*/ 96485411 w 21600"/>
                <a:gd name="T3" fmla="*/ 22690 h 21600"/>
                <a:gd name="T4" fmla="*/ 96485411 w 21600"/>
                <a:gd name="T5" fmla="*/ 22690 h 21600"/>
                <a:gd name="T6" fmla="*/ 96485411 w 21600"/>
                <a:gd name="T7" fmla="*/ 226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687" y="0"/>
                  </a:moveTo>
                  <a:lnTo>
                    <a:pt x="13042" y="0"/>
                  </a:lnTo>
                  <a:lnTo>
                    <a:pt x="21600" y="7855"/>
                  </a:lnTo>
                  <a:lnTo>
                    <a:pt x="18543" y="20029"/>
                  </a:lnTo>
                  <a:lnTo>
                    <a:pt x="7132" y="21600"/>
                  </a:lnTo>
                  <a:lnTo>
                    <a:pt x="0" y="12175"/>
                  </a:lnTo>
                  <a:lnTo>
                    <a:pt x="468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09" name="AutoShape 245" descr="AutoShape 42"/>
            <p:cNvSpPr>
              <a:spLocks/>
            </p:cNvSpPr>
            <p:nvPr/>
          </p:nvSpPr>
          <p:spPr bwMode="auto">
            <a:xfrm>
              <a:off x="924222" y="1618578"/>
              <a:ext cx="83254" cy="53914"/>
            </a:xfrm>
            <a:custGeom>
              <a:avLst/>
              <a:gdLst>
                <a:gd name="T0" fmla="*/ 2147483646 w 21600"/>
                <a:gd name="T1" fmla="*/ 253016984 h 21600"/>
                <a:gd name="T2" fmla="*/ 2147483646 w 21600"/>
                <a:gd name="T3" fmla="*/ 253016984 h 21600"/>
                <a:gd name="T4" fmla="*/ 2147483646 w 21600"/>
                <a:gd name="T5" fmla="*/ 253016984 h 21600"/>
                <a:gd name="T6" fmla="*/ 2147483646 w 21600"/>
                <a:gd name="T7" fmla="*/ 2530169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964" y="15552"/>
                  </a:lnTo>
                  <a:lnTo>
                    <a:pt x="1964" y="0"/>
                  </a:lnTo>
                  <a:lnTo>
                    <a:pt x="7118" y="1210"/>
                  </a:lnTo>
                  <a:lnTo>
                    <a:pt x="8959" y="4666"/>
                  </a:lnTo>
                  <a:lnTo>
                    <a:pt x="11414" y="6048"/>
                  </a:lnTo>
                  <a:lnTo>
                    <a:pt x="13868" y="6048"/>
                  </a:lnTo>
                  <a:lnTo>
                    <a:pt x="14850" y="11232"/>
                  </a:lnTo>
                  <a:lnTo>
                    <a:pt x="17673" y="13133"/>
                  </a:lnTo>
                  <a:lnTo>
                    <a:pt x="21600" y="16934"/>
                  </a:lnTo>
                  <a:lnTo>
                    <a:pt x="20250" y="20390"/>
                  </a:lnTo>
                  <a:lnTo>
                    <a:pt x="15095" y="20736"/>
                  </a:lnTo>
                  <a:lnTo>
                    <a:pt x="7118" y="2039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0" name="AutoShape 246" descr="AutoShape 43"/>
            <p:cNvSpPr>
              <a:spLocks/>
            </p:cNvSpPr>
            <p:nvPr/>
          </p:nvSpPr>
          <p:spPr bwMode="auto">
            <a:xfrm>
              <a:off x="1022995" y="1655803"/>
              <a:ext cx="33869" cy="20540"/>
            </a:xfrm>
            <a:custGeom>
              <a:avLst/>
              <a:gdLst>
                <a:gd name="T0" fmla="*/ 1521491 w 21600"/>
                <a:gd name="T1" fmla="*/ 6210 h 21600"/>
                <a:gd name="T2" fmla="*/ 1521491 w 21600"/>
                <a:gd name="T3" fmla="*/ 6210 h 21600"/>
                <a:gd name="T4" fmla="*/ 1521491 w 21600"/>
                <a:gd name="T5" fmla="*/ 6210 h 21600"/>
                <a:gd name="T6" fmla="*/ 1521491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06" y="1800"/>
                  </a:moveTo>
                  <a:lnTo>
                    <a:pt x="0" y="9900"/>
                  </a:lnTo>
                  <a:lnTo>
                    <a:pt x="5172" y="16200"/>
                  </a:lnTo>
                  <a:lnTo>
                    <a:pt x="13690" y="21600"/>
                  </a:lnTo>
                  <a:lnTo>
                    <a:pt x="21600" y="15300"/>
                  </a:lnTo>
                  <a:lnTo>
                    <a:pt x="20992" y="0"/>
                  </a:lnTo>
                  <a:lnTo>
                    <a:pt x="7606" y="18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1" name="AutoShape 247" descr="AutoShape 63"/>
            <p:cNvSpPr>
              <a:spLocks/>
            </p:cNvSpPr>
            <p:nvPr/>
          </p:nvSpPr>
          <p:spPr bwMode="auto">
            <a:xfrm>
              <a:off x="485392" y="1677623"/>
              <a:ext cx="74788" cy="834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258"/>
                  </a:moveTo>
                  <a:lnTo>
                    <a:pt x="2734" y="11023"/>
                  </a:lnTo>
                  <a:lnTo>
                    <a:pt x="8203" y="9687"/>
                  </a:lnTo>
                  <a:lnTo>
                    <a:pt x="9296" y="3563"/>
                  </a:lnTo>
                  <a:lnTo>
                    <a:pt x="18866" y="0"/>
                  </a:lnTo>
                  <a:lnTo>
                    <a:pt x="18182" y="6680"/>
                  </a:lnTo>
                  <a:lnTo>
                    <a:pt x="18182" y="11579"/>
                  </a:lnTo>
                  <a:lnTo>
                    <a:pt x="21600" y="12359"/>
                  </a:lnTo>
                  <a:lnTo>
                    <a:pt x="20643" y="16701"/>
                  </a:lnTo>
                  <a:lnTo>
                    <a:pt x="16268" y="16701"/>
                  </a:lnTo>
                  <a:lnTo>
                    <a:pt x="15038" y="21600"/>
                  </a:lnTo>
                  <a:lnTo>
                    <a:pt x="6289" y="21266"/>
                  </a:lnTo>
                  <a:lnTo>
                    <a:pt x="0" y="1725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2" name="AutoShape 248" descr="AutoShape 64"/>
            <p:cNvSpPr>
              <a:spLocks/>
            </p:cNvSpPr>
            <p:nvPr/>
          </p:nvSpPr>
          <p:spPr bwMode="auto">
            <a:xfrm>
              <a:off x="712569" y="2114038"/>
              <a:ext cx="273743" cy="3671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50" y="881"/>
                  </a:moveTo>
                  <a:lnTo>
                    <a:pt x="15968" y="176"/>
                  </a:lnTo>
                  <a:lnTo>
                    <a:pt x="13042" y="0"/>
                  </a:lnTo>
                  <a:lnTo>
                    <a:pt x="12152" y="780"/>
                  </a:lnTo>
                  <a:lnTo>
                    <a:pt x="7299" y="2266"/>
                  </a:lnTo>
                  <a:lnTo>
                    <a:pt x="5002" y="3373"/>
                  </a:lnTo>
                  <a:lnTo>
                    <a:pt x="3223" y="4255"/>
                  </a:lnTo>
                  <a:lnTo>
                    <a:pt x="2075" y="3373"/>
                  </a:lnTo>
                  <a:lnTo>
                    <a:pt x="1630" y="2366"/>
                  </a:lnTo>
                  <a:lnTo>
                    <a:pt x="667" y="2417"/>
                  </a:lnTo>
                  <a:lnTo>
                    <a:pt x="0" y="2895"/>
                  </a:lnTo>
                  <a:lnTo>
                    <a:pt x="111" y="5589"/>
                  </a:lnTo>
                  <a:lnTo>
                    <a:pt x="1815" y="5589"/>
                  </a:lnTo>
                  <a:lnTo>
                    <a:pt x="2556" y="7477"/>
                  </a:lnTo>
                  <a:lnTo>
                    <a:pt x="3446" y="7829"/>
                  </a:lnTo>
                  <a:lnTo>
                    <a:pt x="3705" y="9038"/>
                  </a:lnTo>
                  <a:lnTo>
                    <a:pt x="4335" y="10070"/>
                  </a:lnTo>
                  <a:lnTo>
                    <a:pt x="5261" y="10422"/>
                  </a:lnTo>
                  <a:lnTo>
                    <a:pt x="5483" y="11656"/>
                  </a:lnTo>
                  <a:lnTo>
                    <a:pt x="6002" y="11908"/>
                  </a:lnTo>
                  <a:lnTo>
                    <a:pt x="6669" y="12613"/>
                  </a:lnTo>
                  <a:lnTo>
                    <a:pt x="7188" y="13720"/>
                  </a:lnTo>
                  <a:lnTo>
                    <a:pt x="7929" y="14853"/>
                  </a:lnTo>
                  <a:lnTo>
                    <a:pt x="8707" y="15281"/>
                  </a:lnTo>
                  <a:lnTo>
                    <a:pt x="8336" y="15785"/>
                  </a:lnTo>
                  <a:lnTo>
                    <a:pt x="8929" y="16766"/>
                  </a:lnTo>
                  <a:lnTo>
                    <a:pt x="10707" y="17597"/>
                  </a:lnTo>
                  <a:lnTo>
                    <a:pt x="12375" y="18931"/>
                  </a:lnTo>
                  <a:lnTo>
                    <a:pt x="14857" y="19586"/>
                  </a:lnTo>
                  <a:lnTo>
                    <a:pt x="17228" y="20845"/>
                  </a:lnTo>
                  <a:lnTo>
                    <a:pt x="18673" y="21600"/>
                  </a:lnTo>
                  <a:lnTo>
                    <a:pt x="19859" y="20895"/>
                  </a:lnTo>
                  <a:lnTo>
                    <a:pt x="20377" y="19938"/>
                  </a:lnTo>
                  <a:lnTo>
                    <a:pt x="20933" y="19787"/>
                  </a:lnTo>
                  <a:lnTo>
                    <a:pt x="20377" y="19083"/>
                  </a:lnTo>
                  <a:lnTo>
                    <a:pt x="20674" y="17094"/>
                  </a:lnTo>
                  <a:lnTo>
                    <a:pt x="20563" y="15533"/>
                  </a:lnTo>
                  <a:lnTo>
                    <a:pt x="21415" y="15080"/>
                  </a:lnTo>
                  <a:lnTo>
                    <a:pt x="21600" y="13897"/>
                  </a:lnTo>
                  <a:lnTo>
                    <a:pt x="20303" y="12512"/>
                  </a:lnTo>
                  <a:lnTo>
                    <a:pt x="18858" y="12034"/>
                  </a:lnTo>
                  <a:lnTo>
                    <a:pt x="18154" y="10523"/>
                  </a:lnTo>
                  <a:lnTo>
                    <a:pt x="16858" y="11077"/>
                  </a:lnTo>
                  <a:lnTo>
                    <a:pt x="15302" y="10926"/>
                  </a:lnTo>
                  <a:lnTo>
                    <a:pt x="15079" y="10271"/>
                  </a:lnTo>
                  <a:lnTo>
                    <a:pt x="13931" y="10145"/>
                  </a:lnTo>
                  <a:lnTo>
                    <a:pt x="13486" y="9340"/>
                  </a:lnTo>
                  <a:lnTo>
                    <a:pt x="12301" y="8685"/>
                  </a:lnTo>
                  <a:lnTo>
                    <a:pt x="11856" y="7880"/>
                  </a:lnTo>
                  <a:lnTo>
                    <a:pt x="12263" y="6848"/>
                  </a:lnTo>
                  <a:lnTo>
                    <a:pt x="13264" y="6520"/>
                  </a:lnTo>
                  <a:lnTo>
                    <a:pt x="14005" y="6092"/>
                  </a:lnTo>
                  <a:lnTo>
                    <a:pt x="13671" y="5312"/>
                  </a:lnTo>
                  <a:lnTo>
                    <a:pt x="14153" y="4255"/>
                  </a:lnTo>
                  <a:lnTo>
                    <a:pt x="15302" y="3726"/>
                  </a:lnTo>
                  <a:lnTo>
                    <a:pt x="16858" y="3978"/>
                  </a:lnTo>
                  <a:lnTo>
                    <a:pt x="18154" y="3474"/>
                  </a:lnTo>
                  <a:lnTo>
                    <a:pt x="18636" y="2417"/>
                  </a:lnTo>
                  <a:lnTo>
                    <a:pt x="17450" y="88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3" name="AutoShape 249" descr="AutoShape 82"/>
            <p:cNvSpPr>
              <a:spLocks/>
            </p:cNvSpPr>
            <p:nvPr/>
          </p:nvSpPr>
          <p:spPr bwMode="auto">
            <a:xfrm>
              <a:off x="753489" y="1795712"/>
              <a:ext cx="246934" cy="3337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45" y="8318"/>
                  </a:moveTo>
                  <a:lnTo>
                    <a:pt x="3415" y="5518"/>
                  </a:lnTo>
                  <a:lnTo>
                    <a:pt x="5184" y="6599"/>
                  </a:lnTo>
                  <a:lnTo>
                    <a:pt x="5554" y="4741"/>
                  </a:lnTo>
                  <a:lnTo>
                    <a:pt x="7447" y="4187"/>
                  </a:lnTo>
                  <a:lnTo>
                    <a:pt x="7611" y="2745"/>
                  </a:lnTo>
                  <a:lnTo>
                    <a:pt x="9545" y="1636"/>
                  </a:lnTo>
                  <a:lnTo>
                    <a:pt x="11849" y="1525"/>
                  </a:lnTo>
                  <a:lnTo>
                    <a:pt x="12507" y="471"/>
                  </a:lnTo>
                  <a:lnTo>
                    <a:pt x="13783" y="0"/>
                  </a:lnTo>
                  <a:lnTo>
                    <a:pt x="14770" y="471"/>
                  </a:lnTo>
                  <a:lnTo>
                    <a:pt x="13330" y="1636"/>
                  </a:lnTo>
                  <a:lnTo>
                    <a:pt x="12507" y="3743"/>
                  </a:lnTo>
                  <a:lnTo>
                    <a:pt x="11232" y="4298"/>
                  </a:lnTo>
                  <a:lnTo>
                    <a:pt x="12837" y="5823"/>
                  </a:lnTo>
                  <a:lnTo>
                    <a:pt x="12343" y="7348"/>
                  </a:lnTo>
                  <a:lnTo>
                    <a:pt x="15758" y="7459"/>
                  </a:lnTo>
                  <a:lnTo>
                    <a:pt x="15922" y="8318"/>
                  </a:lnTo>
                  <a:lnTo>
                    <a:pt x="18638" y="9233"/>
                  </a:lnTo>
                  <a:lnTo>
                    <a:pt x="21600" y="9899"/>
                  </a:lnTo>
                  <a:lnTo>
                    <a:pt x="21600" y="12394"/>
                  </a:lnTo>
                  <a:lnTo>
                    <a:pt x="20983" y="13919"/>
                  </a:lnTo>
                  <a:lnTo>
                    <a:pt x="21271" y="15139"/>
                  </a:lnTo>
                  <a:lnTo>
                    <a:pt x="18021" y="15916"/>
                  </a:lnTo>
                  <a:lnTo>
                    <a:pt x="17198" y="16775"/>
                  </a:lnTo>
                  <a:lnTo>
                    <a:pt x="18185" y="17441"/>
                  </a:lnTo>
                  <a:lnTo>
                    <a:pt x="17198" y="17857"/>
                  </a:lnTo>
                  <a:lnTo>
                    <a:pt x="17733" y="20408"/>
                  </a:lnTo>
                  <a:lnTo>
                    <a:pt x="17733" y="21489"/>
                  </a:lnTo>
                  <a:lnTo>
                    <a:pt x="15758" y="21600"/>
                  </a:lnTo>
                  <a:lnTo>
                    <a:pt x="14112" y="20824"/>
                  </a:lnTo>
                  <a:lnTo>
                    <a:pt x="10862" y="20630"/>
                  </a:lnTo>
                  <a:lnTo>
                    <a:pt x="9257" y="19188"/>
                  </a:lnTo>
                  <a:lnTo>
                    <a:pt x="7282" y="18328"/>
                  </a:lnTo>
                  <a:lnTo>
                    <a:pt x="5842" y="17441"/>
                  </a:lnTo>
                  <a:lnTo>
                    <a:pt x="2757" y="17552"/>
                  </a:lnTo>
                  <a:lnTo>
                    <a:pt x="0" y="16443"/>
                  </a:lnTo>
                  <a:lnTo>
                    <a:pt x="1440" y="15001"/>
                  </a:lnTo>
                  <a:lnTo>
                    <a:pt x="1769" y="14252"/>
                  </a:lnTo>
                  <a:lnTo>
                    <a:pt x="3579" y="14141"/>
                  </a:lnTo>
                  <a:lnTo>
                    <a:pt x="3045" y="83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4" name="AutoShape 250" descr="AutoShape 104"/>
            <p:cNvSpPr>
              <a:spLocks/>
            </p:cNvSpPr>
            <p:nvPr/>
          </p:nvSpPr>
          <p:spPr bwMode="auto">
            <a:xfrm>
              <a:off x="547478" y="1660937"/>
              <a:ext cx="39513" cy="64183"/>
            </a:xfrm>
            <a:custGeom>
              <a:avLst/>
              <a:gdLst>
                <a:gd name="T0" fmla="*/ 8290707 w 21600"/>
                <a:gd name="T1" fmla="*/ 1722042777 h 21600"/>
                <a:gd name="T2" fmla="*/ 8290707 w 21600"/>
                <a:gd name="T3" fmla="*/ 1722042777 h 21600"/>
                <a:gd name="T4" fmla="*/ 8290707 w 21600"/>
                <a:gd name="T5" fmla="*/ 1722042777 h 21600"/>
                <a:gd name="T6" fmla="*/ 8290707 w 21600"/>
                <a:gd name="T7" fmla="*/ 17220427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86" y="5722"/>
                  </a:moveTo>
                  <a:lnTo>
                    <a:pt x="7457" y="4721"/>
                  </a:lnTo>
                  <a:lnTo>
                    <a:pt x="21600" y="0"/>
                  </a:lnTo>
                  <a:lnTo>
                    <a:pt x="19286" y="8869"/>
                  </a:lnTo>
                  <a:lnTo>
                    <a:pt x="21600" y="18167"/>
                  </a:lnTo>
                  <a:lnTo>
                    <a:pt x="13629" y="21028"/>
                  </a:lnTo>
                  <a:lnTo>
                    <a:pt x="6429" y="21600"/>
                  </a:lnTo>
                  <a:lnTo>
                    <a:pt x="0" y="20599"/>
                  </a:lnTo>
                  <a:lnTo>
                    <a:pt x="0" y="14305"/>
                  </a:lnTo>
                  <a:lnTo>
                    <a:pt x="1286" y="57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5" name="AutoShape 251" descr="AutoShape 105"/>
            <p:cNvSpPr>
              <a:spLocks/>
            </p:cNvSpPr>
            <p:nvPr/>
          </p:nvSpPr>
          <p:spPr bwMode="auto">
            <a:xfrm>
              <a:off x="613797" y="1831653"/>
              <a:ext cx="70555" cy="39793"/>
            </a:xfrm>
            <a:custGeom>
              <a:avLst/>
              <a:gdLst>
                <a:gd name="T0" fmla="*/ 2147483646 w 21600"/>
                <a:gd name="T1" fmla="*/ 8960219 h 21600"/>
                <a:gd name="T2" fmla="*/ 2147483646 w 21600"/>
                <a:gd name="T3" fmla="*/ 8960219 h 21600"/>
                <a:gd name="T4" fmla="*/ 2147483646 w 21600"/>
                <a:gd name="T5" fmla="*/ 8960219 h 21600"/>
                <a:gd name="T6" fmla="*/ 2147483646 w 21600"/>
                <a:gd name="T7" fmla="*/ 89602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32" y="909"/>
                  </a:moveTo>
                  <a:lnTo>
                    <a:pt x="720" y="0"/>
                  </a:lnTo>
                  <a:lnTo>
                    <a:pt x="0" y="8185"/>
                  </a:lnTo>
                  <a:lnTo>
                    <a:pt x="3456" y="16371"/>
                  </a:lnTo>
                  <a:lnTo>
                    <a:pt x="15984" y="21600"/>
                  </a:lnTo>
                  <a:lnTo>
                    <a:pt x="21600" y="17053"/>
                  </a:lnTo>
                  <a:lnTo>
                    <a:pt x="21168" y="7503"/>
                  </a:lnTo>
                  <a:lnTo>
                    <a:pt x="14832" y="90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6" name="AutoShape 252" descr="AutoShape 106"/>
            <p:cNvSpPr>
              <a:spLocks/>
            </p:cNvSpPr>
            <p:nvPr/>
          </p:nvSpPr>
          <p:spPr bwMode="auto">
            <a:xfrm>
              <a:off x="881892" y="1795711"/>
              <a:ext cx="282210" cy="25928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96" y="605"/>
                  </a:moveTo>
                  <a:lnTo>
                    <a:pt x="1836" y="2100"/>
                  </a:lnTo>
                  <a:lnTo>
                    <a:pt x="1116" y="4804"/>
                  </a:lnTo>
                  <a:lnTo>
                    <a:pt x="0" y="5516"/>
                  </a:lnTo>
                  <a:lnTo>
                    <a:pt x="1404" y="7473"/>
                  </a:lnTo>
                  <a:lnTo>
                    <a:pt x="972" y="9430"/>
                  </a:lnTo>
                  <a:lnTo>
                    <a:pt x="3960" y="9572"/>
                  </a:lnTo>
                  <a:lnTo>
                    <a:pt x="4104" y="10675"/>
                  </a:lnTo>
                  <a:lnTo>
                    <a:pt x="6480" y="11850"/>
                  </a:lnTo>
                  <a:lnTo>
                    <a:pt x="9072" y="12704"/>
                  </a:lnTo>
                  <a:lnTo>
                    <a:pt x="9072" y="15906"/>
                  </a:lnTo>
                  <a:lnTo>
                    <a:pt x="8532" y="17864"/>
                  </a:lnTo>
                  <a:lnTo>
                    <a:pt x="8784" y="19429"/>
                  </a:lnTo>
                  <a:lnTo>
                    <a:pt x="9792" y="19856"/>
                  </a:lnTo>
                  <a:lnTo>
                    <a:pt x="10656" y="20959"/>
                  </a:lnTo>
                  <a:lnTo>
                    <a:pt x="11916" y="21600"/>
                  </a:lnTo>
                  <a:lnTo>
                    <a:pt x="13644" y="21422"/>
                  </a:lnTo>
                  <a:lnTo>
                    <a:pt x="15048" y="20248"/>
                  </a:lnTo>
                  <a:lnTo>
                    <a:pt x="14976" y="19073"/>
                  </a:lnTo>
                  <a:lnTo>
                    <a:pt x="13860" y="18362"/>
                  </a:lnTo>
                  <a:lnTo>
                    <a:pt x="13680" y="17401"/>
                  </a:lnTo>
                  <a:lnTo>
                    <a:pt x="14004" y="15906"/>
                  </a:lnTo>
                  <a:lnTo>
                    <a:pt x="14688" y="15657"/>
                  </a:lnTo>
                  <a:lnTo>
                    <a:pt x="16128" y="16903"/>
                  </a:lnTo>
                  <a:lnTo>
                    <a:pt x="17028" y="16262"/>
                  </a:lnTo>
                  <a:lnTo>
                    <a:pt x="19872" y="16120"/>
                  </a:lnTo>
                  <a:lnTo>
                    <a:pt x="20376" y="14981"/>
                  </a:lnTo>
                  <a:lnTo>
                    <a:pt x="20340" y="13843"/>
                  </a:lnTo>
                  <a:lnTo>
                    <a:pt x="19620" y="12882"/>
                  </a:lnTo>
                  <a:lnTo>
                    <a:pt x="19692" y="11280"/>
                  </a:lnTo>
                  <a:lnTo>
                    <a:pt x="20592" y="10391"/>
                  </a:lnTo>
                  <a:lnTo>
                    <a:pt x="20952" y="9537"/>
                  </a:lnTo>
                  <a:lnTo>
                    <a:pt x="21600" y="8825"/>
                  </a:lnTo>
                  <a:lnTo>
                    <a:pt x="21564" y="7188"/>
                  </a:lnTo>
                  <a:lnTo>
                    <a:pt x="20880" y="6832"/>
                  </a:lnTo>
                  <a:lnTo>
                    <a:pt x="20340" y="5267"/>
                  </a:lnTo>
                  <a:lnTo>
                    <a:pt x="19512" y="4448"/>
                  </a:lnTo>
                  <a:lnTo>
                    <a:pt x="20016" y="3879"/>
                  </a:lnTo>
                  <a:lnTo>
                    <a:pt x="20016" y="3096"/>
                  </a:lnTo>
                  <a:lnTo>
                    <a:pt x="17496" y="3060"/>
                  </a:lnTo>
                  <a:lnTo>
                    <a:pt x="15624" y="3309"/>
                  </a:lnTo>
                  <a:lnTo>
                    <a:pt x="14544" y="4163"/>
                  </a:lnTo>
                  <a:lnTo>
                    <a:pt x="13176" y="3950"/>
                  </a:lnTo>
                  <a:lnTo>
                    <a:pt x="9720" y="3772"/>
                  </a:lnTo>
                  <a:lnTo>
                    <a:pt x="9360" y="2776"/>
                  </a:lnTo>
                  <a:lnTo>
                    <a:pt x="8424" y="2455"/>
                  </a:lnTo>
                  <a:lnTo>
                    <a:pt x="6984" y="1957"/>
                  </a:lnTo>
                  <a:lnTo>
                    <a:pt x="6660" y="996"/>
                  </a:lnTo>
                  <a:lnTo>
                    <a:pt x="5472" y="641"/>
                  </a:lnTo>
                  <a:lnTo>
                    <a:pt x="5472" y="0"/>
                  </a:lnTo>
                  <a:lnTo>
                    <a:pt x="4968" y="641"/>
                  </a:lnTo>
                  <a:lnTo>
                    <a:pt x="3096" y="60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7" name="AutoShape 253" descr="AutoShape 107"/>
            <p:cNvSpPr>
              <a:spLocks/>
            </p:cNvSpPr>
            <p:nvPr/>
          </p:nvSpPr>
          <p:spPr bwMode="auto">
            <a:xfrm>
              <a:off x="1160332" y="3359820"/>
              <a:ext cx="50801" cy="48779"/>
            </a:xfrm>
            <a:custGeom>
              <a:avLst/>
              <a:gdLst>
                <a:gd name="T0" fmla="*/ 131534370 w 21600"/>
                <a:gd name="T1" fmla="*/ 84140399 h 21600"/>
                <a:gd name="T2" fmla="*/ 131534370 w 21600"/>
                <a:gd name="T3" fmla="*/ 84140399 h 21600"/>
                <a:gd name="T4" fmla="*/ 131534370 w 21600"/>
                <a:gd name="T5" fmla="*/ 84140399 h 21600"/>
                <a:gd name="T6" fmla="*/ 131534370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70" y="2463"/>
                  </a:moveTo>
                  <a:lnTo>
                    <a:pt x="13653" y="21600"/>
                  </a:lnTo>
                  <a:lnTo>
                    <a:pt x="0" y="14021"/>
                  </a:lnTo>
                  <a:lnTo>
                    <a:pt x="3260" y="3411"/>
                  </a:lnTo>
                  <a:lnTo>
                    <a:pt x="9577" y="0"/>
                  </a:lnTo>
                  <a:lnTo>
                    <a:pt x="21600" y="2842"/>
                  </a:lnTo>
                  <a:lnTo>
                    <a:pt x="19970" y="246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8" name="AutoShape 254" descr="AutoShape 108"/>
            <p:cNvSpPr>
              <a:spLocks/>
            </p:cNvSpPr>
            <p:nvPr/>
          </p:nvSpPr>
          <p:spPr bwMode="auto">
            <a:xfrm>
              <a:off x="1229004" y="2715779"/>
              <a:ext cx="114298" cy="1168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57" y="0"/>
                  </a:moveTo>
                  <a:lnTo>
                    <a:pt x="6728" y="1747"/>
                  </a:lnTo>
                  <a:lnTo>
                    <a:pt x="10623" y="3256"/>
                  </a:lnTo>
                  <a:lnTo>
                    <a:pt x="19210" y="10482"/>
                  </a:lnTo>
                  <a:lnTo>
                    <a:pt x="21069" y="13262"/>
                  </a:lnTo>
                  <a:lnTo>
                    <a:pt x="21600" y="16121"/>
                  </a:lnTo>
                  <a:lnTo>
                    <a:pt x="19210" y="17550"/>
                  </a:lnTo>
                  <a:lnTo>
                    <a:pt x="18059" y="18662"/>
                  </a:lnTo>
                  <a:lnTo>
                    <a:pt x="17793" y="20012"/>
                  </a:lnTo>
                  <a:lnTo>
                    <a:pt x="14430" y="20568"/>
                  </a:lnTo>
                  <a:lnTo>
                    <a:pt x="13721" y="21600"/>
                  </a:lnTo>
                  <a:lnTo>
                    <a:pt x="11951" y="20806"/>
                  </a:lnTo>
                  <a:lnTo>
                    <a:pt x="7967" y="19456"/>
                  </a:lnTo>
                  <a:lnTo>
                    <a:pt x="4869" y="18026"/>
                  </a:lnTo>
                  <a:lnTo>
                    <a:pt x="3452" y="19535"/>
                  </a:lnTo>
                  <a:lnTo>
                    <a:pt x="1593" y="20012"/>
                  </a:lnTo>
                  <a:lnTo>
                    <a:pt x="443" y="15882"/>
                  </a:lnTo>
                  <a:lnTo>
                    <a:pt x="0" y="9926"/>
                  </a:lnTo>
                  <a:lnTo>
                    <a:pt x="620" y="6035"/>
                  </a:lnTo>
                  <a:lnTo>
                    <a:pt x="2833" y="2621"/>
                  </a:lnTo>
                  <a:lnTo>
                    <a:pt x="495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19" name="AutoShape 255" descr="AutoShape 109"/>
            <p:cNvSpPr>
              <a:spLocks/>
            </p:cNvSpPr>
            <p:nvPr/>
          </p:nvSpPr>
          <p:spPr bwMode="auto">
            <a:xfrm>
              <a:off x="965141" y="2295021"/>
              <a:ext cx="263866" cy="299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832" y="16618"/>
                  </a:moveTo>
                  <a:lnTo>
                    <a:pt x="20716" y="16463"/>
                  </a:lnTo>
                  <a:lnTo>
                    <a:pt x="21446" y="15628"/>
                  </a:lnTo>
                  <a:lnTo>
                    <a:pt x="21600" y="13740"/>
                  </a:lnTo>
                  <a:lnTo>
                    <a:pt x="20947" y="13399"/>
                  </a:lnTo>
                  <a:lnTo>
                    <a:pt x="20716" y="12316"/>
                  </a:lnTo>
                  <a:lnTo>
                    <a:pt x="19755" y="12162"/>
                  </a:lnTo>
                  <a:lnTo>
                    <a:pt x="19601" y="11079"/>
                  </a:lnTo>
                  <a:lnTo>
                    <a:pt x="17142" y="11140"/>
                  </a:lnTo>
                  <a:lnTo>
                    <a:pt x="16604" y="10645"/>
                  </a:lnTo>
                  <a:lnTo>
                    <a:pt x="16104" y="10460"/>
                  </a:lnTo>
                  <a:lnTo>
                    <a:pt x="16027" y="8510"/>
                  </a:lnTo>
                  <a:lnTo>
                    <a:pt x="16949" y="7953"/>
                  </a:lnTo>
                  <a:lnTo>
                    <a:pt x="16027" y="7860"/>
                  </a:lnTo>
                  <a:lnTo>
                    <a:pt x="15796" y="6437"/>
                  </a:lnTo>
                  <a:lnTo>
                    <a:pt x="14836" y="6251"/>
                  </a:lnTo>
                  <a:lnTo>
                    <a:pt x="13029" y="6065"/>
                  </a:lnTo>
                  <a:lnTo>
                    <a:pt x="12837" y="5199"/>
                  </a:lnTo>
                  <a:lnTo>
                    <a:pt x="11646" y="4982"/>
                  </a:lnTo>
                  <a:lnTo>
                    <a:pt x="11300" y="4673"/>
                  </a:lnTo>
                  <a:lnTo>
                    <a:pt x="8609" y="4580"/>
                  </a:lnTo>
                  <a:lnTo>
                    <a:pt x="8225" y="4147"/>
                  </a:lnTo>
                  <a:lnTo>
                    <a:pt x="7610" y="3064"/>
                  </a:lnTo>
                  <a:lnTo>
                    <a:pt x="7302" y="186"/>
                  </a:lnTo>
                  <a:lnTo>
                    <a:pt x="5035" y="0"/>
                  </a:lnTo>
                  <a:lnTo>
                    <a:pt x="4804" y="1052"/>
                  </a:lnTo>
                  <a:lnTo>
                    <a:pt x="3882" y="928"/>
                  </a:lnTo>
                  <a:lnTo>
                    <a:pt x="3459" y="1578"/>
                  </a:lnTo>
                  <a:lnTo>
                    <a:pt x="2806" y="2011"/>
                  </a:lnTo>
                  <a:lnTo>
                    <a:pt x="1768" y="2414"/>
                  </a:lnTo>
                  <a:lnTo>
                    <a:pt x="461" y="2259"/>
                  </a:lnTo>
                  <a:lnTo>
                    <a:pt x="1806" y="3961"/>
                  </a:lnTo>
                  <a:lnTo>
                    <a:pt x="1614" y="5415"/>
                  </a:lnTo>
                  <a:lnTo>
                    <a:pt x="730" y="5972"/>
                  </a:lnTo>
                  <a:lnTo>
                    <a:pt x="846" y="7891"/>
                  </a:lnTo>
                  <a:lnTo>
                    <a:pt x="538" y="10336"/>
                  </a:lnTo>
                  <a:lnTo>
                    <a:pt x="1115" y="11202"/>
                  </a:lnTo>
                  <a:lnTo>
                    <a:pt x="538" y="11388"/>
                  </a:lnTo>
                  <a:lnTo>
                    <a:pt x="0" y="12564"/>
                  </a:lnTo>
                  <a:lnTo>
                    <a:pt x="999" y="13276"/>
                  </a:lnTo>
                  <a:lnTo>
                    <a:pt x="1115" y="14761"/>
                  </a:lnTo>
                  <a:lnTo>
                    <a:pt x="2806" y="15968"/>
                  </a:lnTo>
                  <a:lnTo>
                    <a:pt x="2806" y="19032"/>
                  </a:lnTo>
                  <a:lnTo>
                    <a:pt x="4151" y="20981"/>
                  </a:lnTo>
                  <a:lnTo>
                    <a:pt x="5381" y="21600"/>
                  </a:lnTo>
                  <a:lnTo>
                    <a:pt x="6495" y="19774"/>
                  </a:lnTo>
                  <a:lnTo>
                    <a:pt x="8110" y="20857"/>
                  </a:lnTo>
                  <a:lnTo>
                    <a:pt x="10262" y="21476"/>
                  </a:lnTo>
                  <a:lnTo>
                    <a:pt x="12376" y="20115"/>
                  </a:lnTo>
                  <a:lnTo>
                    <a:pt x="12991" y="17670"/>
                  </a:lnTo>
                  <a:lnTo>
                    <a:pt x="13567" y="16463"/>
                  </a:lnTo>
                  <a:lnTo>
                    <a:pt x="15566" y="15844"/>
                  </a:lnTo>
                  <a:lnTo>
                    <a:pt x="16949" y="15009"/>
                  </a:lnTo>
                  <a:lnTo>
                    <a:pt x="19063" y="15628"/>
                  </a:lnTo>
                  <a:lnTo>
                    <a:pt x="19832" y="166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0" name="AutoShape 256" descr="AutoShape 110"/>
            <p:cNvSpPr>
              <a:spLocks/>
            </p:cNvSpPr>
            <p:nvPr/>
          </p:nvSpPr>
          <p:spPr bwMode="auto">
            <a:xfrm>
              <a:off x="919989" y="2469586"/>
              <a:ext cx="152394" cy="9100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00" y="19987"/>
                  </a:moveTo>
                  <a:lnTo>
                    <a:pt x="11800" y="20048"/>
                  </a:lnTo>
                  <a:lnTo>
                    <a:pt x="11133" y="19388"/>
                  </a:lnTo>
                  <a:lnTo>
                    <a:pt x="8533" y="19155"/>
                  </a:lnTo>
                  <a:lnTo>
                    <a:pt x="8000" y="17745"/>
                  </a:lnTo>
                  <a:lnTo>
                    <a:pt x="9667" y="17653"/>
                  </a:lnTo>
                  <a:lnTo>
                    <a:pt x="10200" y="17258"/>
                  </a:lnTo>
                  <a:lnTo>
                    <a:pt x="10333" y="15330"/>
                  </a:lnTo>
                  <a:lnTo>
                    <a:pt x="9000" y="14782"/>
                  </a:lnTo>
                  <a:lnTo>
                    <a:pt x="8933" y="14011"/>
                  </a:lnTo>
                  <a:lnTo>
                    <a:pt x="8133" y="13169"/>
                  </a:lnTo>
                  <a:lnTo>
                    <a:pt x="6733" y="12723"/>
                  </a:lnTo>
                  <a:lnTo>
                    <a:pt x="7067" y="12337"/>
                  </a:lnTo>
                  <a:lnTo>
                    <a:pt x="9267" y="11911"/>
                  </a:lnTo>
                  <a:lnTo>
                    <a:pt x="6400" y="10967"/>
                  </a:lnTo>
                  <a:lnTo>
                    <a:pt x="8667" y="10440"/>
                  </a:lnTo>
                  <a:lnTo>
                    <a:pt x="9933" y="10125"/>
                  </a:lnTo>
                  <a:lnTo>
                    <a:pt x="8667" y="9882"/>
                  </a:lnTo>
                  <a:lnTo>
                    <a:pt x="8667" y="9182"/>
                  </a:lnTo>
                  <a:lnTo>
                    <a:pt x="10333" y="9121"/>
                  </a:lnTo>
                  <a:lnTo>
                    <a:pt x="10133" y="8553"/>
                  </a:lnTo>
                  <a:lnTo>
                    <a:pt x="8667" y="8482"/>
                  </a:lnTo>
                  <a:lnTo>
                    <a:pt x="8333" y="7690"/>
                  </a:lnTo>
                  <a:lnTo>
                    <a:pt x="9867" y="7508"/>
                  </a:lnTo>
                  <a:lnTo>
                    <a:pt x="9600" y="7132"/>
                  </a:lnTo>
                  <a:lnTo>
                    <a:pt x="8800" y="6331"/>
                  </a:lnTo>
                  <a:lnTo>
                    <a:pt x="9933" y="6037"/>
                  </a:lnTo>
                  <a:lnTo>
                    <a:pt x="10333" y="5590"/>
                  </a:lnTo>
                  <a:lnTo>
                    <a:pt x="12200" y="5367"/>
                  </a:lnTo>
                  <a:lnTo>
                    <a:pt x="13267" y="4951"/>
                  </a:lnTo>
                  <a:lnTo>
                    <a:pt x="11733" y="4606"/>
                  </a:lnTo>
                  <a:lnTo>
                    <a:pt x="13400" y="4261"/>
                  </a:lnTo>
                  <a:lnTo>
                    <a:pt x="13533" y="3663"/>
                  </a:lnTo>
                  <a:lnTo>
                    <a:pt x="15467" y="3561"/>
                  </a:lnTo>
                  <a:lnTo>
                    <a:pt x="15733" y="2963"/>
                  </a:lnTo>
                  <a:lnTo>
                    <a:pt x="13600" y="2760"/>
                  </a:lnTo>
                  <a:lnTo>
                    <a:pt x="11267" y="2120"/>
                  </a:lnTo>
                  <a:lnTo>
                    <a:pt x="11267" y="1116"/>
                  </a:lnTo>
                  <a:lnTo>
                    <a:pt x="8333" y="720"/>
                  </a:lnTo>
                  <a:lnTo>
                    <a:pt x="8133" y="233"/>
                  </a:lnTo>
                  <a:lnTo>
                    <a:pt x="6400" y="0"/>
                  </a:lnTo>
                  <a:lnTo>
                    <a:pt x="4267" y="284"/>
                  </a:lnTo>
                  <a:lnTo>
                    <a:pt x="4933" y="1004"/>
                  </a:lnTo>
                  <a:lnTo>
                    <a:pt x="5733" y="1248"/>
                  </a:lnTo>
                  <a:lnTo>
                    <a:pt x="6000" y="3074"/>
                  </a:lnTo>
                  <a:lnTo>
                    <a:pt x="4667" y="3318"/>
                  </a:lnTo>
                  <a:lnTo>
                    <a:pt x="4667" y="3561"/>
                  </a:lnTo>
                  <a:lnTo>
                    <a:pt x="5733" y="3561"/>
                  </a:lnTo>
                  <a:lnTo>
                    <a:pt x="5733" y="4687"/>
                  </a:lnTo>
                  <a:lnTo>
                    <a:pt x="4933" y="4687"/>
                  </a:lnTo>
                  <a:lnTo>
                    <a:pt x="4667" y="5966"/>
                  </a:lnTo>
                  <a:lnTo>
                    <a:pt x="2600" y="5966"/>
                  </a:lnTo>
                  <a:lnTo>
                    <a:pt x="3667" y="6290"/>
                  </a:lnTo>
                  <a:lnTo>
                    <a:pt x="2800" y="6889"/>
                  </a:lnTo>
                  <a:lnTo>
                    <a:pt x="2067" y="8492"/>
                  </a:lnTo>
                  <a:lnTo>
                    <a:pt x="3067" y="8583"/>
                  </a:lnTo>
                  <a:lnTo>
                    <a:pt x="1800" y="10582"/>
                  </a:lnTo>
                  <a:lnTo>
                    <a:pt x="733" y="10896"/>
                  </a:lnTo>
                  <a:lnTo>
                    <a:pt x="0" y="11109"/>
                  </a:lnTo>
                  <a:lnTo>
                    <a:pt x="2067" y="13981"/>
                  </a:lnTo>
                  <a:lnTo>
                    <a:pt x="1000" y="14468"/>
                  </a:lnTo>
                  <a:lnTo>
                    <a:pt x="3067" y="14427"/>
                  </a:lnTo>
                  <a:lnTo>
                    <a:pt x="3933" y="14549"/>
                  </a:lnTo>
                  <a:lnTo>
                    <a:pt x="4200" y="16000"/>
                  </a:lnTo>
                  <a:lnTo>
                    <a:pt x="2800" y="16426"/>
                  </a:lnTo>
                  <a:lnTo>
                    <a:pt x="2600" y="17156"/>
                  </a:lnTo>
                  <a:lnTo>
                    <a:pt x="4667" y="17319"/>
                  </a:lnTo>
                  <a:lnTo>
                    <a:pt x="2600" y="18161"/>
                  </a:lnTo>
                  <a:lnTo>
                    <a:pt x="4200" y="19003"/>
                  </a:lnTo>
                  <a:lnTo>
                    <a:pt x="5733" y="19398"/>
                  </a:lnTo>
                  <a:lnTo>
                    <a:pt x="7867" y="19561"/>
                  </a:lnTo>
                  <a:lnTo>
                    <a:pt x="8333" y="20048"/>
                  </a:lnTo>
                  <a:lnTo>
                    <a:pt x="9467" y="20291"/>
                  </a:lnTo>
                  <a:lnTo>
                    <a:pt x="11533" y="20443"/>
                  </a:lnTo>
                  <a:lnTo>
                    <a:pt x="12600" y="20727"/>
                  </a:lnTo>
                  <a:lnTo>
                    <a:pt x="15200" y="21001"/>
                  </a:lnTo>
                  <a:lnTo>
                    <a:pt x="17067" y="21245"/>
                  </a:lnTo>
                  <a:lnTo>
                    <a:pt x="18400" y="21600"/>
                  </a:lnTo>
                  <a:lnTo>
                    <a:pt x="19467" y="21042"/>
                  </a:lnTo>
                  <a:lnTo>
                    <a:pt x="21600" y="20849"/>
                  </a:lnTo>
                  <a:lnTo>
                    <a:pt x="21000" y="199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1" name="AutoShape 257" descr="AutoShape 111"/>
            <p:cNvSpPr>
              <a:spLocks/>
            </p:cNvSpPr>
            <p:nvPr/>
          </p:nvSpPr>
          <p:spPr bwMode="auto">
            <a:xfrm>
              <a:off x="1281213" y="1944606"/>
              <a:ext cx="73377" cy="860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3" y="430"/>
                  </a:moveTo>
                  <a:lnTo>
                    <a:pt x="1951" y="3116"/>
                  </a:lnTo>
                  <a:lnTo>
                    <a:pt x="1951" y="17516"/>
                  </a:lnTo>
                  <a:lnTo>
                    <a:pt x="0" y="18913"/>
                  </a:lnTo>
                  <a:lnTo>
                    <a:pt x="2787" y="21170"/>
                  </a:lnTo>
                  <a:lnTo>
                    <a:pt x="9197" y="21600"/>
                  </a:lnTo>
                  <a:lnTo>
                    <a:pt x="11009" y="18591"/>
                  </a:lnTo>
                  <a:lnTo>
                    <a:pt x="12960" y="15904"/>
                  </a:lnTo>
                  <a:lnTo>
                    <a:pt x="16723" y="13110"/>
                  </a:lnTo>
                  <a:lnTo>
                    <a:pt x="21600" y="13325"/>
                  </a:lnTo>
                  <a:lnTo>
                    <a:pt x="20206" y="9672"/>
                  </a:lnTo>
                  <a:lnTo>
                    <a:pt x="16305" y="7522"/>
                  </a:lnTo>
                  <a:lnTo>
                    <a:pt x="15329" y="4513"/>
                  </a:lnTo>
                  <a:lnTo>
                    <a:pt x="11985" y="3331"/>
                  </a:lnTo>
                  <a:lnTo>
                    <a:pt x="8083" y="2687"/>
                  </a:lnTo>
                  <a:lnTo>
                    <a:pt x="6689" y="0"/>
                  </a:lnTo>
                  <a:lnTo>
                    <a:pt x="3763" y="4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2" name="AutoShape 258" descr="AutoShape 112"/>
            <p:cNvSpPr>
              <a:spLocks/>
            </p:cNvSpPr>
            <p:nvPr/>
          </p:nvSpPr>
          <p:spPr bwMode="auto">
            <a:xfrm>
              <a:off x="1321188" y="3290506"/>
              <a:ext cx="80434" cy="48779"/>
            </a:xfrm>
            <a:custGeom>
              <a:avLst/>
              <a:gdLst>
                <a:gd name="T0" fmla="*/ 2147483646 w 21600"/>
                <a:gd name="T1" fmla="*/ 84140399 h 21600"/>
                <a:gd name="T2" fmla="*/ 2147483646 w 21600"/>
                <a:gd name="T3" fmla="*/ 84140399 h 21600"/>
                <a:gd name="T4" fmla="*/ 2147483646 w 21600"/>
                <a:gd name="T5" fmla="*/ 84140399 h 21600"/>
                <a:gd name="T6" fmla="*/ 2147483646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07" y="5305"/>
                  </a:moveTo>
                  <a:lnTo>
                    <a:pt x="508" y="6632"/>
                  </a:lnTo>
                  <a:lnTo>
                    <a:pt x="0" y="14968"/>
                  </a:lnTo>
                  <a:lnTo>
                    <a:pt x="1016" y="21600"/>
                  </a:lnTo>
                  <a:lnTo>
                    <a:pt x="5591" y="14968"/>
                  </a:lnTo>
                  <a:lnTo>
                    <a:pt x="8640" y="17811"/>
                  </a:lnTo>
                  <a:lnTo>
                    <a:pt x="16645" y="14211"/>
                  </a:lnTo>
                  <a:lnTo>
                    <a:pt x="21600" y="10421"/>
                  </a:lnTo>
                  <a:lnTo>
                    <a:pt x="15628" y="5305"/>
                  </a:lnTo>
                  <a:lnTo>
                    <a:pt x="12198" y="0"/>
                  </a:lnTo>
                  <a:lnTo>
                    <a:pt x="11689" y="5874"/>
                  </a:lnTo>
                  <a:lnTo>
                    <a:pt x="6607" y="530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3" name="AutoShape 259" descr="AutoShape 182"/>
            <p:cNvSpPr>
              <a:spLocks/>
            </p:cNvSpPr>
            <p:nvPr/>
          </p:nvSpPr>
          <p:spPr bwMode="auto">
            <a:xfrm>
              <a:off x="658950" y="1553118"/>
              <a:ext cx="220124" cy="86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340"/>
                  </a:moveTo>
                  <a:lnTo>
                    <a:pt x="2035" y="2149"/>
                  </a:lnTo>
                  <a:lnTo>
                    <a:pt x="3839" y="0"/>
                  </a:lnTo>
                  <a:lnTo>
                    <a:pt x="6799" y="752"/>
                  </a:lnTo>
                  <a:lnTo>
                    <a:pt x="11008" y="3009"/>
                  </a:lnTo>
                  <a:lnTo>
                    <a:pt x="14662" y="7630"/>
                  </a:lnTo>
                  <a:lnTo>
                    <a:pt x="20675" y="14400"/>
                  </a:lnTo>
                  <a:lnTo>
                    <a:pt x="21600" y="17839"/>
                  </a:lnTo>
                  <a:lnTo>
                    <a:pt x="18640" y="21600"/>
                  </a:lnTo>
                  <a:lnTo>
                    <a:pt x="14292" y="20740"/>
                  </a:lnTo>
                  <a:lnTo>
                    <a:pt x="14662" y="15260"/>
                  </a:lnTo>
                  <a:lnTo>
                    <a:pt x="13182" y="11821"/>
                  </a:lnTo>
                  <a:lnTo>
                    <a:pt x="10083" y="6770"/>
                  </a:lnTo>
                  <a:lnTo>
                    <a:pt x="8788" y="5481"/>
                  </a:lnTo>
                  <a:lnTo>
                    <a:pt x="2590" y="4728"/>
                  </a:lnTo>
                  <a:lnTo>
                    <a:pt x="0" y="634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4" name="AutoShape 260" descr="AutoShape 201"/>
            <p:cNvSpPr>
              <a:spLocks/>
            </p:cNvSpPr>
            <p:nvPr/>
          </p:nvSpPr>
          <p:spPr bwMode="auto">
            <a:xfrm>
              <a:off x="666004" y="1857323"/>
              <a:ext cx="126997" cy="66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32" y="2064"/>
                  </a:moveTo>
                  <a:lnTo>
                    <a:pt x="0" y="4815"/>
                  </a:lnTo>
                  <a:lnTo>
                    <a:pt x="321" y="11969"/>
                  </a:lnTo>
                  <a:lnTo>
                    <a:pt x="7628" y="13483"/>
                  </a:lnTo>
                  <a:lnTo>
                    <a:pt x="10439" y="17885"/>
                  </a:lnTo>
                  <a:lnTo>
                    <a:pt x="13651" y="15271"/>
                  </a:lnTo>
                  <a:lnTo>
                    <a:pt x="12366" y="9768"/>
                  </a:lnTo>
                  <a:lnTo>
                    <a:pt x="15899" y="9218"/>
                  </a:lnTo>
                  <a:lnTo>
                    <a:pt x="19352" y="16785"/>
                  </a:lnTo>
                  <a:lnTo>
                    <a:pt x="20877" y="21600"/>
                  </a:lnTo>
                  <a:lnTo>
                    <a:pt x="21600" y="7704"/>
                  </a:lnTo>
                  <a:lnTo>
                    <a:pt x="17184" y="2064"/>
                  </a:lnTo>
                  <a:lnTo>
                    <a:pt x="13008" y="0"/>
                  </a:lnTo>
                  <a:lnTo>
                    <a:pt x="10117" y="4815"/>
                  </a:lnTo>
                  <a:lnTo>
                    <a:pt x="3132" y="2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5" name="AutoShape 261" descr="AutoShape 202"/>
            <p:cNvSpPr>
              <a:spLocks/>
            </p:cNvSpPr>
            <p:nvPr/>
          </p:nvSpPr>
          <p:spPr bwMode="auto">
            <a:xfrm>
              <a:off x="713980" y="2049861"/>
              <a:ext cx="163684" cy="13606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193"/>
                  </a:moveTo>
                  <a:lnTo>
                    <a:pt x="19179" y="6683"/>
                  </a:lnTo>
                  <a:lnTo>
                    <a:pt x="16200" y="4590"/>
                  </a:lnTo>
                  <a:lnTo>
                    <a:pt x="14028" y="2430"/>
                  </a:lnTo>
                  <a:lnTo>
                    <a:pt x="9372" y="2700"/>
                  </a:lnTo>
                  <a:lnTo>
                    <a:pt x="5214" y="0"/>
                  </a:lnTo>
                  <a:lnTo>
                    <a:pt x="2731" y="1350"/>
                  </a:lnTo>
                  <a:lnTo>
                    <a:pt x="2297" y="5062"/>
                  </a:lnTo>
                  <a:lnTo>
                    <a:pt x="993" y="6953"/>
                  </a:lnTo>
                  <a:lnTo>
                    <a:pt x="0" y="9382"/>
                  </a:lnTo>
                  <a:lnTo>
                    <a:pt x="993" y="11745"/>
                  </a:lnTo>
                  <a:lnTo>
                    <a:pt x="2731" y="13635"/>
                  </a:lnTo>
                  <a:lnTo>
                    <a:pt x="3228" y="15998"/>
                  </a:lnTo>
                  <a:lnTo>
                    <a:pt x="3228" y="19238"/>
                  </a:lnTo>
                  <a:lnTo>
                    <a:pt x="5152" y="21600"/>
                  </a:lnTo>
                  <a:lnTo>
                    <a:pt x="8131" y="19238"/>
                  </a:lnTo>
                  <a:lnTo>
                    <a:pt x="11979" y="16268"/>
                  </a:lnTo>
                  <a:lnTo>
                    <a:pt x="20110" y="12285"/>
                  </a:lnTo>
                  <a:lnTo>
                    <a:pt x="21600" y="1019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6" name="AutoShape 262" descr="AutoShape 203"/>
            <p:cNvSpPr>
              <a:spLocks/>
            </p:cNvSpPr>
            <p:nvPr/>
          </p:nvSpPr>
          <p:spPr bwMode="auto">
            <a:xfrm>
              <a:off x="1138700" y="1881711"/>
              <a:ext cx="93132" cy="168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861" y="0"/>
                  </a:moveTo>
                  <a:lnTo>
                    <a:pt x="5970" y="2541"/>
                  </a:lnTo>
                  <a:lnTo>
                    <a:pt x="4016" y="3646"/>
                  </a:lnTo>
                  <a:lnTo>
                    <a:pt x="2931" y="4972"/>
                  </a:lnTo>
                  <a:lnTo>
                    <a:pt x="217" y="6353"/>
                  </a:lnTo>
                  <a:lnTo>
                    <a:pt x="0" y="8839"/>
                  </a:lnTo>
                  <a:lnTo>
                    <a:pt x="2171" y="10330"/>
                  </a:lnTo>
                  <a:lnTo>
                    <a:pt x="2279" y="12098"/>
                  </a:lnTo>
                  <a:lnTo>
                    <a:pt x="6404" y="12872"/>
                  </a:lnTo>
                  <a:lnTo>
                    <a:pt x="7272" y="15689"/>
                  </a:lnTo>
                  <a:lnTo>
                    <a:pt x="5970" y="17733"/>
                  </a:lnTo>
                  <a:lnTo>
                    <a:pt x="8249" y="20219"/>
                  </a:lnTo>
                  <a:lnTo>
                    <a:pt x="10746" y="21600"/>
                  </a:lnTo>
                  <a:lnTo>
                    <a:pt x="14111" y="21545"/>
                  </a:lnTo>
                  <a:lnTo>
                    <a:pt x="15305" y="20440"/>
                  </a:lnTo>
                  <a:lnTo>
                    <a:pt x="19429" y="20274"/>
                  </a:lnTo>
                  <a:lnTo>
                    <a:pt x="20515" y="19004"/>
                  </a:lnTo>
                  <a:lnTo>
                    <a:pt x="20080" y="16462"/>
                  </a:lnTo>
                  <a:lnTo>
                    <a:pt x="17367" y="15634"/>
                  </a:lnTo>
                  <a:lnTo>
                    <a:pt x="15305" y="14529"/>
                  </a:lnTo>
                  <a:lnTo>
                    <a:pt x="15196" y="12209"/>
                  </a:lnTo>
                  <a:lnTo>
                    <a:pt x="17584" y="11491"/>
                  </a:lnTo>
                  <a:lnTo>
                    <a:pt x="21166" y="11601"/>
                  </a:lnTo>
                  <a:lnTo>
                    <a:pt x="21600" y="8949"/>
                  </a:lnTo>
                  <a:lnTo>
                    <a:pt x="20949" y="6187"/>
                  </a:lnTo>
                  <a:lnTo>
                    <a:pt x="18886" y="5359"/>
                  </a:lnTo>
                  <a:lnTo>
                    <a:pt x="14762" y="5138"/>
                  </a:lnTo>
                  <a:lnTo>
                    <a:pt x="14111" y="2707"/>
                  </a:lnTo>
                  <a:lnTo>
                    <a:pt x="11288" y="2541"/>
                  </a:lnTo>
                  <a:lnTo>
                    <a:pt x="9660" y="276"/>
                  </a:lnTo>
                  <a:lnTo>
                    <a:pt x="5861"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7" name="AutoShape 263" descr="AutoShape 204"/>
            <p:cNvSpPr>
              <a:spLocks/>
            </p:cNvSpPr>
            <p:nvPr/>
          </p:nvSpPr>
          <p:spPr bwMode="auto">
            <a:xfrm>
              <a:off x="1205017" y="1931771"/>
              <a:ext cx="88899" cy="1078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707" y="3888"/>
                  </a:moveTo>
                  <a:lnTo>
                    <a:pt x="6253" y="8035"/>
                  </a:lnTo>
                  <a:lnTo>
                    <a:pt x="2501" y="7862"/>
                  </a:lnTo>
                  <a:lnTo>
                    <a:pt x="0" y="8986"/>
                  </a:lnTo>
                  <a:lnTo>
                    <a:pt x="114" y="12614"/>
                  </a:lnTo>
                  <a:lnTo>
                    <a:pt x="2274" y="14342"/>
                  </a:lnTo>
                  <a:lnTo>
                    <a:pt x="5116" y="15638"/>
                  </a:lnTo>
                  <a:lnTo>
                    <a:pt x="5571" y="19613"/>
                  </a:lnTo>
                  <a:lnTo>
                    <a:pt x="4434" y="21600"/>
                  </a:lnTo>
                  <a:lnTo>
                    <a:pt x="10686" y="21514"/>
                  </a:lnTo>
                  <a:lnTo>
                    <a:pt x="11027" y="17885"/>
                  </a:lnTo>
                  <a:lnTo>
                    <a:pt x="18531" y="17626"/>
                  </a:lnTo>
                  <a:lnTo>
                    <a:pt x="20122" y="16502"/>
                  </a:lnTo>
                  <a:lnTo>
                    <a:pt x="20122" y="4925"/>
                  </a:lnTo>
                  <a:lnTo>
                    <a:pt x="21600" y="2765"/>
                  </a:lnTo>
                  <a:lnTo>
                    <a:pt x="19554" y="86"/>
                  </a:lnTo>
                  <a:lnTo>
                    <a:pt x="13415" y="0"/>
                  </a:lnTo>
                  <a:lnTo>
                    <a:pt x="11482" y="2160"/>
                  </a:lnTo>
                  <a:lnTo>
                    <a:pt x="6707" y="388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9428" name="AutoShape 264" descr="AutoShape 218"/>
            <p:cNvSpPr>
              <a:spLocks/>
            </p:cNvSpPr>
            <p:nvPr/>
          </p:nvSpPr>
          <p:spPr bwMode="auto">
            <a:xfrm>
              <a:off x="863551" y="1975414"/>
              <a:ext cx="850853" cy="8689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99" y="1330"/>
                  </a:moveTo>
                  <a:lnTo>
                    <a:pt x="2457" y="1628"/>
                  </a:lnTo>
                  <a:lnTo>
                    <a:pt x="2218" y="1958"/>
                  </a:lnTo>
                  <a:lnTo>
                    <a:pt x="2505" y="2213"/>
                  </a:lnTo>
                  <a:lnTo>
                    <a:pt x="2218" y="2373"/>
                  </a:lnTo>
                  <a:lnTo>
                    <a:pt x="2373" y="3352"/>
                  </a:lnTo>
                  <a:lnTo>
                    <a:pt x="2373" y="3767"/>
                  </a:lnTo>
                  <a:lnTo>
                    <a:pt x="1801" y="3809"/>
                  </a:lnTo>
                  <a:lnTo>
                    <a:pt x="2183" y="4458"/>
                  </a:lnTo>
                  <a:lnTo>
                    <a:pt x="2028" y="4905"/>
                  </a:lnTo>
                  <a:lnTo>
                    <a:pt x="1610" y="5118"/>
                  </a:lnTo>
                  <a:lnTo>
                    <a:pt x="1109" y="5012"/>
                  </a:lnTo>
                  <a:lnTo>
                    <a:pt x="739" y="5235"/>
                  </a:lnTo>
                  <a:lnTo>
                    <a:pt x="584" y="5682"/>
                  </a:lnTo>
                  <a:lnTo>
                    <a:pt x="692" y="6012"/>
                  </a:lnTo>
                  <a:lnTo>
                    <a:pt x="453" y="6193"/>
                  </a:lnTo>
                  <a:lnTo>
                    <a:pt x="131" y="6331"/>
                  </a:lnTo>
                  <a:lnTo>
                    <a:pt x="0" y="6767"/>
                  </a:lnTo>
                  <a:lnTo>
                    <a:pt x="143" y="7108"/>
                  </a:lnTo>
                  <a:lnTo>
                    <a:pt x="525" y="7384"/>
                  </a:lnTo>
                  <a:lnTo>
                    <a:pt x="668" y="7725"/>
                  </a:lnTo>
                  <a:lnTo>
                    <a:pt x="1038" y="7778"/>
                  </a:lnTo>
                  <a:lnTo>
                    <a:pt x="1109" y="8055"/>
                  </a:lnTo>
                  <a:lnTo>
                    <a:pt x="1610" y="8119"/>
                  </a:lnTo>
                  <a:lnTo>
                    <a:pt x="2028" y="7885"/>
                  </a:lnTo>
                  <a:lnTo>
                    <a:pt x="2254" y="8523"/>
                  </a:lnTo>
                  <a:lnTo>
                    <a:pt x="2719" y="8725"/>
                  </a:lnTo>
                  <a:lnTo>
                    <a:pt x="3125" y="8778"/>
                  </a:lnTo>
                  <a:lnTo>
                    <a:pt x="3447" y="8640"/>
                  </a:lnTo>
                  <a:lnTo>
                    <a:pt x="3650" y="8491"/>
                  </a:lnTo>
                  <a:lnTo>
                    <a:pt x="3781" y="8268"/>
                  </a:lnTo>
                  <a:lnTo>
                    <a:pt x="4067" y="8310"/>
                  </a:lnTo>
                  <a:lnTo>
                    <a:pt x="4139" y="7948"/>
                  </a:lnTo>
                  <a:lnTo>
                    <a:pt x="4842" y="8012"/>
                  </a:lnTo>
                  <a:lnTo>
                    <a:pt x="4938" y="9002"/>
                  </a:lnTo>
                  <a:lnTo>
                    <a:pt x="5129" y="9374"/>
                  </a:lnTo>
                  <a:lnTo>
                    <a:pt x="5248" y="9523"/>
                  </a:lnTo>
                  <a:lnTo>
                    <a:pt x="6083" y="9555"/>
                  </a:lnTo>
                  <a:lnTo>
                    <a:pt x="6190" y="9661"/>
                  </a:lnTo>
                  <a:lnTo>
                    <a:pt x="6560" y="9736"/>
                  </a:lnTo>
                  <a:lnTo>
                    <a:pt x="6620" y="10034"/>
                  </a:lnTo>
                  <a:lnTo>
                    <a:pt x="7180" y="10098"/>
                  </a:lnTo>
                  <a:lnTo>
                    <a:pt x="7478" y="10162"/>
                  </a:lnTo>
                  <a:lnTo>
                    <a:pt x="7550" y="10651"/>
                  </a:lnTo>
                  <a:lnTo>
                    <a:pt x="7836" y="10683"/>
                  </a:lnTo>
                  <a:lnTo>
                    <a:pt x="7550" y="10874"/>
                  </a:lnTo>
                  <a:lnTo>
                    <a:pt x="7574" y="11545"/>
                  </a:lnTo>
                  <a:lnTo>
                    <a:pt x="7729" y="11609"/>
                  </a:lnTo>
                  <a:lnTo>
                    <a:pt x="7896" y="11779"/>
                  </a:lnTo>
                  <a:lnTo>
                    <a:pt x="8659" y="11758"/>
                  </a:lnTo>
                  <a:lnTo>
                    <a:pt x="8707" y="12130"/>
                  </a:lnTo>
                  <a:lnTo>
                    <a:pt x="9005" y="12183"/>
                  </a:lnTo>
                  <a:lnTo>
                    <a:pt x="9077" y="12556"/>
                  </a:lnTo>
                  <a:lnTo>
                    <a:pt x="9279" y="12673"/>
                  </a:lnTo>
                  <a:lnTo>
                    <a:pt x="9232" y="13322"/>
                  </a:lnTo>
                  <a:lnTo>
                    <a:pt x="9005" y="13609"/>
                  </a:lnTo>
                  <a:lnTo>
                    <a:pt x="8731" y="13662"/>
                  </a:lnTo>
                  <a:lnTo>
                    <a:pt x="8778" y="14024"/>
                  </a:lnTo>
                  <a:lnTo>
                    <a:pt x="9160" y="14162"/>
                  </a:lnTo>
                  <a:lnTo>
                    <a:pt x="9196" y="14577"/>
                  </a:lnTo>
                  <a:lnTo>
                    <a:pt x="9697" y="14652"/>
                  </a:lnTo>
                  <a:lnTo>
                    <a:pt x="9828" y="14907"/>
                  </a:lnTo>
                  <a:lnTo>
                    <a:pt x="10114" y="15014"/>
                  </a:lnTo>
                  <a:lnTo>
                    <a:pt x="10639" y="15046"/>
                  </a:lnTo>
                  <a:lnTo>
                    <a:pt x="10687" y="15599"/>
                  </a:lnTo>
                  <a:lnTo>
                    <a:pt x="11164" y="15641"/>
                  </a:lnTo>
                  <a:lnTo>
                    <a:pt x="11271" y="16918"/>
                  </a:lnTo>
                  <a:lnTo>
                    <a:pt x="11343" y="17025"/>
                  </a:lnTo>
                  <a:lnTo>
                    <a:pt x="11414" y="17546"/>
                  </a:lnTo>
                  <a:lnTo>
                    <a:pt x="11700" y="17546"/>
                  </a:lnTo>
                  <a:lnTo>
                    <a:pt x="11712" y="17940"/>
                  </a:lnTo>
                  <a:lnTo>
                    <a:pt x="11331" y="17982"/>
                  </a:lnTo>
                  <a:lnTo>
                    <a:pt x="11045" y="18312"/>
                  </a:lnTo>
                  <a:lnTo>
                    <a:pt x="10770" y="18419"/>
                  </a:lnTo>
                  <a:lnTo>
                    <a:pt x="10508" y="18780"/>
                  </a:lnTo>
                  <a:lnTo>
                    <a:pt x="10186" y="19078"/>
                  </a:lnTo>
                  <a:lnTo>
                    <a:pt x="9947" y="19440"/>
                  </a:lnTo>
                  <a:lnTo>
                    <a:pt x="10186" y="19674"/>
                  </a:lnTo>
                  <a:lnTo>
                    <a:pt x="10711" y="19876"/>
                  </a:lnTo>
                  <a:lnTo>
                    <a:pt x="11867" y="20845"/>
                  </a:lnTo>
                  <a:lnTo>
                    <a:pt x="12118" y="21217"/>
                  </a:lnTo>
                  <a:lnTo>
                    <a:pt x="12190" y="21600"/>
                  </a:lnTo>
                  <a:lnTo>
                    <a:pt x="12523" y="21206"/>
                  </a:lnTo>
                  <a:lnTo>
                    <a:pt x="12535" y="20610"/>
                  </a:lnTo>
                  <a:lnTo>
                    <a:pt x="12655" y="20217"/>
                  </a:lnTo>
                  <a:lnTo>
                    <a:pt x="12690" y="19557"/>
                  </a:lnTo>
                  <a:lnTo>
                    <a:pt x="12893" y="19589"/>
                  </a:lnTo>
                  <a:lnTo>
                    <a:pt x="13036" y="19706"/>
                  </a:lnTo>
                  <a:lnTo>
                    <a:pt x="12977" y="20068"/>
                  </a:lnTo>
                  <a:lnTo>
                    <a:pt x="12822" y="20323"/>
                  </a:lnTo>
                  <a:lnTo>
                    <a:pt x="13323" y="20142"/>
                  </a:lnTo>
                  <a:lnTo>
                    <a:pt x="13442" y="19706"/>
                  </a:lnTo>
                  <a:lnTo>
                    <a:pt x="13752" y="19514"/>
                  </a:lnTo>
                  <a:lnTo>
                    <a:pt x="13680" y="18802"/>
                  </a:lnTo>
                  <a:lnTo>
                    <a:pt x="14265" y="18504"/>
                  </a:lnTo>
                  <a:lnTo>
                    <a:pt x="14468" y="16876"/>
                  </a:lnTo>
                  <a:lnTo>
                    <a:pt x="14623" y="16482"/>
                  </a:lnTo>
                  <a:lnTo>
                    <a:pt x="15076" y="16322"/>
                  </a:lnTo>
                  <a:lnTo>
                    <a:pt x="15207" y="16046"/>
                  </a:lnTo>
                  <a:lnTo>
                    <a:pt x="15517" y="15833"/>
                  </a:lnTo>
                  <a:lnTo>
                    <a:pt x="16102" y="15492"/>
                  </a:lnTo>
                  <a:lnTo>
                    <a:pt x="17211" y="15354"/>
                  </a:lnTo>
                  <a:lnTo>
                    <a:pt x="17378" y="15088"/>
                  </a:lnTo>
                  <a:lnTo>
                    <a:pt x="18225" y="15046"/>
                  </a:lnTo>
                  <a:lnTo>
                    <a:pt x="18344" y="14162"/>
                  </a:lnTo>
                  <a:lnTo>
                    <a:pt x="18654" y="13758"/>
                  </a:lnTo>
                  <a:lnTo>
                    <a:pt x="18857" y="13247"/>
                  </a:lnTo>
                  <a:lnTo>
                    <a:pt x="18928" y="12332"/>
                  </a:lnTo>
                  <a:lnTo>
                    <a:pt x="19215" y="12183"/>
                  </a:lnTo>
                  <a:lnTo>
                    <a:pt x="19334" y="9619"/>
                  </a:lnTo>
                  <a:lnTo>
                    <a:pt x="19835" y="9449"/>
                  </a:lnTo>
                  <a:lnTo>
                    <a:pt x="19882" y="8959"/>
                  </a:lnTo>
                  <a:lnTo>
                    <a:pt x="20085" y="8821"/>
                  </a:lnTo>
                  <a:lnTo>
                    <a:pt x="20216" y="8331"/>
                  </a:lnTo>
                  <a:lnTo>
                    <a:pt x="20503" y="8246"/>
                  </a:lnTo>
                  <a:lnTo>
                    <a:pt x="20658" y="7757"/>
                  </a:lnTo>
                  <a:lnTo>
                    <a:pt x="21063" y="7640"/>
                  </a:lnTo>
                  <a:lnTo>
                    <a:pt x="21075" y="7214"/>
                  </a:lnTo>
                  <a:lnTo>
                    <a:pt x="21314" y="7172"/>
                  </a:lnTo>
                  <a:lnTo>
                    <a:pt x="21266" y="6703"/>
                  </a:lnTo>
                  <a:lnTo>
                    <a:pt x="21528" y="6661"/>
                  </a:lnTo>
                  <a:lnTo>
                    <a:pt x="21600" y="6257"/>
                  </a:lnTo>
                  <a:lnTo>
                    <a:pt x="21242" y="6225"/>
                  </a:lnTo>
                  <a:lnTo>
                    <a:pt x="21147" y="5278"/>
                  </a:lnTo>
                  <a:lnTo>
                    <a:pt x="20861" y="5075"/>
                  </a:lnTo>
                  <a:lnTo>
                    <a:pt x="20491" y="5033"/>
                  </a:lnTo>
                  <a:lnTo>
                    <a:pt x="20133" y="4799"/>
                  </a:lnTo>
                  <a:lnTo>
                    <a:pt x="19882" y="4394"/>
                  </a:lnTo>
                  <a:lnTo>
                    <a:pt x="19382" y="4394"/>
                  </a:lnTo>
                  <a:lnTo>
                    <a:pt x="19262" y="4022"/>
                  </a:lnTo>
                  <a:lnTo>
                    <a:pt x="18904" y="3841"/>
                  </a:lnTo>
                  <a:lnTo>
                    <a:pt x="18368" y="3873"/>
                  </a:lnTo>
                  <a:lnTo>
                    <a:pt x="17831" y="3767"/>
                  </a:lnTo>
                  <a:lnTo>
                    <a:pt x="17569" y="3543"/>
                  </a:lnTo>
                  <a:lnTo>
                    <a:pt x="17211" y="3724"/>
                  </a:lnTo>
                  <a:lnTo>
                    <a:pt x="16913" y="3756"/>
                  </a:lnTo>
                  <a:lnTo>
                    <a:pt x="16436" y="3501"/>
                  </a:lnTo>
                  <a:lnTo>
                    <a:pt x="16102" y="3096"/>
                  </a:lnTo>
                  <a:lnTo>
                    <a:pt x="15636" y="2862"/>
                  </a:lnTo>
                  <a:lnTo>
                    <a:pt x="15159" y="2809"/>
                  </a:lnTo>
                  <a:lnTo>
                    <a:pt x="14551" y="2841"/>
                  </a:lnTo>
                  <a:lnTo>
                    <a:pt x="14146" y="2969"/>
                  </a:lnTo>
                  <a:lnTo>
                    <a:pt x="14038" y="3213"/>
                  </a:lnTo>
                  <a:lnTo>
                    <a:pt x="13513" y="3458"/>
                  </a:lnTo>
                  <a:lnTo>
                    <a:pt x="13728" y="3096"/>
                  </a:lnTo>
                  <a:lnTo>
                    <a:pt x="13979" y="2692"/>
                  </a:lnTo>
                  <a:lnTo>
                    <a:pt x="13680" y="2511"/>
                  </a:lnTo>
                  <a:lnTo>
                    <a:pt x="13275" y="2511"/>
                  </a:lnTo>
                  <a:lnTo>
                    <a:pt x="12929" y="2767"/>
                  </a:lnTo>
                  <a:lnTo>
                    <a:pt x="12619" y="3054"/>
                  </a:lnTo>
                  <a:lnTo>
                    <a:pt x="12356" y="3362"/>
                  </a:lnTo>
                  <a:lnTo>
                    <a:pt x="11999" y="3511"/>
                  </a:lnTo>
                  <a:lnTo>
                    <a:pt x="12500" y="2767"/>
                  </a:lnTo>
                  <a:lnTo>
                    <a:pt x="12810" y="2373"/>
                  </a:lnTo>
                  <a:lnTo>
                    <a:pt x="13036" y="1926"/>
                  </a:lnTo>
                  <a:lnTo>
                    <a:pt x="13179" y="1671"/>
                  </a:lnTo>
                  <a:lnTo>
                    <a:pt x="12762" y="798"/>
                  </a:lnTo>
                  <a:lnTo>
                    <a:pt x="12452" y="532"/>
                  </a:lnTo>
                  <a:lnTo>
                    <a:pt x="12034" y="511"/>
                  </a:lnTo>
                  <a:lnTo>
                    <a:pt x="11712" y="787"/>
                  </a:lnTo>
                  <a:lnTo>
                    <a:pt x="11545" y="1053"/>
                  </a:lnTo>
                  <a:lnTo>
                    <a:pt x="11390" y="1351"/>
                  </a:lnTo>
                  <a:lnTo>
                    <a:pt x="10842" y="1309"/>
                  </a:lnTo>
                  <a:lnTo>
                    <a:pt x="10603" y="1085"/>
                  </a:lnTo>
                  <a:lnTo>
                    <a:pt x="9816" y="1117"/>
                  </a:lnTo>
                  <a:lnTo>
                    <a:pt x="9780" y="1564"/>
                  </a:lnTo>
                  <a:lnTo>
                    <a:pt x="9124" y="1575"/>
                  </a:lnTo>
                  <a:lnTo>
                    <a:pt x="8671" y="1607"/>
                  </a:lnTo>
                  <a:lnTo>
                    <a:pt x="8540" y="1820"/>
                  </a:lnTo>
                  <a:lnTo>
                    <a:pt x="8170" y="1830"/>
                  </a:lnTo>
                  <a:lnTo>
                    <a:pt x="7896" y="1564"/>
                  </a:lnTo>
                  <a:lnTo>
                    <a:pt x="7645" y="1085"/>
                  </a:lnTo>
                  <a:lnTo>
                    <a:pt x="7788" y="692"/>
                  </a:lnTo>
                  <a:lnTo>
                    <a:pt x="7693" y="149"/>
                  </a:lnTo>
                  <a:lnTo>
                    <a:pt x="7240" y="0"/>
                  </a:lnTo>
                  <a:lnTo>
                    <a:pt x="7073" y="340"/>
                  </a:lnTo>
                  <a:lnTo>
                    <a:pt x="6131" y="383"/>
                  </a:lnTo>
                  <a:lnTo>
                    <a:pt x="5832" y="575"/>
                  </a:lnTo>
                  <a:lnTo>
                    <a:pt x="5355" y="202"/>
                  </a:lnTo>
                  <a:lnTo>
                    <a:pt x="5129" y="277"/>
                  </a:lnTo>
                  <a:lnTo>
                    <a:pt x="5021" y="724"/>
                  </a:lnTo>
                  <a:lnTo>
                    <a:pt x="5081" y="1011"/>
                  </a:lnTo>
                  <a:lnTo>
                    <a:pt x="5451" y="1224"/>
                  </a:lnTo>
                  <a:lnTo>
                    <a:pt x="5475" y="1575"/>
                  </a:lnTo>
                  <a:lnTo>
                    <a:pt x="5009" y="1926"/>
                  </a:lnTo>
                  <a:lnTo>
                    <a:pt x="4437" y="1979"/>
                  </a:lnTo>
                  <a:lnTo>
                    <a:pt x="4019" y="1788"/>
                  </a:lnTo>
                  <a:lnTo>
                    <a:pt x="3733" y="1458"/>
                  </a:lnTo>
                  <a:lnTo>
                    <a:pt x="3399" y="13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sp>
        <p:nvSpPr>
          <p:cNvPr id="320" name="Text Box 265" descr="TextBox 1"/>
          <p:cNvSpPr txBox="1">
            <a:spLocks/>
          </p:cNvSpPr>
          <p:nvPr userDrawn="1"/>
        </p:nvSpPr>
        <p:spPr bwMode="auto">
          <a:xfrm>
            <a:off x="1131888" y="774700"/>
            <a:ext cx="82645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defRPr/>
            </a:pPr>
            <a:r>
              <a:rPr lang="ru-RU" sz="1100" smtClean="0">
                <a:latin typeface="Calibri Light" pitchFamily="34" charset="0"/>
                <a:cs typeface="Calibri Light" pitchFamily="34" charset="0"/>
                <a:sym typeface="Calibri Light" pitchFamily="34" charset="0"/>
              </a:rPr>
              <a:t>ОБЪЕДИНЕННАЯ ДВИГАТЕЛЕСТРОИТЕЛЬНАЯ КОРПОРАЦИЯ (ОДК) — ИНТЕГРИРОВАННАЯ СТРУКТУРА, КОТОРАЯ ЗАНИМАЕТСЯ РАЗРАБОТКОЙ, ПРОИЗВОДСТВОМ, ПРОДАЖЕЙ И ОБСЛУЖИВАНИЕМ АВИАЦИОННЫХ ДВИГАТЕЛЕЙ ДЛЯ ВОЕННОЙ И ГРАЖДАНСКОЙ АВИАЦИИ, РАКЕТ-НОСИТЕЛЕЙ, БЕСПИЛОТНЫХ ЛЕТАТЕЛЬНЫХ АППАРАТОВ, ПРОМЫШЛЕННЫХ ГТУ И КОРАБЕЛЬНЫХ ГАЗОТУРБИННЫХ АГРЕГАТОВ.</a:t>
            </a:r>
          </a:p>
        </p:txBody>
      </p:sp>
      <p:sp>
        <p:nvSpPr>
          <p:cNvPr id="321" name="Text Box 266" descr="TextBox 310"/>
          <p:cNvSpPr txBox="1">
            <a:spLocks/>
          </p:cNvSpPr>
          <p:nvPr userDrawn="1"/>
        </p:nvSpPr>
        <p:spPr bwMode="auto">
          <a:xfrm>
            <a:off x="1143000" y="1641475"/>
            <a:ext cx="1244600" cy="393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defTabSz="914400" eaLnBrk="1">
              <a:lnSpc>
                <a:spcPts val="1200"/>
              </a:lnSpc>
              <a:defRPr/>
            </a:pPr>
            <a:r>
              <a:rPr lang="ru-RU" sz="1100" b="1" smtClean="0">
                <a:solidFill>
                  <a:srgbClr val="04315F"/>
                </a:solidFill>
              </a:rPr>
              <a:t>КНР</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ИНДИЯ</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СНГ</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БЛИЖНИЙ </a:t>
            </a:r>
          </a:p>
          <a:p>
            <a:pPr defTabSz="914400" eaLnBrk="1">
              <a:lnSpc>
                <a:spcPts val="1200"/>
              </a:lnSpc>
              <a:defRPr/>
            </a:pPr>
            <a:r>
              <a:rPr lang="ru-RU" sz="1100" b="1" smtClean="0">
                <a:solidFill>
                  <a:srgbClr val="04315F"/>
                </a:solidFill>
              </a:rPr>
              <a:t>И СРЕДНИЙ ВОСТОК</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АФРИКА</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ЛАТИНСКАЯ АМЕРИКА</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АТР</a:t>
            </a:r>
          </a:p>
          <a:p>
            <a:pPr defTabSz="914400" eaLnBrk="1">
              <a:lnSpc>
                <a:spcPts val="1200"/>
              </a:lnSpc>
              <a:defRPr/>
            </a:pPr>
            <a:endParaRPr lang="ru-RU" sz="1100" b="1" smtClean="0">
              <a:solidFill>
                <a:srgbClr val="04315F"/>
              </a:solidFill>
            </a:endParaRPr>
          </a:p>
          <a:p>
            <a:pPr defTabSz="914400" eaLnBrk="1">
              <a:lnSpc>
                <a:spcPts val="1200"/>
              </a:lnSpc>
              <a:defRPr/>
            </a:pPr>
            <a:endParaRPr lang="ru-RU" sz="1100" b="1" smtClean="0">
              <a:solidFill>
                <a:srgbClr val="04315F"/>
              </a:solidFill>
            </a:endParaRPr>
          </a:p>
          <a:p>
            <a:pPr defTabSz="914400" eaLnBrk="1">
              <a:lnSpc>
                <a:spcPts val="1200"/>
              </a:lnSpc>
              <a:defRPr/>
            </a:pPr>
            <a:r>
              <a:rPr lang="ru-RU" sz="1100" b="1" smtClean="0">
                <a:solidFill>
                  <a:srgbClr val="04315F"/>
                </a:solidFill>
              </a:rPr>
              <a:t>ЕВРОПА</a:t>
            </a:r>
          </a:p>
        </p:txBody>
      </p:sp>
      <p:sp>
        <p:nvSpPr>
          <p:cNvPr id="322" name="Text Box 267" descr="TextBox 311"/>
          <p:cNvSpPr txBox="1">
            <a:spLocks/>
          </p:cNvSpPr>
          <p:nvPr userDrawn="1"/>
        </p:nvSpPr>
        <p:spPr bwMode="auto">
          <a:xfrm>
            <a:off x="3138488" y="5954713"/>
            <a:ext cx="3268662"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ctr" defTabSz="914400" eaLnBrk="1">
              <a:defRPr/>
            </a:pPr>
            <a:r>
              <a:rPr lang="ru-RU" sz="1600" smtClean="0">
                <a:solidFill>
                  <a:srgbClr val="04315F"/>
                </a:solidFill>
              </a:rPr>
              <a:t>БОЛЕЕ</a:t>
            </a:r>
          </a:p>
          <a:p>
            <a:pPr algn="ctr" defTabSz="914400" eaLnBrk="1">
              <a:defRPr/>
            </a:pPr>
            <a:r>
              <a:rPr lang="ru-RU" sz="1600" b="1" smtClean="0">
                <a:solidFill>
                  <a:srgbClr val="04315F"/>
                </a:solidFill>
              </a:rPr>
              <a:t>20 000 ДВИГАТЕЛЕЙ</a:t>
            </a:r>
          </a:p>
        </p:txBody>
      </p:sp>
      <p:sp>
        <p:nvSpPr>
          <p:cNvPr id="323" name="Text Box 268" descr="TextBox 312"/>
          <p:cNvSpPr txBox="1">
            <a:spLocks/>
          </p:cNvSpPr>
          <p:nvPr userDrawn="1"/>
        </p:nvSpPr>
        <p:spPr bwMode="auto">
          <a:xfrm>
            <a:off x="5957888" y="5949950"/>
            <a:ext cx="3268662"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a:defRPr>
                <a:solidFill>
                  <a:srgbClr val="000000"/>
                </a:solidFill>
                <a:latin typeface="Calibri" pitchFamily="34" charset="0"/>
                <a:cs typeface="Calibri" pitchFamily="34" charset="0"/>
                <a:sym typeface="Calibri" pitchFamily="34" charset="0"/>
              </a:defRPr>
            </a:lvl1pPr>
            <a:lvl2pPr marL="742950" indent="-285750" eaLnBrk="0">
              <a:defRPr>
                <a:solidFill>
                  <a:srgbClr val="000000"/>
                </a:solidFill>
                <a:latin typeface="Calibri" pitchFamily="34" charset="0"/>
                <a:cs typeface="Calibri" pitchFamily="34" charset="0"/>
                <a:sym typeface="Calibri" pitchFamily="34" charset="0"/>
              </a:defRPr>
            </a:lvl2pPr>
            <a:lvl3pPr marL="1143000" indent="-228600" eaLnBrk="0">
              <a:defRPr>
                <a:solidFill>
                  <a:srgbClr val="000000"/>
                </a:solidFill>
                <a:latin typeface="Calibri" pitchFamily="34" charset="0"/>
                <a:cs typeface="Calibri" pitchFamily="34" charset="0"/>
                <a:sym typeface="Calibri" pitchFamily="34" charset="0"/>
              </a:defRPr>
            </a:lvl3pPr>
            <a:lvl4pPr marL="1600200" indent="-228600" eaLnBrk="0">
              <a:defRPr>
                <a:solidFill>
                  <a:srgbClr val="000000"/>
                </a:solidFill>
                <a:latin typeface="Calibri" pitchFamily="34" charset="0"/>
                <a:cs typeface="Calibri" pitchFamily="34" charset="0"/>
                <a:sym typeface="Calibri" pitchFamily="34" charset="0"/>
              </a:defRPr>
            </a:lvl4pPr>
            <a:lvl5pPr marL="2057400" indent="-228600" eaLnBrk="0">
              <a:defRPr>
                <a:solidFill>
                  <a:srgbClr val="000000"/>
                </a:solidFill>
                <a:latin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cs typeface="Calibri" pitchFamily="34" charset="0"/>
                <a:sym typeface="Calibri" pitchFamily="34" charset="0"/>
              </a:defRPr>
            </a:lvl9pPr>
          </a:lstStyle>
          <a:p>
            <a:pPr algn="ctr" defTabSz="914400" eaLnBrk="1">
              <a:defRPr/>
            </a:pPr>
            <a:r>
              <a:rPr lang="ru-RU" sz="1600" smtClean="0">
                <a:solidFill>
                  <a:srgbClr val="04315F"/>
                </a:solidFill>
              </a:rPr>
              <a:t>БОЛЕЕ</a:t>
            </a:r>
          </a:p>
          <a:p>
            <a:pPr algn="ctr" defTabSz="914400" eaLnBrk="1">
              <a:defRPr/>
            </a:pPr>
            <a:r>
              <a:rPr lang="ru-RU" sz="1600" b="1" smtClean="0">
                <a:solidFill>
                  <a:srgbClr val="04315F"/>
                </a:solidFill>
              </a:rPr>
              <a:t>100 СТРАН МИРА</a:t>
            </a:r>
          </a:p>
        </p:txBody>
      </p:sp>
    </p:spTree>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4.png"/><Relationship Id="rId5" Type="http://schemas.openxmlformats.org/officeDocument/2006/relationships/oleObject" Target="../embeddings/oleObject2.bin"/><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4.png"/><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6.bin"/><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png"/><Relationship Id="rId50" Type="http://schemas.openxmlformats.org/officeDocument/2006/relationships/image" Target="../media/image80.png"/><Relationship Id="rId7" Type="http://schemas.openxmlformats.org/officeDocument/2006/relationships/image" Target="../media/image37.png"/><Relationship Id="rId2" Type="http://schemas.openxmlformats.org/officeDocument/2006/relationships/image" Target="../media/image32.png"/><Relationship Id="rId16" Type="http://schemas.openxmlformats.org/officeDocument/2006/relationships/image" Target="../media/image46.png"/><Relationship Id="rId29" Type="http://schemas.openxmlformats.org/officeDocument/2006/relationships/image" Target="../media/image59.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png"/><Relationship Id="rId45" Type="http://schemas.openxmlformats.org/officeDocument/2006/relationships/image" Target="../media/image75.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png"/><Relationship Id="rId10" Type="http://schemas.openxmlformats.org/officeDocument/2006/relationships/image" Target="../media/image40.png"/><Relationship Id="rId19" Type="http://schemas.openxmlformats.org/officeDocument/2006/relationships/image" Target="../media/image49.png"/><Relationship Id="rId31" Type="http://schemas.openxmlformats.org/officeDocument/2006/relationships/image" Target="../media/image61.png"/><Relationship Id="rId44" Type="http://schemas.openxmlformats.org/officeDocument/2006/relationships/image" Target="../media/image74.png"/><Relationship Id="rId52" Type="http://schemas.openxmlformats.org/officeDocument/2006/relationships/image" Target="../media/image14.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3.png"/><Relationship Id="rId48" Type="http://schemas.openxmlformats.org/officeDocument/2006/relationships/image" Target="../media/image78.png"/><Relationship Id="rId8" Type="http://schemas.openxmlformats.org/officeDocument/2006/relationships/image" Target="../media/image38.png"/><Relationship Id="rId51" Type="http://schemas.openxmlformats.org/officeDocument/2006/relationships/image" Target="../media/image81.png"/><Relationship Id="rId3" Type="http://schemas.openxmlformats.org/officeDocument/2006/relationships/image" Target="../media/image33.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png"/><Relationship Id="rId46" Type="http://schemas.openxmlformats.org/officeDocument/2006/relationships/image" Target="../media/image76.png"/><Relationship Id="rId20" Type="http://schemas.openxmlformats.org/officeDocument/2006/relationships/image" Target="../media/image50.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36.png"/></Relationships>
</file>

<file path=ppt/slides/_rels/slide17.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9" Type="http://schemas.openxmlformats.org/officeDocument/2006/relationships/image" Target="../media/image119.png"/><Relationship Id="rId21" Type="http://schemas.openxmlformats.org/officeDocument/2006/relationships/image" Target="../media/image101.png"/><Relationship Id="rId34" Type="http://schemas.openxmlformats.org/officeDocument/2006/relationships/image" Target="../media/image114.png"/><Relationship Id="rId42" Type="http://schemas.openxmlformats.org/officeDocument/2006/relationships/image" Target="../media/image122.png"/><Relationship Id="rId47" Type="http://schemas.openxmlformats.org/officeDocument/2006/relationships/image" Target="../media/image127.png"/><Relationship Id="rId50" Type="http://schemas.openxmlformats.org/officeDocument/2006/relationships/image" Target="../media/image130.png"/><Relationship Id="rId7" Type="http://schemas.openxmlformats.org/officeDocument/2006/relationships/image" Target="../media/image87.png"/><Relationship Id="rId2" Type="http://schemas.openxmlformats.org/officeDocument/2006/relationships/image" Target="../media/image82.png"/><Relationship Id="rId16" Type="http://schemas.openxmlformats.org/officeDocument/2006/relationships/image" Target="../media/image96.png"/><Relationship Id="rId29" Type="http://schemas.openxmlformats.org/officeDocument/2006/relationships/image" Target="../media/image109.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2.png"/><Relationship Id="rId37" Type="http://schemas.openxmlformats.org/officeDocument/2006/relationships/image" Target="../media/image117.png"/><Relationship Id="rId40" Type="http://schemas.openxmlformats.org/officeDocument/2006/relationships/image" Target="../media/image120.png"/><Relationship Id="rId45" Type="http://schemas.openxmlformats.org/officeDocument/2006/relationships/image" Target="../media/image125.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36" Type="http://schemas.openxmlformats.org/officeDocument/2006/relationships/image" Target="../media/image116.png"/><Relationship Id="rId49" Type="http://schemas.openxmlformats.org/officeDocument/2006/relationships/image" Target="../media/image129.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png"/><Relationship Id="rId44" Type="http://schemas.openxmlformats.org/officeDocument/2006/relationships/image" Target="../media/image124.png"/><Relationship Id="rId52" Type="http://schemas.openxmlformats.org/officeDocument/2006/relationships/image" Target="../media/image14.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 Id="rId35" Type="http://schemas.openxmlformats.org/officeDocument/2006/relationships/image" Target="../media/image115.png"/><Relationship Id="rId43" Type="http://schemas.openxmlformats.org/officeDocument/2006/relationships/image" Target="../media/image123.png"/><Relationship Id="rId48" Type="http://schemas.openxmlformats.org/officeDocument/2006/relationships/image" Target="../media/image128.png"/><Relationship Id="rId8" Type="http://schemas.openxmlformats.org/officeDocument/2006/relationships/image" Target="../media/image88.png"/><Relationship Id="rId51" Type="http://schemas.openxmlformats.org/officeDocument/2006/relationships/image" Target="../media/image131.png"/><Relationship Id="rId3" Type="http://schemas.openxmlformats.org/officeDocument/2006/relationships/image" Target="../media/image83.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38" Type="http://schemas.openxmlformats.org/officeDocument/2006/relationships/image" Target="../media/image118.png"/><Relationship Id="rId46" Type="http://schemas.openxmlformats.org/officeDocument/2006/relationships/image" Target="../media/image126.png"/><Relationship Id="rId20" Type="http://schemas.openxmlformats.org/officeDocument/2006/relationships/image" Target="../media/image100.png"/><Relationship Id="rId41"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2.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2.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19050"/>
            <a:ext cx="6530975" cy="689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descr="Rectangle 15"/>
          <p:cNvSpPr>
            <a:spLocks/>
          </p:cNvSpPr>
          <p:nvPr/>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endParaRPr lang="ru-RU" altLang="ru-RU">
              <a:solidFill>
                <a:srgbClr val="FFFFFF"/>
              </a:solidFill>
            </a:endParaRPr>
          </a:p>
        </p:txBody>
      </p:sp>
      <p:sp>
        <p:nvSpPr>
          <p:cNvPr id="25605" name="Text Box 5" descr="Text Box 5"/>
          <p:cNvSpPr txBox="1">
            <a:spLocks/>
          </p:cNvSpPr>
          <p:nvPr/>
        </p:nvSpPr>
        <p:spPr bwMode="auto">
          <a:xfrm>
            <a:off x="817563" y="4249738"/>
            <a:ext cx="2695575"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sz="22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a:p>
            <a:pPr defTabSz="914400" eaLnBrk="1"/>
            <a:r>
              <a:rPr lang="ru-RU" altLang="ru-RU" sz="22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Шаблон </a:t>
            </a:r>
            <a:r>
              <a:rPr lang="ru-RU" altLang="ru-RU" sz="2200" dirty="0" smtClean="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презентации</a:t>
            </a:r>
            <a:r>
              <a:rPr lang="ru-RU" altLang="ru-RU" sz="22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22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endParaRPr lang="ru-RU" altLang="ru-RU" sz="22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pic>
        <p:nvPicPr>
          <p:cNvPr id="7"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770731"/>
            <a:ext cx="2628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Группа 1"/>
          <p:cNvGrpSpPr>
            <a:grpSpLocks/>
          </p:cNvGrpSpPr>
          <p:nvPr/>
        </p:nvGrpSpPr>
        <p:grpSpPr bwMode="auto">
          <a:xfrm>
            <a:off x="0" y="346075"/>
            <a:ext cx="9906000" cy="6330950"/>
            <a:chOff x="0" y="346075"/>
            <a:chExt cx="9906000" cy="6330950"/>
          </a:xfrm>
        </p:grpSpPr>
        <p:sp>
          <p:nvSpPr>
            <p:cNvPr id="39939" name="Rectangle 1"/>
            <p:cNvSpPr>
              <a:spLocks/>
            </p:cNvSpPr>
            <p:nvPr/>
          </p:nvSpPr>
          <p:spPr bwMode="auto">
            <a:xfrm>
              <a:off x="0" y="1236663"/>
              <a:ext cx="9906000" cy="2228850"/>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39940" name="Text Box 2"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09FE0076-B9E0-4DB0-8306-9AC8119B073D}" type="slidenum">
                <a:rPr lang="ru-RU" altLang="ru-RU" sz="1000">
                  <a:solidFill>
                    <a:srgbClr val="888888"/>
                  </a:solidFill>
                </a:rPr>
                <a:pPr algn="r" defTabSz="914400" eaLnBrk="1"/>
                <a:t>10</a:t>
              </a:fld>
              <a:endParaRPr lang="ru-RU" altLang="ru-RU" sz="1000">
                <a:solidFill>
                  <a:srgbClr val="888888"/>
                </a:solidFill>
              </a:endParaRPr>
            </a:p>
          </p:txBody>
        </p:sp>
        <p:sp>
          <p:nvSpPr>
            <p:cNvPr id="39941" name="Rectangle 3" descr="Title 6"/>
            <p:cNvSpPr>
              <a:spLocks/>
            </p:cNvSpPr>
            <p:nvPr/>
          </p:nvSpPr>
          <p:spPr bwMode="auto">
            <a:xfrm>
              <a:off x="1079500" y="346075"/>
              <a:ext cx="77454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t>ГРАФИКИ И ДИАГРАММЫ</a:t>
              </a:r>
            </a:p>
          </p:txBody>
        </p:sp>
        <p:sp>
          <p:nvSpPr>
            <p:cNvPr id="39942" name="Text Box 4" descr="TextBox 1"/>
            <p:cNvSpPr txBox="1">
              <a:spLocks/>
            </p:cNvSpPr>
            <p:nvPr/>
          </p:nvSpPr>
          <p:spPr bwMode="auto">
            <a:xfrm>
              <a:off x="1022350" y="1336675"/>
              <a:ext cx="167957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t>НАЗВАНИЕ ДИАГРАММЫ</a:t>
              </a:r>
            </a:p>
          </p:txBody>
        </p:sp>
        <p:graphicFrame>
          <p:nvGraphicFramePr>
            <p:cNvPr id="39943" name="Object 5"/>
            <p:cNvGraphicFramePr>
              <a:graphicFrameLocks noChangeAspect="1"/>
            </p:cNvGraphicFramePr>
            <p:nvPr/>
          </p:nvGraphicFramePr>
          <p:xfrm>
            <a:off x="1073150" y="1608138"/>
            <a:ext cx="3543300" cy="1798637"/>
          </p:xfrm>
          <a:graphic>
            <a:graphicData uri="http://schemas.openxmlformats.org/presentationml/2006/ole">
              <mc:AlternateContent xmlns:mc="http://schemas.openxmlformats.org/markup-compatibility/2006">
                <mc:Choice xmlns:v="urn:schemas-microsoft-com:vml" Requires="v">
                  <p:oleObj spid="_x0000_s39951" name="Chart" r:id="rId3" imgW="0" imgH="0" progId="MSGraph.Chart.8">
                    <p:embed/>
                  </p:oleObj>
                </mc:Choice>
                <mc:Fallback>
                  <p:oleObj name="Chart" r:id="rId3" imgW="0" imgH="0" progId="MSGraph.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1608138"/>
                          <a:ext cx="3543300"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4" name="Object 6"/>
            <p:cNvGraphicFramePr>
              <a:graphicFrameLocks noChangeAspect="1"/>
            </p:cNvGraphicFramePr>
            <p:nvPr/>
          </p:nvGraphicFramePr>
          <p:xfrm>
            <a:off x="5621338" y="4081463"/>
            <a:ext cx="3244850" cy="1779587"/>
          </p:xfrm>
          <a:graphic>
            <a:graphicData uri="http://schemas.openxmlformats.org/presentationml/2006/ole">
              <mc:AlternateContent xmlns:mc="http://schemas.openxmlformats.org/markup-compatibility/2006">
                <mc:Choice xmlns:v="urn:schemas-microsoft-com:vml" Requires="v">
                  <p:oleObj spid="_x0000_s39952" name="Chart" r:id="rId5" imgW="0" imgH="0" progId="MSGraph.Chart.8">
                    <p:embed/>
                  </p:oleObj>
                </mc:Choice>
                <mc:Fallback>
                  <p:oleObj name="Chart" r:id="rId5" imgW="0" imgH="0" progId="MSGraph.Char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338" y="4081463"/>
                          <a:ext cx="3244850" cy="177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5" name="Object 7"/>
            <p:cNvGraphicFramePr>
              <a:graphicFrameLocks noChangeAspect="1"/>
            </p:cNvGraphicFramePr>
            <p:nvPr/>
          </p:nvGraphicFramePr>
          <p:xfrm>
            <a:off x="1262063" y="3729038"/>
            <a:ext cx="2544762" cy="2647950"/>
          </p:xfrm>
          <a:graphic>
            <a:graphicData uri="http://schemas.openxmlformats.org/presentationml/2006/ole">
              <mc:AlternateContent xmlns:mc="http://schemas.openxmlformats.org/markup-compatibility/2006">
                <mc:Choice xmlns:v="urn:schemas-microsoft-com:vml" Requires="v">
                  <p:oleObj spid="_x0000_s39953" name="Chart" r:id="rId7" imgW="0" imgH="0" progId="MSGraph.Chart.8">
                    <p:embed/>
                  </p:oleObj>
                </mc:Choice>
                <mc:Fallback>
                  <p:oleObj name="Chart" r:id="rId7" imgW="0" imgH="0" progId="MSGraph.Chart.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2063" y="3729038"/>
                          <a:ext cx="2544762"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6" name="Text Box 8" descr="TextBox 318"/>
            <p:cNvSpPr txBox="1">
              <a:spLocks/>
            </p:cNvSpPr>
            <p:nvPr/>
          </p:nvSpPr>
          <p:spPr bwMode="auto">
            <a:xfrm>
              <a:off x="5688013" y="1341438"/>
              <a:ext cx="1882775" cy="19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t>НАЗВАНИЕ ДИАГРАММЫ</a:t>
              </a:r>
            </a:p>
          </p:txBody>
        </p:sp>
        <p:graphicFrame>
          <p:nvGraphicFramePr>
            <p:cNvPr id="39947" name="Object 9"/>
            <p:cNvGraphicFramePr>
              <a:graphicFrameLocks noChangeAspect="1"/>
            </p:cNvGraphicFramePr>
            <p:nvPr/>
          </p:nvGraphicFramePr>
          <p:xfrm>
            <a:off x="5011738" y="1565275"/>
            <a:ext cx="4810125" cy="1671638"/>
          </p:xfrm>
          <a:graphic>
            <a:graphicData uri="http://schemas.openxmlformats.org/presentationml/2006/ole">
              <mc:AlternateContent xmlns:mc="http://schemas.openxmlformats.org/markup-compatibility/2006">
                <mc:Choice xmlns:v="urn:schemas-microsoft-com:vml" Requires="v">
                  <p:oleObj spid="_x0000_s39954" name="Chart" r:id="rId9" imgW="0" imgH="0" progId="MSGraph.Chart.8">
                    <p:embed/>
                  </p:oleObj>
                </mc:Choice>
                <mc:Fallback>
                  <p:oleObj name="Chart" r:id="rId9" imgW="0" imgH="0" progId="MSGraph.Chart.8">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1738" y="1565275"/>
                          <a:ext cx="4810125" cy="167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8" name="Text Box 10" descr="TextBox 326"/>
            <p:cNvSpPr txBox="1">
              <a:spLocks/>
            </p:cNvSpPr>
            <p:nvPr/>
          </p:nvSpPr>
          <p:spPr bwMode="auto">
            <a:xfrm>
              <a:off x="1136650" y="3594100"/>
              <a:ext cx="1779588"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t>НАЗВАНИЕ ДИАГРАММЫ</a:t>
              </a:r>
            </a:p>
          </p:txBody>
        </p:sp>
        <p:sp>
          <p:nvSpPr>
            <p:cNvPr id="39949" name="Text Box 11" descr="TextBox 327"/>
            <p:cNvSpPr txBox="1">
              <a:spLocks/>
            </p:cNvSpPr>
            <p:nvPr/>
          </p:nvSpPr>
          <p:spPr bwMode="auto">
            <a:xfrm>
              <a:off x="5789613" y="3624263"/>
              <a:ext cx="1611312" cy="19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t>НАЗВАНИЕ ДИАГРАММЫ</a:t>
              </a:r>
            </a:p>
          </p:txBody>
        </p:sp>
        <p:sp>
          <p:nvSpPr>
            <p:cNvPr id="39950" name="Text Box 12" descr="Text Box 5"/>
            <p:cNvSpPr txBox="1">
              <a:spLocks/>
            </p:cNvSpPr>
            <p:nvPr/>
          </p:nvSpPr>
          <p:spPr bwMode="auto">
            <a:xfrm>
              <a:off x="6245225" y="4652963"/>
              <a:ext cx="69056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3500" b="1">
                  <a:solidFill>
                    <a:srgbClr val="424242"/>
                  </a:solidFill>
                </a:rPr>
                <a:t>50</a:t>
              </a:r>
            </a:p>
          </p:txBody>
        </p:sp>
      </p:grpSp>
      <p:grpSp>
        <p:nvGrpSpPr>
          <p:cNvPr id="15" name="Группа 14"/>
          <p:cNvGrpSpPr/>
          <p:nvPr/>
        </p:nvGrpSpPr>
        <p:grpSpPr>
          <a:xfrm>
            <a:off x="7689304" y="284019"/>
            <a:ext cx="2160240" cy="383245"/>
            <a:chOff x="7689304" y="284019"/>
            <a:chExt cx="2160240" cy="383245"/>
          </a:xfrm>
        </p:grpSpPr>
        <p:sp>
          <p:nvSpPr>
            <p:cNvPr id="16" name="Прямоугольник 15"/>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17" name="Рисунок 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Группа 1"/>
          <p:cNvGrpSpPr>
            <a:grpSpLocks/>
          </p:cNvGrpSpPr>
          <p:nvPr/>
        </p:nvGrpSpPr>
        <p:grpSpPr bwMode="auto">
          <a:xfrm>
            <a:off x="0" y="346075"/>
            <a:ext cx="9906000" cy="6416675"/>
            <a:chOff x="0" y="346075"/>
            <a:chExt cx="9906000" cy="6416675"/>
          </a:xfrm>
        </p:grpSpPr>
        <p:sp>
          <p:nvSpPr>
            <p:cNvPr id="40963" name="Rectangle 1"/>
            <p:cNvSpPr>
              <a:spLocks/>
            </p:cNvSpPr>
            <p:nvPr/>
          </p:nvSpPr>
          <p:spPr bwMode="auto">
            <a:xfrm>
              <a:off x="0" y="3570288"/>
              <a:ext cx="9906000" cy="3192462"/>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40964" name="Text Box 2"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8579D923-BC4B-4949-A98A-CF131E4744EC}" type="slidenum">
                <a:rPr lang="ru-RU" altLang="ru-RU" sz="1000">
                  <a:solidFill>
                    <a:srgbClr val="888888"/>
                  </a:solidFill>
                </a:rPr>
                <a:pPr algn="r" defTabSz="914400" eaLnBrk="1"/>
                <a:t>11</a:t>
              </a:fld>
              <a:endParaRPr lang="ru-RU" altLang="ru-RU" sz="1000">
                <a:solidFill>
                  <a:srgbClr val="888888"/>
                </a:solidFill>
              </a:endParaRPr>
            </a:p>
          </p:txBody>
        </p:sp>
        <p:sp>
          <p:nvSpPr>
            <p:cNvPr id="40965" name="Rectangle 3" descr="Title 9"/>
            <p:cNvSpPr>
              <a:spLocks/>
            </p:cNvSpPr>
            <p:nvPr/>
          </p:nvSpPr>
          <p:spPr bwMode="auto">
            <a:xfrm>
              <a:off x="1079500" y="346075"/>
              <a:ext cx="77454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t>ГРАФИКИ И ДИАГРАММЫ</a:t>
              </a:r>
            </a:p>
          </p:txBody>
        </p:sp>
        <p:graphicFrame>
          <p:nvGraphicFramePr>
            <p:cNvPr id="40966" name="Object 4"/>
            <p:cNvGraphicFramePr>
              <a:graphicFrameLocks noChangeAspect="1"/>
            </p:cNvGraphicFramePr>
            <p:nvPr/>
          </p:nvGraphicFramePr>
          <p:xfrm>
            <a:off x="847725" y="1323975"/>
            <a:ext cx="7423150" cy="1670050"/>
          </p:xfrm>
          <a:graphic>
            <a:graphicData uri="http://schemas.openxmlformats.org/presentationml/2006/ole">
              <mc:AlternateContent xmlns:mc="http://schemas.openxmlformats.org/markup-compatibility/2006">
                <mc:Choice xmlns:v="urn:schemas-microsoft-com:vml" Requires="v">
                  <p:oleObj spid="_x0000_s40970" name="Chart" r:id="rId3" imgW="0" imgH="0" progId="MSGraph.Chart.8">
                    <p:embed/>
                  </p:oleObj>
                </mc:Choice>
                <mc:Fallback>
                  <p:oleObj name="Chart" r:id="rId3" imgW="0" imgH="0"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1323975"/>
                          <a:ext cx="7423150" cy="167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7" name="Object 5"/>
            <p:cNvGraphicFramePr>
              <a:graphicFrameLocks noChangeAspect="1"/>
            </p:cNvGraphicFramePr>
            <p:nvPr/>
          </p:nvGraphicFramePr>
          <p:xfrm>
            <a:off x="893763" y="4121150"/>
            <a:ext cx="7296150" cy="1901825"/>
          </p:xfrm>
          <a:graphic>
            <a:graphicData uri="http://schemas.openxmlformats.org/presentationml/2006/ole">
              <mc:AlternateContent xmlns:mc="http://schemas.openxmlformats.org/markup-compatibility/2006">
                <mc:Choice xmlns:v="urn:schemas-microsoft-com:vml" Requires="v">
                  <p:oleObj spid="_x0000_s40971" name="Chart" r:id="rId5" imgW="0" imgH="0" progId="MSGraph.Chart.8">
                    <p:embed/>
                  </p:oleObj>
                </mc:Choice>
                <mc:Fallback>
                  <p:oleObj name="Chart" r:id="rId5" imgW="0" imgH="0" progId="MSGraph.Char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4121150"/>
                          <a:ext cx="729615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Text Box 6" descr="TextBox 17"/>
            <p:cNvSpPr txBox="1">
              <a:spLocks/>
            </p:cNvSpPr>
            <p:nvPr/>
          </p:nvSpPr>
          <p:spPr bwMode="auto">
            <a:xfrm>
              <a:off x="1008063" y="3690938"/>
              <a:ext cx="2236787" cy="19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t>НАЗВАНИЕ ДИАГРАММЫ</a:t>
              </a:r>
            </a:p>
          </p:txBody>
        </p:sp>
        <p:sp>
          <p:nvSpPr>
            <p:cNvPr id="40969" name="Text Box 7" descr="TextBox 8"/>
            <p:cNvSpPr txBox="1">
              <a:spLocks/>
            </p:cNvSpPr>
            <p:nvPr/>
          </p:nvSpPr>
          <p:spPr bwMode="auto">
            <a:xfrm>
              <a:off x="1046163" y="987425"/>
              <a:ext cx="1681162"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t>НАЗВАНИЕ ДИАГРАММЫ</a:t>
              </a:r>
            </a:p>
          </p:txBody>
        </p:sp>
      </p:grpSp>
      <p:grpSp>
        <p:nvGrpSpPr>
          <p:cNvPr id="10" name="Группа 9"/>
          <p:cNvGrpSpPr/>
          <p:nvPr/>
        </p:nvGrpSpPr>
        <p:grpSpPr>
          <a:xfrm>
            <a:off x="7689304" y="284019"/>
            <a:ext cx="2160240" cy="383245"/>
            <a:chOff x="7689304" y="284019"/>
            <a:chExt cx="2160240" cy="383245"/>
          </a:xfrm>
        </p:grpSpPr>
        <p:sp>
          <p:nvSpPr>
            <p:cNvPr id="11" name="Прямоугольник 10"/>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12" name="Рисунок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Группа 1"/>
          <p:cNvGrpSpPr>
            <a:grpSpLocks/>
          </p:cNvGrpSpPr>
          <p:nvPr/>
        </p:nvGrpSpPr>
        <p:grpSpPr bwMode="auto">
          <a:xfrm>
            <a:off x="0" y="346075"/>
            <a:ext cx="9906000" cy="6330950"/>
            <a:chOff x="0" y="346075"/>
            <a:chExt cx="9906000" cy="6330950"/>
          </a:xfrm>
        </p:grpSpPr>
        <p:sp>
          <p:nvSpPr>
            <p:cNvPr id="41987" name="Rectangle 1"/>
            <p:cNvSpPr>
              <a:spLocks/>
            </p:cNvSpPr>
            <p:nvPr/>
          </p:nvSpPr>
          <p:spPr bwMode="auto">
            <a:xfrm>
              <a:off x="0" y="960438"/>
              <a:ext cx="9906000" cy="2068512"/>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41988" name="Text Box 2"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2141194C-F73F-43FB-8A11-19ABA7467FB9}" type="slidenum">
                <a:rPr lang="ru-RU" altLang="ru-RU" sz="1000">
                  <a:solidFill>
                    <a:srgbClr val="888888"/>
                  </a:solidFill>
                </a:rPr>
                <a:pPr algn="r" defTabSz="914400" eaLnBrk="1"/>
                <a:t>12</a:t>
              </a:fld>
              <a:endParaRPr lang="ru-RU" altLang="ru-RU" sz="1000">
                <a:solidFill>
                  <a:srgbClr val="888888"/>
                </a:solidFill>
              </a:endParaRPr>
            </a:p>
          </p:txBody>
        </p:sp>
        <p:sp>
          <p:nvSpPr>
            <p:cNvPr id="41989" name="Rectangle 3" descr="Title 6"/>
            <p:cNvSpPr>
              <a:spLocks/>
            </p:cNvSpPr>
            <p:nvPr/>
          </p:nvSpPr>
          <p:spPr bwMode="auto">
            <a:xfrm>
              <a:off x="1079500" y="346075"/>
              <a:ext cx="77454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t>ТАЙМ-ЛАЙН</a:t>
              </a:r>
            </a:p>
          </p:txBody>
        </p:sp>
        <p:sp>
          <p:nvSpPr>
            <p:cNvPr id="41990" name="Line 4" descr="Line 38"/>
            <p:cNvSpPr>
              <a:spLocks noChangeShapeType="1"/>
            </p:cNvSpPr>
            <p:nvPr/>
          </p:nvSpPr>
          <p:spPr bwMode="auto">
            <a:xfrm>
              <a:off x="1195388" y="1860550"/>
              <a:ext cx="7742237" cy="0"/>
            </a:xfrm>
            <a:prstGeom prst="line">
              <a:avLst/>
            </a:prstGeom>
            <a:noFill/>
            <a:ln w="12700">
              <a:solidFill>
                <a:srgbClr val="79797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1991" name="AutoShape 5" descr="AutoShape 39"/>
            <p:cNvSpPr>
              <a:spLocks/>
            </p:cNvSpPr>
            <p:nvPr/>
          </p:nvSpPr>
          <p:spPr bwMode="auto">
            <a:xfrm rot="10800000" flipH="1">
              <a:off x="868363" y="1717675"/>
              <a:ext cx="1292225"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4320" y="0"/>
                  </a:lnTo>
                  <a:lnTo>
                    <a:pt x="21600" y="0"/>
                  </a:lnTo>
                  <a:lnTo>
                    <a:pt x="17280" y="21600"/>
                  </a:lnTo>
                  <a:lnTo>
                    <a:pt x="0" y="21600"/>
                  </a:lnTo>
                  <a:close/>
                </a:path>
              </a:pathLst>
            </a:custGeom>
            <a:solidFill>
              <a:srgbClr val="80808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1992" name="Text Box 6" descr="Text Box 40"/>
            <p:cNvSpPr txBox="1">
              <a:spLocks/>
            </p:cNvSpPr>
            <p:nvPr/>
          </p:nvSpPr>
          <p:spPr bwMode="auto">
            <a:xfrm>
              <a:off x="1293813" y="1733550"/>
              <a:ext cx="646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200" b="1">
                  <a:solidFill>
                    <a:srgbClr val="FFFFFF"/>
                  </a:solidFill>
                </a:rPr>
                <a:t>2018</a:t>
              </a:r>
            </a:p>
          </p:txBody>
        </p:sp>
        <p:sp>
          <p:nvSpPr>
            <p:cNvPr id="41993" name="AutoShape 7" descr="AutoShape 41"/>
            <p:cNvSpPr>
              <a:spLocks/>
            </p:cNvSpPr>
            <p:nvPr/>
          </p:nvSpPr>
          <p:spPr bwMode="auto">
            <a:xfrm rot="10800000" flipH="1">
              <a:off x="2182813" y="1717675"/>
              <a:ext cx="1292225"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4320" y="0"/>
                  </a:lnTo>
                  <a:lnTo>
                    <a:pt x="21600" y="0"/>
                  </a:lnTo>
                  <a:lnTo>
                    <a:pt x="1728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1994" name="Text Box 8" descr="Text Box 42"/>
            <p:cNvSpPr txBox="1">
              <a:spLocks/>
            </p:cNvSpPr>
            <p:nvPr/>
          </p:nvSpPr>
          <p:spPr bwMode="auto">
            <a:xfrm>
              <a:off x="2608263" y="1733550"/>
              <a:ext cx="646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200" b="1">
                  <a:solidFill>
                    <a:srgbClr val="FFFFFF"/>
                  </a:solidFill>
                </a:rPr>
                <a:t>2019</a:t>
              </a:r>
            </a:p>
          </p:txBody>
        </p:sp>
        <p:sp>
          <p:nvSpPr>
            <p:cNvPr id="41995" name="AutoShape 9" descr="AutoShape 43"/>
            <p:cNvSpPr>
              <a:spLocks/>
            </p:cNvSpPr>
            <p:nvPr/>
          </p:nvSpPr>
          <p:spPr bwMode="auto">
            <a:xfrm rot="10800000" flipH="1">
              <a:off x="3478213" y="1717675"/>
              <a:ext cx="1292225"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4320" y="0"/>
                  </a:lnTo>
                  <a:lnTo>
                    <a:pt x="21600" y="0"/>
                  </a:lnTo>
                  <a:lnTo>
                    <a:pt x="17280" y="21600"/>
                  </a:lnTo>
                  <a:lnTo>
                    <a:pt x="0" y="21600"/>
                  </a:lnTo>
                  <a:close/>
                </a:path>
              </a:pathLst>
            </a:custGeom>
            <a:solidFill>
              <a:srgbClr val="0531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1996" name="Text Box 10" descr="Text Box 44"/>
            <p:cNvSpPr txBox="1">
              <a:spLocks/>
            </p:cNvSpPr>
            <p:nvPr/>
          </p:nvSpPr>
          <p:spPr bwMode="auto">
            <a:xfrm>
              <a:off x="3903663" y="1733550"/>
              <a:ext cx="646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200" b="1">
                  <a:solidFill>
                    <a:srgbClr val="FFFFFF"/>
                  </a:solidFill>
                </a:rPr>
                <a:t>2020</a:t>
              </a:r>
            </a:p>
          </p:txBody>
        </p:sp>
        <p:sp>
          <p:nvSpPr>
            <p:cNvPr id="41997" name="AutoShape 11" descr="AutoShape 45"/>
            <p:cNvSpPr>
              <a:spLocks/>
            </p:cNvSpPr>
            <p:nvPr/>
          </p:nvSpPr>
          <p:spPr bwMode="auto">
            <a:xfrm rot="10800000" flipH="1">
              <a:off x="4764088" y="1717675"/>
              <a:ext cx="1292225"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4320" y="0"/>
                  </a:lnTo>
                  <a:lnTo>
                    <a:pt x="21600" y="0"/>
                  </a:lnTo>
                  <a:lnTo>
                    <a:pt x="17280" y="21600"/>
                  </a:lnTo>
                  <a:lnTo>
                    <a:pt x="0" y="21600"/>
                  </a:lnTo>
                  <a:close/>
                </a:path>
              </a:pathLst>
            </a:custGeom>
            <a:solidFill>
              <a:srgbClr val="80808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1998" name="Text Box 12" descr="Text Box 46"/>
            <p:cNvSpPr txBox="1">
              <a:spLocks/>
            </p:cNvSpPr>
            <p:nvPr/>
          </p:nvSpPr>
          <p:spPr bwMode="auto">
            <a:xfrm>
              <a:off x="5189538" y="1733550"/>
              <a:ext cx="646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200" b="1">
                  <a:solidFill>
                    <a:srgbClr val="FFFFFF"/>
                  </a:solidFill>
                </a:rPr>
                <a:t>2021</a:t>
              </a:r>
            </a:p>
          </p:txBody>
        </p:sp>
        <p:sp>
          <p:nvSpPr>
            <p:cNvPr id="41999" name="Text Box 13" descr="Text Box 47"/>
            <p:cNvSpPr txBox="1">
              <a:spLocks/>
            </p:cNvSpPr>
            <p:nvPr/>
          </p:nvSpPr>
          <p:spPr bwMode="auto">
            <a:xfrm>
              <a:off x="669925" y="1354138"/>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0000"/>
                </a:lnSpc>
              </a:pPr>
              <a:r>
                <a:rPr lang="ru-RU" altLang="ru-RU" sz="800">
                  <a:solidFill>
                    <a:srgbClr val="42424D"/>
                  </a:solidFill>
                </a:rPr>
                <a:t>Строка с текстом </a:t>
              </a:r>
            </a:p>
          </p:txBody>
        </p:sp>
        <p:sp>
          <p:nvSpPr>
            <p:cNvPr id="42000" name="AutoShape 14" descr="AutoShape 48"/>
            <p:cNvSpPr>
              <a:spLocks/>
            </p:cNvSpPr>
            <p:nvPr/>
          </p:nvSpPr>
          <p:spPr bwMode="auto">
            <a:xfrm>
              <a:off x="1316038" y="1562100"/>
              <a:ext cx="101600" cy="66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10800" y="21600"/>
                  </a:lnTo>
                  <a:lnTo>
                    <a:pt x="0" y="0"/>
                  </a:lnTo>
                  <a:close/>
                </a:path>
              </a:pathLst>
            </a:custGeom>
            <a:solidFill>
              <a:srgbClr val="2F559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01" name="AutoShape 15" descr="AutoShape 49"/>
            <p:cNvSpPr>
              <a:spLocks/>
            </p:cNvSpPr>
            <p:nvPr/>
          </p:nvSpPr>
          <p:spPr bwMode="auto">
            <a:xfrm rot="10800000" flipH="1">
              <a:off x="5992813" y="1708150"/>
              <a:ext cx="1292225"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4320" y="0"/>
                  </a:lnTo>
                  <a:lnTo>
                    <a:pt x="21600" y="0"/>
                  </a:lnTo>
                  <a:lnTo>
                    <a:pt x="17280" y="21600"/>
                  </a:lnTo>
                  <a:lnTo>
                    <a:pt x="0" y="21600"/>
                  </a:lnTo>
                  <a:close/>
                </a:path>
              </a:pathLst>
            </a:custGeom>
            <a:solidFill>
              <a:srgbClr val="0531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02" name="Text Box 16" descr="Text Box 50"/>
            <p:cNvSpPr txBox="1">
              <a:spLocks/>
            </p:cNvSpPr>
            <p:nvPr/>
          </p:nvSpPr>
          <p:spPr bwMode="auto">
            <a:xfrm>
              <a:off x="6418263" y="1724025"/>
              <a:ext cx="646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200" b="1">
                  <a:solidFill>
                    <a:srgbClr val="FFFFFF"/>
                  </a:solidFill>
                </a:rPr>
                <a:t>2020</a:t>
              </a:r>
            </a:p>
          </p:txBody>
        </p:sp>
        <p:sp>
          <p:nvSpPr>
            <p:cNvPr id="42003" name="AutoShape 17" descr="AutoShape 51"/>
            <p:cNvSpPr>
              <a:spLocks/>
            </p:cNvSpPr>
            <p:nvPr/>
          </p:nvSpPr>
          <p:spPr bwMode="auto">
            <a:xfrm rot="10800000" flipH="1">
              <a:off x="7278688" y="1708150"/>
              <a:ext cx="1292225"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4320" y="0"/>
                  </a:lnTo>
                  <a:lnTo>
                    <a:pt x="21600" y="0"/>
                  </a:lnTo>
                  <a:lnTo>
                    <a:pt x="17280" y="21600"/>
                  </a:lnTo>
                  <a:lnTo>
                    <a:pt x="0" y="21600"/>
                  </a:lnTo>
                  <a:close/>
                </a:path>
              </a:pathLst>
            </a:custGeom>
            <a:solidFill>
              <a:srgbClr val="80808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04" name="Text Box 18" descr="Text Box 52"/>
            <p:cNvSpPr txBox="1">
              <a:spLocks/>
            </p:cNvSpPr>
            <p:nvPr/>
          </p:nvSpPr>
          <p:spPr bwMode="auto">
            <a:xfrm>
              <a:off x="7704138" y="1724025"/>
              <a:ext cx="646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200" b="1">
                  <a:solidFill>
                    <a:srgbClr val="FFFFFF"/>
                  </a:solidFill>
                </a:rPr>
                <a:t>2021</a:t>
              </a:r>
            </a:p>
          </p:txBody>
        </p:sp>
        <p:sp>
          <p:nvSpPr>
            <p:cNvPr id="42005" name="Text Box 19" descr="Text Box 53"/>
            <p:cNvSpPr txBox="1">
              <a:spLocks/>
            </p:cNvSpPr>
            <p:nvPr/>
          </p:nvSpPr>
          <p:spPr bwMode="auto">
            <a:xfrm>
              <a:off x="3332163" y="1344613"/>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0000"/>
                </a:lnSpc>
              </a:pPr>
              <a:r>
                <a:rPr lang="ru-RU" altLang="ru-RU" sz="800">
                  <a:solidFill>
                    <a:srgbClr val="42424D"/>
                  </a:solidFill>
                </a:rPr>
                <a:t>Строка с текстом </a:t>
              </a:r>
            </a:p>
          </p:txBody>
        </p:sp>
        <p:sp>
          <p:nvSpPr>
            <p:cNvPr id="42006" name="AutoShape 20" descr="AutoShape 54"/>
            <p:cNvSpPr>
              <a:spLocks/>
            </p:cNvSpPr>
            <p:nvPr/>
          </p:nvSpPr>
          <p:spPr bwMode="auto">
            <a:xfrm>
              <a:off x="3963988" y="1552575"/>
              <a:ext cx="101600" cy="66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10800" y="21600"/>
                  </a:lnTo>
                  <a:lnTo>
                    <a:pt x="0" y="0"/>
                  </a:lnTo>
                  <a:close/>
                </a:path>
              </a:pathLst>
            </a:custGeom>
            <a:solidFill>
              <a:srgbClr val="2F559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07" name="Text Box 21" descr="Text Box 55"/>
            <p:cNvSpPr txBox="1">
              <a:spLocks/>
            </p:cNvSpPr>
            <p:nvPr/>
          </p:nvSpPr>
          <p:spPr bwMode="auto">
            <a:xfrm>
              <a:off x="2324100" y="2144713"/>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0000"/>
                </a:lnSpc>
              </a:pPr>
              <a:r>
                <a:rPr lang="ru-RU" altLang="ru-RU" sz="800">
                  <a:solidFill>
                    <a:srgbClr val="42424D"/>
                  </a:solidFill>
                </a:rPr>
                <a:t>Строка с текстом </a:t>
              </a:r>
            </a:p>
          </p:txBody>
        </p:sp>
        <p:sp>
          <p:nvSpPr>
            <p:cNvPr id="42008" name="AutoShape 22" descr="AutoShape 56"/>
            <p:cNvSpPr>
              <a:spLocks/>
            </p:cNvSpPr>
            <p:nvPr/>
          </p:nvSpPr>
          <p:spPr bwMode="auto">
            <a:xfrm rot="10800000">
              <a:off x="2897188" y="2066925"/>
              <a:ext cx="104775" cy="682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10800" y="21600"/>
                  </a:lnTo>
                  <a:lnTo>
                    <a:pt x="0" y="0"/>
                  </a:lnTo>
                  <a:close/>
                </a:path>
              </a:pathLst>
            </a:custGeom>
            <a:solidFill>
              <a:srgbClr val="2F559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09" name="Text Box 23" descr="Text Box 57"/>
            <p:cNvSpPr txBox="1">
              <a:spLocks/>
            </p:cNvSpPr>
            <p:nvPr/>
          </p:nvSpPr>
          <p:spPr bwMode="auto">
            <a:xfrm>
              <a:off x="4916488" y="2154238"/>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0000"/>
                </a:lnSpc>
              </a:pPr>
              <a:r>
                <a:rPr lang="ru-RU" altLang="ru-RU" sz="800">
                  <a:solidFill>
                    <a:srgbClr val="42424D"/>
                  </a:solidFill>
                </a:rPr>
                <a:t>Строка с текстом </a:t>
              </a:r>
            </a:p>
          </p:txBody>
        </p:sp>
        <p:sp>
          <p:nvSpPr>
            <p:cNvPr id="42010" name="AutoShape 24" descr="AutoShape 58"/>
            <p:cNvSpPr>
              <a:spLocks/>
            </p:cNvSpPr>
            <p:nvPr/>
          </p:nvSpPr>
          <p:spPr bwMode="auto">
            <a:xfrm rot="10800000">
              <a:off x="5478463" y="2076450"/>
              <a:ext cx="104775" cy="682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10800" y="21600"/>
                  </a:lnTo>
                  <a:lnTo>
                    <a:pt x="0" y="0"/>
                  </a:lnTo>
                  <a:close/>
                </a:path>
              </a:pathLst>
            </a:custGeom>
            <a:solidFill>
              <a:srgbClr val="2F559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11" name="Text Box 25" descr="Text Box 59"/>
            <p:cNvSpPr txBox="1">
              <a:spLocks/>
            </p:cNvSpPr>
            <p:nvPr/>
          </p:nvSpPr>
          <p:spPr bwMode="auto">
            <a:xfrm>
              <a:off x="7316788" y="2125663"/>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0000"/>
                </a:lnSpc>
              </a:pPr>
              <a:r>
                <a:rPr lang="ru-RU" altLang="ru-RU" sz="800">
                  <a:solidFill>
                    <a:srgbClr val="42424D"/>
                  </a:solidFill>
                </a:rPr>
                <a:t>Строка с текстом </a:t>
              </a:r>
            </a:p>
          </p:txBody>
        </p:sp>
        <p:sp>
          <p:nvSpPr>
            <p:cNvPr id="42012" name="AutoShape 26" descr="AutoShape 60"/>
            <p:cNvSpPr>
              <a:spLocks/>
            </p:cNvSpPr>
            <p:nvPr/>
          </p:nvSpPr>
          <p:spPr bwMode="auto">
            <a:xfrm rot="10800000">
              <a:off x="7926388" y="2047875"/>
              <a:ext cx="104775" cy="682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10800" y="21600"/>
                  </a:lnTo>
                  <a:lnTo>
                    <a:pt x="0" y="0"/>
                  </a:lnTo>
                  <a:close/>
                </a:path>
              </a:pathLst>
            </a:custGeom>
            <a:solidFill>
              <a:srgbClr val="2F559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13" name="Text Box 27" descr="Text Box 61"/>
            <p:cNvSpPr txBox="1">
              <a:spLocks/>
            </p:cNvSpPr>
            <p:nvPr/>
          </p:nvSpPr>
          <p:spPr bwMode="auto">
            <a:xfrm>
              <a:off x="5821363" y="1344613"/>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0000"/>
                </a:lnSpc>
              </a:pPr>
              <a:r>
                <a:rPr lang="ru-RU" altLang="ru-RU" sz="800">
                  <a:solidFill>
                    <a:srgbClr val="42424D"/>
                  </a:solidFill>
                </a:rPr>
                <a:t> Строка с текстом </a:t>
              </a:r>
            </a:p>
          </p:txBody>
        </p:sp>
        <p:sp>
          <p:nvSpPr>
            <p:cNvPr id="42014" name="AutoShape 28" descr="AutoShape 62"/>
            <p:cNvSpPr>
              <a:spLocks/>
            </p:cNvSpPr>
            <p:nvPr/>
          </p:nvSpPr>
          <p:spPr bwMode="auto">
            <a:xfrm>
              <a:off x="6430963" y="1552575"/>
              <a:ext cx="101600" cy="66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10800" y="21600"/>
                  </a:lnTo>
                  <a:lnTo>
                    <a:pt x="0" y="0"/>
                  </a:lnTo>
                  <a:close/>
                </a:path>
              </a:pathLst>
            </a:custGeom>
            <a:solidFill>
              <a:srgbClr val="2F559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2015" name="Oval 29" descr="Oval 2"/>
            <p:cNvSpPr>
              <a:spLocks/>
            </p:cNvSpPr>
            <p:nvPr/>
          </p:nvSpPr>
          <p:spPr bwMode="auto">
            <a:xfrm>
              <a:off x="3932238" y="3624263"/>
              <a:ext cx="639762" cy="639762"/>
            </a:xfrm>
            <a:prstGeom prst="ellipse">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16" name="Oval 30" descr="Oval 3"/>
            <p:cNvSpPr>
              <a:spLocks/>
            </p:cNvSpPr>
            <p:nvPr/>
          </p:nvSpPr>
          <p:spPr bwMode="auto">
            <a:xfrm>
              <a:off x="6572250" y="3624263"/>
              <a:ext cx="639763" cy="639762"/>
            </a:xfrm>
            <a:prstGeom prst="ellipse">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17" name="Oval 31" descr="Oval 4"/>
            <p:cNvSpPr>
              <a:spLocks/>
            </p:cNvSpPr>
            <p:nvPr/>
          </p:nvSpPr>
          <p:spPr bwMode="auto">
            <a:xfrm>
              <a:off x="7983538" y="5453063"/>
              <a:ext cx="639762" cy="639762"/>
            </a:xfrm>
            <a:prstGeom prst="ellipse">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18" name="Oval 32" descr="Oval 5"/>
            <p:cNvSpPr>
              <a:spLocks/>
            </p:cNvSpPr>
            <p:nvPr/>
          </p:nvSpPr>
          <p:spPr bwMode="auto">
            <a:xfrm>
              <a:off x="2655888" y="5453063"/>
              <a:ext cx="639762" cy="639762"/>
            </a:xfrm>
            <a:prstGeom prst="ellipse">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19" name="Oval 33" descr="Oval 6"/>
            <p:cNvSpPr>
              <a:spLocks/>
            </p:cNvSpPr>
            <p:nvPr/>
          </p:nvSpPr>
          <p:spPr bwMode="auto">
            <a:xfrm>
              <a:off x="1292225" y="3624263"/>
              <a:ext cx="639763" cy="639762"/>
            </a:xfrm>
            <a:prstGeom prst="ellipse">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0" name="Rectangle 34" descr="Rectangle 7"/>
            <p:cNvSpPr>
              <a:spLocks/>
            </p:cNvSpPr>
            <p:nvPr/>
          </p:nvSpPr>
          <p:spPr bwMode="auto">
            <a:xfrm>
              <a:off x="1055688" y="4729163"/>
              <a:ext cx="1144587" cy="328612"/>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1" name="Rectangle 35" descr="Rectangle 8"/>
            <p:cNvSpPr>
              <a:spLocks/>
            </p:cNvSpPr>
            <p:nvPr/>
          </p:nvSpPr>
          <p:spPr bwMode="auto">
            <a:xfrm>
              <a:off x="2382838" y="4729163"/>
              <a:ext cx="1144587" cy="328612"/>
            </a:xfrm>
            <a:prstGeom prst="rect">
              <a:avLst/>
            </a:prstGeom>
            <a:solidFill>
              <a:srgbClr val="42424D">
                <a:alpha val="89803"/>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2" name="Rectangle 36" descr="Rectangle 9"/>
            <p:cNvSpPr>
              <a:spLocks/>
            </p:cNvSpPr>
            <p:nvPr/>
          </p:nvSpPr>
          <p:spPr bwMode="auto">
            <a:xfrm>
              <a:off x="3716338" y="4729163"/>
              <a:ext cx="1144587" cy="328612"/>
            </a:xfrm>
            <a:prstGeom prst="rect">
              <a:avLst/>
            </a:prstGeom>
            <a:solidFill>
              <a:srgbClr val="42424D">
                <a:alpha val="79999"/>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3" name="Rectangle 37" descr="Rectangle 10"/>
            <p:cNvSpPr>
              <a:spLocks/>
            </p:cNvSpPr>
            <p:nvPr/>
          </p:nvSpPr>
          <p:spPr bwMode="auto">
            <a:xfrm>
              <a:off x="5043488" y="4729163"/>
              <a:ext cx="1144587" cy="328612"/>
            </a:xfrm>
            <a:prstGeom prst="rect">
              <a:avLst/>
            </a:prstGeom>
            <a:solidFill>
              <a:srgbClr val="42424D">
                <a:alpha val="7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4" name="Rectangle 38" descr="Rectangle 11"/>
            <p:cNvSpPr>
              <a:spLocks/>
            </p:cNvSpPr>
            <p:nvPr/>
          </p:nvSpPr>
          <p:spPr bwMode="auto">
            <a:xfrm>
              <a:off x="6369050" y="4729163"/>
              <a:ext cx="1144588" cy="328612"/>
            </a:xfrm>
            <a:prstGeom prst="rect">
              <a:avLst/>
            </a:prstGeom>
            <a:solidFill>
              <a:srgbClr val="42424D">
                <a:alpha val="59999"/>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5" name="Rectangle 39" descr="Rectangle 12"/>
            <p:cNvSpPr>
              <a:spLocks/>
            </p:cNvSpPr>
            <p:nvPr/>
          </p:nvSpPr>
          <p:spPr bwMode="auto">
            <a:xfrm>
              <a:off x="7696200" y="4729163"/>
              <a:ext cx="1144588" cy="328612"/>
            </a:xfrm>
            <a:prstGeom prst="rect">
              <a:avLst/>
            </a:prstGeom>
            <a:solidFill>
              <a:srgbClr val="42424D">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2026" name="Text Box 40" descr="Text Box 13"/>
            <p:cNvSpPr txBox="1">
              <a:spLocks/>
            </p:cNvSpPr>
            <p:nvPr/>
          </p:nvSpPr>
          <p:spPr bwMode="auto">
            <a:xfrm>
              <a:off x="1077913" y="4779963"/>
              <a:ext cx="110172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300">
                  <a:solidFill>
                    <a:srgbClr val="FFFFFF"/>
                  </a:solidFill>
                </a:rPr>
                <a:t>2018</a:t>
              </a:r>
            </a:p>
          </p:txBody>
        </p:sp>
        <p:sp>
          <p:nvSpPr>
            <p:cNvPr id="42027" name="Text Box 41" descr="Text Box 14"/>
            <p:cNvSpPr txBox="1">
              <a:spLocks/>
            </p:cNvSpPr>
            <p:nvPr/>
          </p:nvSpPr>
          <p:spPr bwMode="auto">
            <a:xfrm>
              <a:off x="2389188" y="4779963"/>
              <a:ext cx="113823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300">
                  <a:solidFill>
                    <a:srgbClr val="FFFFFF"/>
                  </a:solidFill>
                </a:rPr>
                <a:t>2019</a:t>
              </a:r>
            </a:p>
          </p:txBody>
        </p:sp>
        <p:sp>
          <p:nvSpPr>
            <p:cNvPr id="42028" name="Text Box 42" descr="Text Box 15"/>
            <p:cNvSpPr txBox="1">
              <a:spLocks/>
            </p:cNvSpPr>
            <p:nvPr/>
          </p:nvSpPr>
          <p:spPr bwMode="auto">
            <a:xfrm>
              <a:off x="3752850" y="4779963"/>
              <a:ext cx="10795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300">
                  <a:solidFill>
                    <a:srgbClr val="FFFFFF"/>
                  </a:solidFill>
                </a:rPr>
                <a:t>2020</a:t>
              </a:r>
            </a:p>
          </p:txBody>
        </p:sp>
        <p:sp>
          <p:nvSpPr>
            <p:cNvPr id="42029" name="Text Box 43" descr="Text Box 16"/>
            <p:cNvSpPr txBox="1">
              <a:spLocks/>
            </p:cNvSpPr>
            <p:nvPr/>
          </p:nvSpPr>
          <p:spPr bwMode="auto">
            <a:xfrm>
              <a:off x="5049838" y="4779963"/>
              <a:ext cx="11366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300">
                  <a:solidFill>
                    <a:srgbClr val="FFFFFF"/>
                  </a:solidFill>
                </a:rPr>
                <a:t>2021</a:t>
              </a:r>
            </a:p>
          </p:txBody>
        </p:sp>
        <p:sp>
          <p:nvSpPr>
            <p:cNvPr id="42030" name="Text Box 44" descr="Text Box 17"/>
            <p:cNvSpPr txBox="1">
              <a:spLocks/>
            </p:cNvSpPr>
            <p:nvPr/>
          </p:nvSpPr>
          <p:spPr bwMode="auto">
            <a:xfrm>
              <a:off x="6391275" y="4770438"/>
              <a:ext cx="1122363"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300">
                  <a:solidFill>
                    <a:srgbClr val="FFFFFF"/>
                  </a:solidFill>
                </a:rPr>
                <a:t>2020</a:t>
              </a:r>
            </a:p>
          </p:txBody>
        </p:sp>
        <p:sp>
          <p:nvSpPr>
            <p:cNvPr id="42031" name="Text Box 45" descr="Text Box 18"/>
            <p:cNvSpPr txBox="1">
              <a:spLocks/>
            </p:cNvSpPr>
            <p:nvPr/>
          </p:nvSpPr>
          <p:spPr bwMode="auto">
            <a:xfrm>
              <a:off x="7694613" y="4770438"/>
              <a:ext cx="1122362"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300">
                  <a:solidFill>
                    <a:srgbClr val="FFFFFF"/>
                  </a:solidFill>
                </a:rPr>
                <a:t>2021</a:t>
              </a:r>
            </a:p>
          </p:txBody>
        </p:sp>
        <p:pic>
          <p:nvPicPr>
            <p:cNvPr id="42032" name="Picture 46" descr="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063" y="3724275"/>
              <a:ext cx="39528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033" name="Picture 47" descr="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488" y="3730625"/>
              <a:ext cx="396875"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034" name="Picture 48" descr="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500" y="5534025"/>
              <a:ext cx="4826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035" name="Picture 49" descr="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6725" y="5553075"/>
              <a:ext cx="4413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036" name="Picture 50" descr="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5413" y="3724275"/>
              <a:ext cx="433387"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037" name="Oval 51" descr="Oval 24"/>
            <p:cNvSpPr>
              <a:spLocks/>
            </p:cNvSpPr>
            <p:nvPr/>
          </p:nvSpPr>
          <p:spPr bwMode="auto">
            <a:xfrm>
              <a:off x="5330825" y="5453063"/>
              <a:ext cx="639763" cy="639762"/>
            </a:xfrm>
            <a:prstGeom prst="ellipse">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pic>
          <p:nvPicPr>
            <p:cNvPr id="42038" name="Picture 52" descr="Picture 2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5438" y="5534025"/>
              <a:ext cx="48418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039" name="Line 53" descr="Line 26"/>
            <p:cNvSpPr>
              <a:spLocks noChangeShapeType="1"/>
            </p:cNvSpPr>
            <p:nvPr/>
          </p:nvSpPr>
          <p:spPr bwMode="auto">
            <a:xfrm>
              <a:off x="1600200" y="4162425"/>
              <a:ext cx="0" cy="487363"/>
            </a:xfrm>
            <a:prstGeom prst="line">
              <a:avLst/>
            </a:prstGeom>
            <a:noFill/>
            <a:ln w="9525">
              <a:solidFill>
                <a:srgbClr val="0531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2040" name="Line 54" descr="Line 27"/>
            <p:cNvSpPr>
              <a:spLocks noChangeShapeType="1"/>
            </p:cNvSpPr>
            <p:nvPr/>
          </p:nvSpPr>
          <p:spPr bwMode="auto">
            <a:xfrm>
              <a:off x="4252913" y="4162425"/>
              <a:ext cx="0" cy="487363"/>
            </a:xfrm>
            <a:prstGeom prst="line">
              <a:avLst/>
            </a:prstGeom>
            <a:noFill/>
            <a:ln w="9525">
              <a:solidFill>
                <a:srgbClr val="0531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2041" name="Line 55" descr="Line 28"/>
            <p:cNvSpPr>
              <a:spLocks noChangeShapeType="1"/>
            </p:cNvSpPr>
            <p:nvPr/>
          </p:nvSpPr>
          <p:spPr bwMode="auto">
            <a:xfrm>
              <a:off x="6892925" y="4162425"/>
              <a:ext cx="0" cy="487363"/>
            </a:xfrm>
            <a:prstGeom prst="line">
              <a:avLst/>
            </a:prstGeom>
            <a:noFill/>
            <a:ln w="9525">
              <a:solidFill>
                <a:srgbClr val="0531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2042" name="Line 56" descr="Line 29"/>
            <p:cNvSpPr>
              <a:spLocks noChangeShapeType="1"/>
            </p:cNvSpPr>
            <p:nvPr/>
          </p:nvSpPr>
          <p:spPr bwMode="auto">
            <a:xfrm flipV="1">
              <a:off x="8264525" y="5108575"/>
              <a:ext cx="0" cy="490538"/>
            </a:xfrm>
            <a:prstGeom prst="line">
              <a:avLst/>
            </a:prstGeom>
            <a:noFill/>
            <a:ln w="9525">
              <a:solidFill>
                <a:srgbClr val="0531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2043" name="Line 57" descr="Line 30"/>
            <p:cNvSpPr>
              <a:spLocks noChangeShapeType="1"/>
            </p:cNvSpPr>
            <p:nvPr/>
          </p:nvSpPr>
          <p:spPr bwMode="auto">
            <a:xfrm flipV="1">
              <a:off x="5630863" y="5108575"/>
              <a:ext cx="0" cy="490538"/>
            </a:xfrm>
            <a:prstGeom prst="line">
              <a:avLst/>
            </a:prstGeom>
            <a:noFill/>
            <a:ln w="9525">
              <a:solidFill>
                <a:srgbClr val="0531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2044" name="Line 58" descr="Line 31"/>
            <p:cNvSpPr>
              <a:spLocks noChangeShapeType="1"/>
            </p:cNvSpPr>
            <p:nvPr/>
          </p:nvSpPr>
          <p:spPr bwMode="auto">
            <a:xfrm flipV="1">
              <a:off x="2968625" y="5108575"/>
              <a:ext cx="0" cy="490538"/>
            </a:xfrm>
            <a:prstGeom prst="line">
              <a:avLst/>
            </a:prstGeom>
            <a:noFill/>
            <a:ln w="9525">
              <a:solidFill>
                <a:srgbClr val="05315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2045" name="Text Box 59" descr="Text Box 32"/>
            <p:cNvSpPr txBox="1">
              <a:spLocks/>
            </p:cNvSpPr>
            <p:nvPr/>
          </p:nvSpPr>
          <p:spPr bwMode="auto">
            <a:xfrm>
              <a:off x="1044575" y="5133975"/>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ru-RU" altLang="ru-RU" sz="800"/>
                <a:t>Строка с текстом </a:t>
              </a:r>
            </a:p>
          </p:txBody>
        </p:sp>
        <p:sp>
          <p:nvSpPr>
            <p:cNvPr id="42046" name="Text Box 60" descr="Text Box 33"/>
            <p:cNvSpPr txBox="1">
              <a:spLocks/>
            </p:cNvSpPr>
            <p:nvPr/>
          </p:nvSpPr>
          <p:spPr bwMode="auto">
            <a:xfrm>
              <a:off x="3686175" y="5133975"/>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ru-RU" altLang="ru-RU" sz="800"/>
                <a:t>Строка с текстом </a:t>
              </a:r>
            </a:p>
          </p:txBody>
        </p:sp>
        <p:sp>
          <p:nvSpPr>
            <p:cNvPr id="42047" name="Text Box 61" descr="Text Box 34"/>
            <p:cNvSpPr txBox="1">
              <a:spLocks/>
            </p:cNvSpPr>
            <p:nvPr/>
          </p:nvSpPr>
          <p:spPr bwMode="auto">
            <a:xfrm>
              <a:off x="6334125" y="5133975"/>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ru-RU" altLang="ru-RU" sz="800"/>
                <a:t>Строка с текстом </a:t>
              </a:r>
            </a:p>
          </p:txBody>
        </p:sp>
        <p:sp>
          <p:nvSpPr>
            <p:cNvPr id="42048" name="Text Box 62" descr="Text Box 35"/>
            <p:cNvSpPr txBox="1">
              <a:spLocks/>
            </p:cNvSpPr>
            <p:nvPr/>
          </p:nvSpPr>
          <p:spPr bwMode="auto">
            <a:xfrm>
              <a:off x="2355850" y="4465638"/>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ru-RU" altLang="ru-RU" sz="800"/>
                <a:t>Строка с текстом </a:t>
              </a:r>
            </a:p>
          </p:txBody>
        </p:sp>
        <p:sp>
          <p:nvSpPr>
            <p:cNvPr id="42049" name="Text Box 63" descr="Text Box 36"/>
            <p:cNvSpPr txBox="1">
              <a:spLocks/>
            </p:cNvSpPr>
            <p:nvPr/>
          </p:nvSpPr>
          <p:spPr bwMode="auto">
            <a:xfrm>
              <a:off x="5013325" y="4465638"/>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ru-RU" altLang="ru-RU" sz="800"/>
                <a:t>Строка с текстом </a:t>
              </a:r>
            </a:p>
          </p:txBody>
        </p:sp>
        <p:sp>
          <p:nvSpPr>
            <p:cNvPr id="42050" name="Text Box 64" descr="Text Box 37"/>
            <p:cNvSpPr txBox="1">
              <a:spLocks/>
            </p:cNvSpPr>
            <p:nvPr/>
          </p:nvSpPr>
          <p:spPr bwMode="auto">
            <a:xfrm>
              <a:off x="7670800" y="4465638"/>
              <a:ext cx="1362075"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ru-RU" altLang="ru-RU" sz="800"/>
                <a:t>Строка с текстом </a:t>
              </a:r>
            </a:p>
          </p:txBody>
        </p:sp>
      </p:grpSp>
      <p:grpSp>
        <p:nvGrpSpPr>
          <p:cNvPr id="67" name="Группа 66"/>
          <p:cNvGrpSpPr/>
          <p:nvPr/>
        </p:nvGrpSpPr>
        <p:grpSpPr>
          <a:xfrm>
            <a:off x="7689304" y="284019"/>
            <a:ext cx="2160240" cy="383245"/>
            <a:chOff x="7689304" y="284019"/>
            <a:chExt cx="2160240" cy="383245"/>
          </a:xfrm>
        </p:grpSpPr>
        <p:sp>
          <p:nvSpPr>
            <p:cNvPr id="68" name="Прямоугольник 67"/>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69" name="Рисунок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Группа 1"/>
          <p:cNvGrpSpPr>
            <a:grpSpLocks/>
          </p:cNvGrpSpPr>
          <p:nvPr/>
        </p:nvGrpSpPr>
        <p:grpSpPr bwMode="auto">
          <a:xfrm>
            <a:off x="0" y="346075"/>
            <a:ext cx="9906000" cy="6416675"/>
            <a:chOff x="0" y="346075"/>
            <a:chExt cx="9906000" cy="6416675"/>
          </a:xfrm>
        </p:grpSpPr>
        <p:sp>
          <p:nvSpPr>
            <p:cNvPr id="43011" name="Rectangle 1"/>
            <p:cNvSpPr>
              <a:spLocks/>
            </p:cNvSpPr>
            <p:nvPr/>
          </p:nvSpPr>
          <p:spPr bwMode="auto">
            <a:xfrm>
              <a:off x="0" y="4584700"/>
              <a:ext cx="9906000" cy="2178050"/>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43012" name="Text Box 2"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F350AF0C-B363-4EA7-8A1A-E01C75844610}" type="slidenum">
                <a:rPr lang="ru-RU" altLang="ru-RU" sz="1000">
                  <a:solidFill>
                    <a:srgbClr val="888888"/>
                  </a:solidFill>
                </a:rPr>
                <a:pPr algn="r" defTabSz="914400" eaLnBrk="1"/>
                <a:t>13</a:t>
              </a:fld>
              <a:endParaRPr lang="ru-RU" altLang="ru-RU" sz="1000">
                <a:solidFill>
                  <a:srgbClr val="888888"/>
                </a:solidFill>
              </a:endParaRPr>
            </a:p>
          </p:txBody>
        </p:sp>
        <p:sp>
          <p:nvSpPr>
            <p:cNvPr id="43013" name="Rectangle 3" descr="Title 6"/>
            <p:cNvSpPr>
              <a:spLocks/>
            </p:cNvSpPr>
            <p:nvPr/>
          </p:nvSpPr>
          <p:spPr bwMode="auto">
            <a:xfrm>
              <a:off x="1079500" y="346075"/>
              <a:ext cx="77454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t>ТАЙМ-ЛАЙН</a:t>
              </a:r>
            </a:p>
          </p:txBody>
        </p:sp>
        <p:sp>
          <p:nvSpPr>
            <p:cNvPr id="43014" name="Rectangle 4" descr="Rectangle 8"/>
            <p:cNvSpPr>
              <a:spLocks/>
            </p:cNvSpPr>
            <p:nvPr/>
          </p:nvSpPr>
          <p:spPr bwMode="auto">
            <a:xfrm>
              <a:off x="1065213" y="2330450"/>
              <a:ext cx="1541462" cy="2009775"/>
            </a:xfrm>
            <a:prstGeom prst="rect">
              <a:avLst/>
            </a:prstGeom>
            <a:solidFill>
              <a:srgbClr val="E6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grpSp>
          <p:nvGrpSpPr>
            <p:cNvPr id="43015" name="Group 5"/>
            <p:cNvGrpSpPr>
              <a:grpSpLocks/>
            </p:cNvGrpSpPr>
            <p:nvPr/>
          </p:nvGrpSpPr>
          <p:grpSpPr bwMode="auto">
            <a:xfrm>
              <a:off x="1065213" y="1425575"/>
              <a:ext cx="1541462" cy="908050"/>
              <a:chOff x="0" y="0"/>
              <a:chExt cx="1541463" cy="908051"/>
            </a:xfrm>
          </p:grpSpPr>
          <p:sp>
            <p:nvSpPr>
              <p:cNvPr id="43063" name="Rectangle 6" descr="Rectangle 10"/>
              <p:cNvSpPr>
                <a:spLocks/>
              </p:cNvSpPr>
              <p:nvPr/>
            </p:nvSpPr>
            <p:spPr bwMode="auto">
              <a:xfrm>
                <a:off x="0" y="127413"/>
                <a:ext cx="1541463" cy="7806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64" name="AutoShape 7" descr="AutoShape 11"/>
              <p:cNvSpPr>
                <a:spLocks/>
              </p:cNvSpPr>
              <p:nvPr/>
            </p:nvSpPr>
            <p:spPr bwMode="auto">
              <a:xfrm>
                <a:off x="619100" y="0"/>
                <a:ext cx="303260" cy="153742"/>
              </a:xfrm>
              <a:prstGeom prst="triangle">
                <a:avLst>
                  <a:gd name="adj" fmla="val 50000"/>
                </a:avLst>
              </a:prstGeom>
              <a:solidFill>
                <a:srgbClr val="40404C"/>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grpSp>
        <p:pic>
          <p:nvPicPr>
            <p:cNvPr id="43016" name="Picture 8" descr="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688" y="1682750"/>
              <a:ext cx="544512"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7" name="Line 9" descr="Line 13"/>
            <p:cNvSpPr>
              <a:spLocks noChangeShapeType="1"/>
            </p:cNvSpPr>
            <p:nvPr/>
          </p:nvSpPr>
          <p:spPr bwMode="auto">
            <a:xfrm>
              <a:off x="917575" y="1268413"/>
              <a:ext cx="8078788" cy="0"/>
            </a:xfrm>
            <a:prstGeom prst="line">
              <a:avLst/>
            </a:prstGeom>
            <a:noFill/>
            <a:ln w="9525">
              <a:solidFill>
                <a:srgbClr val="42424D"/>
              </a:solidFill>
              <a:prstDash val="sysDash"/>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3018" name="Oval 10" descr="Oval 14"/>
            <p:cNvSpPr>
              <a:spLocks/>
            </p:cNvSpPr>
            <p:nvPr/>
          </p:nvSpPr>
          <p:spPr bwMode="auto">
            <a:xfrm>
              <a:off x="1768475" y="1182688"/>
              <a:ext cx="169863" cy="169862"/>
            </a:xfrm>
            <a:prstGeom prst="ellipse">
              <a:avLst/>
            </a:prstGeom>
            <a:solidFill>
              <a:srgbClr val="FFFFFF"/>
            </a:solidFill>
            <a:ln w="22225">
              <a:solidFill>
                <a:srgbClr val="40404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19" name="Oval 11" descr="Oval 15"/>
            <p:cNvSpPr>
              <a:spLocks/>
            </p:cNvSpPr>
            <p:nvPr/>
          </p:nvSpPr>
          <p:spPr bwMode="auto">
            <a:xfrm>
              <a:off x="3840163" y="1182688"/>
              <a:ext cx="169862" cy="169862"/>
            </a:xfrm>
            <a:prstGeom prst="ellipse">
              <a:avLst/>
            </a:prstGeom>
            <a:solidFill>
              <a:srgbClr val="FFFFFF"/>
            </a:solidFill>
            <a:ln w="22225">
              <a:solidFill>
                <a:srgbClr val="05315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20" name="Oval 12" descr="Oval 16"/>
            <p:cNvSpPr>
              <a:spLocks/>
            </p:cNvSpPr>
            <p:nvPr/>
          </p:nvSpPr>
          <p:spPr bwMode="auto">
            <a:xfrm>
              <a:off x="5902325" y="1168400"/>
              <a:ext cx="168275" cy="169863"/>
            </a:xfrm>
            <a:prstGeom prst="ellipse">
              <a:avLst/>
            </a:prstGeom>
            <a:solidFill>
              <a:srgbClr val="FFFFFF"/>
            </a:solidFill>
            <a:ln w="222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21" name="Oval 13" descr="Oval 17"/>
            <p:cNvSpPr>
              <a:spLocks/>
            </p:cNvSpPr>
            <p:nvPr/>
          </p:nvSpPr>
          <p:spPr bwMode="auto">
            <a:xfrm>
              <a:off x="7989888" y="1182688"/>
              <a:ext cx="168275" cy="169862"/>
            </a:xfrm>
            <a:prstGeom prst="ellipse">
              <a:avLst/>
            </a:prstGeom>
            <a:solidFill>
              <a:srgbClr val="FFFFFF"/>
            </a:solidFill>
            <a:ln w="22225">
              <a:solidFill>
                <a:srgbClr val="5482A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22" name="Rectangle 14" descr="Rectangle 18"/>
            <p:cNvSpPr>
              <a:spLocks/>
            </p:cNvSpPr>
            <p:nvPr/>
          </p:nvSpPr>
          <p:spPr bwMode="auto">
            <a:xfrm>
              <a:off x="1065213" y="4329113"/>
              <a:ext cx="1541462" cy="85725"/>
            </a:xfrm>
            <a:prstGeom prst="rect">
              <a:avLst/>
            </a:prstGeom>
            <a:solidFill>
              <a:srgbClr val="40404C"/>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23" name="Text Box 15" descr="Text Box 19"/>
            <p:cNvSpPr txBox="1">
              <a:spLocks/>
            </p:cNvSpPr>
            <p:nvPr/>
          </p:nvSpPr>
          <p:spPr bwMode="auto">
            <a:xfrm>
              <a:off x="1077913" y="793750"/>
              <a:ext cx="152717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500" b="1">
                  <a:solidFill>
                    <a:srgbClr val="40404C"/>
                  </a:solidFill>
                </a:rPr>
                <a:t>2018</a:t>
              </a:r>
            </a:p>
          </p:txBody>
        </p:sp>
        <p:sp>
          <p:nvSpPr>
            <p:cNvPr id="43024" name="Text Box 16" descr="Text Box 20"/>
            <p:cNvSpPr txBox="1">
              <a:spLocks/>
            </p:cNvSpPr>
            <p:nvPr/>
          </p:nvSpPr>
          <p:spPr bwMode="auto">
            <a:xfrm>
              <a:off x="3141663" y="792163"/>
              <a:ext cx="1522412"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500" b="1">
                  <a:solidFill>
                    <a:srgbClr val="40404C"/>
                  </a:solidFill>
                </a:rPr>
                <a:t>2019</a:t>
              </a:r>
            </a:p>
          </p:txBody>
        </p:sp>
        <p:sp>
          <p:nvSpPr>
            <p:cNvPr id="43025" name="Text Box 17" descr="Text Box 21"/>
            <p:cNvSpPr txBox="1">
              <a:spLocks/>
            </p:cNvSpPr>
            <p:nvPr/>
          </p:nvSpPr>
          <p:spPr bwMode="auto">
            <a:xfrm>
              <a:off x="5240338" y="790575"/>
              <a:ext cx="1479550"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500" b="1">
                  <a:solidFill>
                    <a:srgbClr val="40404C"/>
                  </a:solidFill>
                </a:rPr>
                <a:t>2020</a:t>
              </a:r>
            </a:p>
          </p:txBody>
        </p:sp>
        <p:sp>
          <p:nvSpPr>
            <p:cNvPr id="43026" name="Text Box 18" descr="Text Box 22"/>
            <p:cNvSpPr txBox="1">
              <a:spLocks/>
            </p:cNvSpPr>
            <p:nvPr/>
          </p:nvSpPr>
          <p:spPr bwMode="auto">
            <a:xfrm>
              <a:off x="7297738" y="782638"/>
              <a:ext cx="15271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500" b="1">
                  <a:solidFill>
                    <a:srgbClr val="40404C"/>
                  </a:solidFill>
                </a:rPr>
                <a:t>2021</a:t>
              </a:r>
            </a:p>
          </p:txBody>
        </p:sp>
        <p:sp>
          <p:nvSpPr>
            <p:cNvPr id="43027" name="Rectangle 19" descr="Rectangle 23"/>
            <p:cNvSpPr>
              <a:spLocks/>
            </p:cNvSpPr>
            <p:nvPr/>
          </p:nvSpPr>
          <p:spPr bwMode="auto">
            <a:xfrm>
              <a:off x="3146425" y="2338388"/>
              <a:ext cx="1541463" cy="1993900"/>
            </a:xfrm>
            <a:prstGeom prst="rect">
              <a:avLst/>
            </a:prstGeom>
            <a:solidFill>
              <a:srgbClr val="E6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28" name="Rectangle 20" descr="Rectangle 24"/>
            <p:cNvSpPr>
              <a:spLocks/>
            </p:cNvSpPr>
            <p:nvPr/>
          </p:nvSpPr>
          <p:spPr bwMode="auto">
            <a:xfrm>
              <a:off x="3146425" y="1558925"/>
              <a:ext cx="1541463" cy="785813"/>
            </a:xfrm>
            <a:prstGeom prst="rect">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29" name="AutoShape 21" descr="AutoShape 25"/>
            <p:cNvSpPr>
              <a:spLocks/>
            </p:cNvSpPr>
            <p:nvPr/>
          </p:nvSpPr>
          <p:spPr bwMode="auto">
            <a:xfrm>
              <a:off x="3765550" y="1435100"/>
              <a:ext cx="303213" cy="153988"/>
            </a:xfrm>
            <a:prstGeom prst="triangle">
              <a:avLst>
                <a:gd name="adj" fmla="val 50000"/>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30" name="Rectangle 22" descr="Rectangle 26"/>
            <p:cNvSpPr>
              <a:spLocks/>
            </p:cNvSpPr>
            <p:nvPr/>
          </p:nvSpPr>
          <p:spPr bwMode="auto">
            <a:xfrm>
              <a:off x="3141663" y="4329113"/>
              <a:ext cx="1538287" cy="85725"/>
            </a:xfrm>
            <a:prstGeom prst="rect">
              <a:avLst/>
            </a:prstGeom>
            <a:solidFill>
              <a:srgbClr val="05315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31" name="Text Box 23" descr="Text Box 27"/>
            <p:cNvSpPr txBox="1">
              <a:spLocks/>
            </p:cNvSpPr>
            <p:nvPr/>
          </p:nvSpPr>
          <p:spPr bwMode="auto">
            <a:xfrm>
              <a:off x="3184525" y="2363788"/>
              <a:ext cx="1479550" cy="194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Бэкграундеры (Backgrounder) - информация текущего, событийного характера. Это новость, не являющаяся сенсацией. Такую информацию следует отсылать регулярно для поддержания непрерывного потока новостей, исходящих из организации.</a:t>
              </a:r>
              <a:endParaRPr lang="ru-RU" altLang="ru-RU" sz="800" b="1">
                <a:latin typeface="Helvetica Neue" pitchFamily="2" charset="-52"/>
                <a:sym typeface="Helvetica Neue" pitchFamily="2" charset="-52"/>
              </a:endParaRPr>
            </a:p>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Брэндинг - вся система маркетинговых и PR-акций, направленная на создание брэнда. От имеющегося неизвестного товара или фирмы до "у всех на слуху».</a:t>
              </a:r>
            </a:p>
          </p:txBody>
        </p:sp>
        <p:pic>
          <p:nvPicPr>
            <p:cNvPr id="43032" name="Picture 24" descr="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2838" y="1671638"/>
              <a:ext cx="528637"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33" name="Text Box 25" descr="Text Box 29"/>
            <p:cNvSpPr txBox="1">
              <a:spLocks/>
            </p:cNvSpPr>
            <p:nvPr/>
          </p:nvSpPr>
          <p:spPr bwMode="auto">
            <a:xfrm>
              <a:off x="1095375" y="2363788"/>
              <a:ext cx="1479550" cy="194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Бэкграундеры (Backgrounder) - информация текущего, событийного характера. Это новость, не являющаяся сенсацией. Такую информацию следует отсылать регулярно для поддержания непрерывного потока новостей, исходящих из организации.</a:t>
              </a:r>
              <a:endParaRPr lang="ru-RU" altLang="ru-RU" sz="800" b="1">
                <a:latin typeface="Helvetica Neue" pitchFamily="2" charset="-52"/>
                <a:sym typeface="Helvetica Neue" pitchFamily="2" charset="-52"/>
              </a:endParaRPr>
            </a:p>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Брэндинг - вся система маркетинговых и PR-акций, направленная на создание брэнда. От имеющегося неизвестного товара или фирмы до "у всех на слуху».</a:t>
              </a:r>
            </a:p>
          </p:txBody>
        </p:sp>
        <p:sp>
          <p:nvSpPr>
            <p:cNvPr id="43034" name="Rectangle 26" descr="Rectangle 30"/>
            <p:cNvSpPr>
              <a:spLocks/>
            </p:cNvSpPr>
            <p:nvPr/>
          </p:nvSpPr>
          <p:spPr bwMode="auto">
            <a:xfrm>
              <a:off x="5211763" y="2328863"/>
              <a:ext cx="1538287" cy="2009775"/>
            </a:xfrm>
            <a:prstGeom prst="rect">
              <a:avLst/>
            </a:prstGeom>
            <a:solidFill>
              <a:srgbClr val="E6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grpSp>
          <p:nvGrpSpPr>
            <p:cNvPr id="43035" name="Group 27"/>
            <p:cNvGrpSpPr>
              <a:grpSpLocks/>
            </p:cNvGrpSpPr>
            <p:nvPr/>
          </p:nvGrpSpPr>
          <p:grpSpPr bwMode="auto">
            <a:xfrm>
              <a:off x="5211763" y="1427163"/>
              <a:ext cx="1538287" cy="909637"/>
              <a:chOff x="0" y="0"/>
              <a:chExt cx="1538288" cy="909638"/>
            </a:xfrm>
          </p:grpSpPr>
          <p:sp>
            <p:nvSpPr>
              <p:cNvPr id="43061" name="Rectangle 28" descr="Rectangle 32"/>
              <p:cNvSpPr>
                <a:spLocks/>
              </p:cNvSpPr>
              <p:nvPr/>
            </p:nvSpPr>
            <p:spPr bwMode="auto">
              <a:xfrm>
                <a:off x="0" y="127635"/>
                <a:ext cx="1538288" cy="782003"/>
              </a:xfrm>
              <a:prstGeom prst="rect">
                <a:avLst/>
              </a:prstGeom>
              <a:solidFill>
                <a:srgbClr val="80808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62" name="AutoShape 29" descr="AutoShape 33"/>
              <p:cNvSpPr>
                <a:spLocks/>
              </p:cNvSpPr>
              <p:nvPr/>
            </p:nvSpPr>
            <p:spPr bwMode="auto">
              <a:xfrm>
                <a:off x="617826" y="0"/>
                <a:ext cx="302636" cy="154009"/>
              </a:xfrm>
              <a:prstGeom prst="triangle">
                <a:avLst>
                  <a:gd name="adj" fmla="val 50000"/>
                </a:avLst>
              </a:prstGeom>
              <a:solidFill>
                <a:srgbClr val="80808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grpSp>
        <p:sp>
          <p:nvSpPr>
            <p:cNvPr id="43036" name="Rectangle 30" descr="Rectangle 34"/>
            <p:cNvSpPr>
              <a:spLocks/>
            </p:cNvSpPr>
            <p:nvPr/>
          </p:nvSpPr>
          <p:spPr bwMode="auto">
            <a:xfrm>
              <a:off x="5211763" y="4329113"/>
              <a:ext cx="1538287" cy="85725"/>
            </a:xfrm>
            <a:prstGeom prst="rect">
              <a:avLst/>
            </a:prstGeom>
            <a:solidFill>
              <a:srgbClr val="BCBDBC"/>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37" name="Text Box 31" descr="Text Box 35"/>
            <p:cNvSpPr txBox="1">
              <a:spLocks/>
            </p:cNvSpPr>
            <p:nvPr/>
          </p:nvSpPr>
          <p:spPr bwMode="auto">
            <a:xfrm>
              <a:off x="5241925" y="2365375"/>
              <a:ext cx="1479550" cy="194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Бэкграундеры (Backgrounder) - информация текущего, событийного характера. Это новость, не являющаяся сенсацией. Такую информацию следует отсылать регулярно для поддержания непрерывного потока новостей, исходящих из организации.</a:t>
              </a:r>
              <a:endParaRPr lang="ru-RU" altLang="ru-RU" sz="800" b="1">
                <a:latin typeface="Helvetica Neue" pitchFamily="2" charset="-52"/>
                <a:sym typeface="Helvetica Neue" pitchFamily="2" charset="-52"/>
              </a:endParaRPr>
            </a:p>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Брэндинг - вся система маркетинговых и PR-акций, направленная на создание брэнда. От имеющегося неизвестного товара или фирмы до "у всех на слуху».</a:t>
              </a:r>
            </a:p>
          </p:txBody>
        </p:sp>
        <p:pic>
          <p:nvPicPr>
            <p:cNvPr id="43038" name="Picture 32" descr="Picture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5788" y="1657350"/>
              <a:ext cx="57943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39" name="Rectangle 33" descr="Rectangle 37"/>
            <p:cNvSpPr>
              <a:spLocks/>
            </p:cNvSpPr>
            <p:nvPr/>
          </p:nvSpPr>
          <p:spPr bwMode="auto">
            <a:xfrm>
              <a:off x="7304088" y="2338388"/>
              <a:ext cx="1538287" cy="1993900"/>
            </a:xfrm>
            <a:prstGeom prst="rect">
              <a:avLst/>
            </a:prstGeom>
            <a:solidFill>
              <a:srgbClr val="E6E6EB"/>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grpSp>
          <p:nvGrpSpPr>
            <p:cNvPr id="43040" name="Group 34"/>
            <p:cNvGrpSpPr>
              <a:grpSpLocks/>
            </p:cNvGrpSpPr>
            <p:nvPr/>
          </p:nvGrpSpPr>
          <p:grpSpPr bwMode="auto">
            <a:xfrm>
              <a:off x="7304088" y="1435100"/>
              <a:ext cx="1538287" cy="909638"/>
              <a:chOff x="0" y="0"/>
              <a:chExt cx="1538288" cy="909638"/>
            </a:xfrm>
          </p:grpSpPr>
          <p:sp>
            <p:nvSpPr>
              <p:cNvPr id="43059" name="Rectangle 35" descr="Rectangle 39"/>
              <p:cNvSpPr>
                <a:spLocks/>
              </p:cNvSpPr>
              <p:nvPr/>
            </p:nvSpPr>
            <p:spPr bwMode="auto">
              <a:xfrm>
                <a:off x="0" y="127635"/>
                <a:ext cx="1538288" cy="782003"/>
              </a:xfrm>
              <a:prstGeom prst="rect">
                <a:avLst/>
              </a:prstGeom>
              <a:solidFill>
                <a:schemeClr val="accent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60" name="AutoShape 36" descr="AutoShape 40"/>
              <p:cNvSpPr>
                <a:spLocks/>
              </p:cNvSpPr>
              <p:nvPr/>
            </p:nvSpPr>
            <p:spPr bwMode="auto">
              <a:xfrm>
                <a:off x="617826" y="0"/>
                <a:ext cx="302636" cy="154009"/>
              </a:xfrm>
              <a:prstGeom prst="triangle">
                <a:avLst>
                  <a:gd name="adj" fmla="val 50000"/>
                </a:avLst>
              </a:prstGeom>
              <a:solidFill>
                <a:schemeClr val="accent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grpSp>
        <p:sp>
          <p:nvSpPr>
            <p:cNvPr id="43041" name="Rectangle 37" descr="Rectangle 41"/>
            <p:cNvSpPr>
              <a:spLocks/>
            </p:cNvSpPr>
            <p:nvPr/>
          </p:nvSpPr>
          <p:spPr bwMode="auto">
            <a:xfrm>
              <a:off x="7299325" y="4329113"/>
              <a:ext cx="1538288" cy="85725"/>
            </a:xfrm>
            <a:prstGeom prst="rect">
              <a:avLst/>
            </a:prstGeom>
            <a:solidFill>
              <a:schemeClr val="accent2"/>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42" name="Text Box 38" descr="Text Box 42"/>
            <p:cNvSpPr txBox="1">
              <a:spLocks/>
            </p:cNvSpPr>
            <p:nvPr/>
          </p:nvSpPr>
          <p:spPr bwMode="auto">
            <a:xfrm>
              <a:off x="7342188" y="2365375"/>
              <a:ext cx="1479550" cy="194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Бэкграундеры (Backgrounder) - информация текущего, событийного характера. Это новость, не являющаяся сенсацией. Такую информацию следует отсылать регулярно для поддержания непрерывного потока новостей, исходящих из организации.</a:t>
              </a:r>
              <a:endParaRPr lang="ru-RU" altLang="ru-RU" sz="800" b="1">
                <a:latin typeface="Helvetica Neue" pitchFamily="2" charset="-52"/>
                <a:sym typeface="Helvetica Neue" pitchFamily="2" charset="-52"/>
              </a:endParaRPr>
            </a:p>
            <a:p>
              <a:pPr defTabSz="914400"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Брэндинг - вся система маркетинговых и PR-акций, направленная на создание брэнда. От имеющегося неизвестного товара или фирмы до "у всех на слуху».</a:t>
              </a:r>
            </a:p>
          </p:txBody>
        </p:sp>
        <p:pic>
          <p:nvPicPr>
            <p:cNvPr id="43043" name="Picture 39" descr="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500" y="1671638"/>
              <a:ext cx="527050"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44" name="Rectangle 40" descr="Rectangle 44"/>
            <p:cNvSpPr>
              <a:spLocks/>
            </p:cNvSpPr>
            <p:nvPr/>
          </p:nvSpPr>
          <p:spPr bwMode="auto">
            <a:xfrm>
              <a:off x="1063625" y="4846638"/>
              <a:ext cx="1541463" cy="328612"/>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45" name="Rectangle 41" descr="Rectangle 45"/>
            <p:cNvSpPr>
              <a:spLocks/>
            </p:cNvSpPr>
            <p:nvPr/>
          </p:nvSpPr>
          <p:spPr bwMode="auto">
            <a:xfrm>
              <a:off x="3152775" y="4852988"/>
              <a:ext cx="1549400" cy="330200"/>
            </a:xfrm>
            <a:prstGeom prst="rect">
              <a:avLst/>
            </a:prstGeom>
            <a:solidFill>
              <a:srgbClr val="42424D">
                <a:alpha val="79999"/>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46" name="Rectangle 42" descr="Rectangle 46"/>
            <p:cNvSpPr>
              <a:spLocks/>
            </p:cNvSpPr>
            <p:nvPr/>
          </p:nvSpPr>
          <p:spPr bwMode="auto">
            <a:xfrm>
              <a:off x="5245100" y="4846638"/>
              <a:ext cx="1504950" cy="328612"/>
            </a:xfrm>
            <a:prstGeom prst="rect">
              <a:avLst/>
            </a:prstGeom>
            <a:solidFill>
              <a:srgbClr val="42424D">
                <a:alpha val="59999"/>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47" name="Rectangle 43" descr="Rectangle 47"/>
            <p:cNvSpPr>
              <a:spLocks/>
            </p:cNvSpPr>
            <p:nvPr/>
          </p:nvSpPr>
          <p:spPr bwMode="auto">
            <a:xfrm>
              <a:off x="7296150" y="4840288"/>
              <a:ext cx="1544638" cy="330200"/>
            </a:xfrm>
            <a:prstGeom prst="rect">
              <a:avLst/>
            </a:prstGeom>
            <a:solidFill>
              <a:srgbClr val="C0C0C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solidFill>
                  <a:srgbClr val="FFFFFF"/>
                </a:solidFill>
              </a:endParaRPr>
            </a:p>
          </p:txBody>
        </p:sp>
        <p:sp>
          <p:nvSpPr>
            <p:cNvPr id="43048" name="Text Box 44" descr="Text Box 48"/>
            <p:cNvSpPr txBox="1">
              <a:spLocks/>
            </p:cNvSpPr>
            <p:nvPr/>
          </p:nvSpPr>
          <p:spPr bwMode="auto">
            <a:xfrm>
              <a:off x="1095375" y="4903788"/>
              <a:ext cx="1490663"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100">
                  <a:solidFill>
                    <a:srgbClr val="FFFFFF"/>
                  </a:solidFill>
                </a:rPr>
                <a:t>НАЗВАНИЕ</a:t>
              </a:r>
            </a:p>
          </p:txBody>
        </p:sp>
        <p:sp>
          <p:nvSpPr>
            <p:cNvPr id="43049" name="Text Box 45" descr="Text Box 49"/>
            <p:cNvSpPr txBox="1">
              <a:spLocks/>
            </p:cNvSpPr>
            <p:nvPr/>
          </p:nvSpPr>
          <p:spPr bwMode="auto">
            <a:xfrm>
              <a:off x="1063625" y="5267325"/>
              <a:ext cx="15494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Вся система маркетинговых и PR-акций, направленная на создание брэнда. От имеющегося неизвестного товара или фирмы до "у всех на слуху».</a:t>
              </a:r>
            </a:p>
          </p:txBody>
        </p:sp>
        <p:sp>
          <p:nvSpPr>
            <p:cNvPr id="43050" name="Line 46" descr="Line 50"/>
            <p:cNvSpPr>
              <a:spLocks noChangeShapeType="1"/>
            </p:cNvSpPr>
            <p:nvPr/>
          </p:nvSpPr>
          <p:spPr bwMode="auto">
            <a:xfrm flipV="1">
              <a:off x="2879725" y="4867275"/>
              <a:ext cx="0" cy="1330325"/>
            </a:xfrm>
            <a:prstGeom prst="line">
              <a:avLst/>
            </a:prstGeom>
            <a:noFill/>
            <a:ln w="6350">
              <a:solidFill>
                <a:srgbClr val="40404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3051" name="Line 47" descr="Line 51"/>
            <p:cNvSpPr>
              <a:spLocks noChangeShapeType="1"/>
            </p:cNvSpPr>
            <p:nvPr/>
          </p:nvSpPr>
          <p:spPr bwMode="auto">
            <a:xfrm flipV="1">
              <a:off x="4953000" y="4846638"/>
              <a:ext cx="0" cy="1331912"/>
            </a:xfrm>
            <a:prstGeom prst="line">
              <a:avLst/>
            </a:prstGeom>
            <a:noFill/>
            <a:ln w="6350">
              <a:solidFill>
                <a:srgbClr val="40404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3052" name="Line 48" descr="Line 52"/>
            <p:cNvSpPr>
              <a:spLocks noChangeShapeType="1"/>
            </p:cNvSpPr>
            <p:nvPr/>
          </p:nvSpPr>
          <p:spPr bwMode="auto">
            <a:xfrm flipV="1">
              <a:off x="7021513" y="4857750"/>
              <a:ext cx="0" cy="1330325"/>
            </a:xfrm>
            <a:prstGeom prst="line">
              <a:avLst/>
            </a:prstGeom>
            <a:noFill/>
            <a:ln w="6350">
              <a:solidFill>
                <a:srgbClr val="40404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43053" name="Text Box 49" descr="Text Box 53"/>
            <p:cNvSpPr txBox="1">
              <a:spLocks/>
            </p:cNvSpPr>
            <p:nvPr/>
          </p:nvSpPr>
          <p:spPr bwMode="auto">
            <a:xfrm>
              <a:off x="3184525" y="4902200"/>
              <a:ext cx="1490663"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100">
                  <a:solidFill>
                    <a:srgbClr val="FFFFFF"/>
                  </a:solidFill>
                </a:rPr>
                <a:t>НАЗВАНИЕ</a:t>
              </a:r>
            </a:p>
          </p:txBody>
        </p:sp>
        <p:sp>
          <p:nvSpPr>
            <p:cNvPr id="43054" name="Text Box 50" descr="Text Box 54"/>
            <p:cNvSpPr txBox="1">
              <a:spLocks/>
            </p:cNvSpPr>
            <p:nvPr/>
          </p:nvSpPr>
          <p:spPr bwMode="auto">
            <a:xfrm>
              <a:off x="3152775" y="5265738"/>
              <a:ext cx="15494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Вся система маркетинговых и PR-акций, направленная на создание брэнда. От имеющегося неизвестного товара или фирмы до "у всех на слуху».</a:t>
              </a:r>
            </a:p>
          </p:txBody>
        </p:sp>
        <p:sp>
          <p:nvSpPr>
            <p:cNvPr id="43055" name="Text Box 51" descr="Text Box 55"/>
            <p:cNvSpPr txBox="1">
              <a:spLocks/>
            </p:cNvSpPr>
            <p:nvPr/>
          </p:nvSpPr>
          <p:spPr bwMode="auto">
            <a:xfrm>
              <a:off x="5257800" y="4902200"/>
              <a:ext cx="146367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100">
                  <a:solidFill>
                    <a:srgbClr val="FFFFFF"/>
                  </a:solidFill>
                </a:rPr>
                <a:t>НАЗВАНИЕ</a:t>
              </a:r>
            </a:p>
          </p:txBody>
        </p:sp>
        <p:sp>
          <p:nvSpPr>
            <p:cNvPr id="43056" name="Text Box 52" descr="Text Box 56"/>
            <p:cNvSpPr txBox="1">
              <a:spLocks/>
            </p:cNvSpPr>
            <p:nvPr/>
          </p:nvSpPr>
          <p:spPr bwMode="auto">
            <a:xfrm>
              <a:off x="5256213" y="5264150"/>
              <a:ext cx="1544637"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Вся система маркетинговых и PR-акций, направленная на создание брэнда. От имеющегося неизвестного товара или фирмы до "у всех на слуху».</a:t>
              </a:r>
            </a:p>
          </p:txBody>
        </p:sp>
        <p:sp>
          <p:nvSpPr>
            <p:cNvPr id="43057" name="Text Box 53" descr="Text Box 57"/>
            <p:cNvSpPr txBox="1">
              <a:spLocks/>
            </p:cNvSpPr>
            <p:nvPr/>
          </p:nvSpPr>
          <p:spPr bwMode="auto">
            <a:xfrm>
              <a:off x="7292975" y="4902200"/>
              <a:ext cx="1538288"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100">
                  <a:solidFill>
                    <a:srgbClr val="FFFFFF"/>
                  </a:solidFill>
                </a:rPr>
                <a:t>НАЗВАНИЕ</a:t>
              </a:r>
            </a:p>
          </p:txBody>
        </p:sp>
        <p:sp>
          <p:nvSpPr>
            <p:cNvPr id="43058" name="Text Box 54" descr="Text Box 58"/>
            <p:cNvSpPr txBox="1">
              <a:spLocks/>
            </p:cNvSpPr>
            <p:nvPr/>
          </p:nvSpPr>
          <p:spPr bwMode="auto">
            <a:xfrm>
              <a:off x="7304088" y="5264150"/>
              <a:ext cx="1541462"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3677" tIns="33677" rIns="33677" bIns="33677">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800">
                  <a:latin typeface="Calibri Light" panose="020F0302020204030204" pitchFamily="34" charset="0"/>
                  <a:cs typeface="Calibri Light" panose="020F0302020204030204" pitchFamily="34" charset="0"/>
                  <a:sym typeface="Calibri Light" panose="020F0302020204030204" pitchFamily="34" charset="0"/>
                </a:rPr>
                <a:t>Вся система маркетинговых и PR-акций, направленная на создание брэнда. От имеющегося неизвестного товара или фирмы до "у всех на слуху».</a:t>
              </a:r>
            </a:p>
          </p:txBody>
        </p:sp>
      </p:grpSp>
      <p:grpSp>
        <p:nvGrpSpPr>
          <p:cNvPr id="57" name="Группа 56"/>
          <p:cNvGrpSpPr/>
          <p:nvPr/>
        </p:nvGrpSpPr>
        <p:grpSpPr>
          <a:xfrm>
            <a:off x="7689304" y="284019"/>
            <a:ext cx="2160240" cy="383245"/>
            <a:chOff x="7689304" y="284019"/>
            <a:chExt cx="2160240" cy="383245"/>
          </a:xfrm>
        </p:grpSpPr>
        <p:sp>
          <p:nvSpPr>
            <p:cNvPr id="58" name="Прямоугольник 57"/>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59" name="Рисунок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7FBA76FF-FED7-490D-8610-906088C38F64}" type="slidenum">
              <a:rPr lang="ru-RU" altLang="ru-RU" sz="1000">
                <a:solidFill>
                  <a:srgbClr val="888888"/>
                </a:solidFill>
              </a:rPr>
              <a:pPr algn="r" defTabSz="914400" eaLnBrk="1"/>
              <a:t>14</a:t>
            </a:fld>
            <a:endParaRPr lang="ru-RU" altLang="ru-RU" sz="1000">
              <a:solidFill>
                <a:srgbClr val="888888"/>
              </a:solidFill>
            </a:endParaRPr>
          </a:p>
        </p:txBody>
      </p:sp>
      <p:sp>
        <p:nvSpPr>
          <p:cNvPr id="46083" name="Rectangle 2" descr="Title 1"/>
          <p:cNvSpPr>
            <a:spLocks/>
          </p:cNvSpPr>
          <p:nvPr>
            <p:ph type="title" idx="4294967295"/>
          </p:nvPr>
        </p:nvSpPr>
        <p:spPr bwMode="auto">
          <a:xfrm>
            <a:off x="1130300" y="358775"/>
            <a:ext cx="7745413"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885825" eaLnBrk="1"/>
            <a:r>
              <a:rPr lang="ru-RU" altLang="ru-RU" sz="1300" smtClean="0">
                <a:solidFill>
                  <a:srgbClr val="212121"/>
                </a:solidFill>
              </a:rPr>
              <a:t>РАБОЧИЕ ТАБЛИЦЫ</a:t>
            </a:r>
          </a:p>
        </p:txBody>
      </p:sp>
      <p:graphicFrame>
        <p:nvGraphicFramePr>
          <p:cNvPr id="23555" name="Group 3"/>
          <p:cNvGraphicFramePr>
            <a:graphicFrameLocks noGrp="1"/>
          </p:cNvGraphicFramePr>
          <p:nvPr/>
        </p:nvGraphicFramePr>
        <p:xfrm>
          <a:off x="1065213" y="1268413"/>
          <a:ext cx="7783512" cy="2093913"/>
        </p:xfrm>
        <a:graphic>
          <a:graphicData uri="http://schemas.openxmlformats.org/drawingml/2006/table">
            <a:tbl>
              <a:tblPr/>
              <a:tblGrid>
                <a:gridCol w="5449887">
                  <a:extLst>
                    <a:ext uri="{9D8B030D-6E8A-4147-A177-3AD203B41FA5}">
                      <a16:colId xmlns:a16="http://schemas.microsoft.com/office/drawing/2014/main" xmlns="" val="20000"/>
                    </a:ext>
                  </a:extLst>
                </a:gridCol>
                <a:gridCol w="1181100">
                  <a:extLst>
                    <a:ext uri="{9D8B030D-6E8A-4147-A177-3AD203B41FA5}">
                      <a16:colId xmlns:a16="http://schemas.microsoft.com/office/drawing/2014/main" xmlns="" val="20001"/>
                    </a:ext>
                  </a:extLst>
                </a:gridCol>
                <a:gridCol w="1152525">
                  <a:extLst>
                    <a:ext uri="{9D8B030D-6E8A-4147-A177-3AD203B41FA5}">
                      <a16:colId xmlns:a16="http://schemas.microsoft.com/office/drawing/2014/main" xmlns="" val="20002"/>
                    </a:ext>
                  </a:extLst>
                </a:gridCol>
              </a:tblGrid>
              <a:tr h="39687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   ОСНОВНЫЕ ХАРАКТЕРИСТИКИ</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40404C"/>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40404C"/>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40404C"/>
                    </a:solidFill>
                  </a:tcPr>
                </a:tc>
                <a:extLst>
                  <a:ext uri="{0D108BD9-81ED-4DB2-BD59-A6C34878D82A}">
                    <a16:rowId xmlns:a16="http://schemas.microsoft.com/office/drawing/2014/main" xmlns="" val="10000"/>
                  </a:ext>
                </a:extLst>
              </a:tr>
              <a:tr h="3270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extLst>
                  <a:ext uri="{0D108BD9-81ED-4DB2-BD59-A6C34878D82A}">
                    <a16:rowId xmlns:a16="http://schemas.microsoft.com/office/drawing/2014/main" xmlns="" val="10001"/>
                  </a:ext>
                </a:extLst>
              </a:tr>
              <a:tr h="3270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89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extLst>
                  <a:ext uri="{0D108BD9-81ED-4DB2-BD59-A6C34878D82A}">
                    <a16:rowId xmlns:a16="http://schemas.microsoft.com/office/drawing/2014/main" xmlns="" val="10003"/>
                  </a:ext>
                </a:extLst>
              </a:tr>
              <a:tr h="3270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27025">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0" marR="0" marT="0" marB="0"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solidFill>
                  </a:tcPr>
                </a:tc>
                <a:extLst>
                  <a:ext uri="{0D108BD9-81ED-4DB2-BD59-A6C34878D82A}">
                    <a16:rowId xmlns:a16="http://schemas.microsoft.com/office/drawing/2014/main" xmlns="" val="10005"/>
                  </a:ext>
                </a:extLst>
              </a:tr>
            </a:tbl>
          </a:graphicData>
        </a:graphic>
      </p:graphicFrame>
      <p:graphicFrame>
        <p:nvGraphicFramePr>
          <p:cNvPr id="23619" name="Group 67"/>
          <p:cNvGraphicFramePr>
            <a:graphicFrameLocks noGrp="1"/>
          </p:cNvGraphicFramePr>
          <p:nvPr/>
        </p:nvGraphicFramePr>
        <p:xfrm>
          <a:off x="1065213" y="4087813"/>
          <a:ext cx="7775575" cy="2141535"/>
        </p:xfrm>
        <a:graphic>
          <a:graphicData uri="http://schemas.openxmlformats.org/drawingml/2006/table">
            <a:tbl>
              <a:tblPr/>
              <a:tblGrid>
                <a:gridCol w="290512">
                  <a:extLst>
                    <a:ext uri="{9D8B030D-6E8A-4147-A177-3AD203B41FA5}">
                      <a16:colId xmlns:a16="http://schemas.microsoft.com/office/drawing/2014/main" xmlns="" val="20000"/>
                    </a:ext>
                  </a:extLst>
                </a:gridCol>
                <a:gridCol w="5168900">
                  <a:extLst>
                    <a:ext uri="{9D8B030D-6E8A-4147-A177-3AD203B41FA5}">
                      <a16:colId xmlns:a16="http://schemas.microsoft.com/office/drawing/2014/main" xmlns="" val="20001"/>
                    </a:ext>
                  </a:extLst>
                </a:gridCol>
                <a:gridCol w="1171575">
                  <a:extLst>
                    <a:ext uri="{9D8B030D-6E8A-4147-A177-3AD203B41FA5}">
                      <a16:colId xmlns:a16="http://schemas.microsoft.com/office/drawing/2014/main" xmlns="" val="20002"/>
                    </a:ext>
                  </a:extLst>
                </a:gridCol>
                <a:gridCol w="1144588">
                  <a:extLst>
                    <a:ext uri="{9D8B030D-6E8A-4147-A177-3AD203B41FA5}">
                      <a16:colId xmlns:a16="http://schemas.microsoft.com/office/drawing/2014/main" xmlns="" val="20003"/>
                    </a:ext>
                  </a:extLst>
                </a:gridCol>
              </a:tblGrid>
              <a:tr h="363537">
                <a:tc>
                  <a:txBody>
                    <a:bodyPr/>
                    <a:lstStyle/>
                    <a:p>
                      <a:pPr marL="0" marR="0" lvl="0" indent="0" algn="ctr" defTabSz="6731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113A64"/>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ОСНОВНЫЕ ХАРАКТЕРИСТИКИ</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113A64"/>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113A64"/>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Calibri" pitchFamily="34" charset="0"/>
                          <a:cs typeface="Calibri" pitchFamily="34" charset="0"/>
                          <a:sym typeface="Calibri" pitchFamily="34" charset="0"/>
                        </a:rPr>
                        <a:t>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113A64"/>
                    </a:solidFill>
                  </a:tcPr>
                </a:tc>
                <a:extLst>
                  <a:ext uri="{0D108BD9-81ED-4DB2-BD59-A6C34878D82A}">
                    <a16:rowId xmlns:a16="http://schemas.microsoft.com/office/drawing/2014/main" xmlns="" val="10000"/>
                  </a:ext>
                </a:extLst>
              </a:tr>
              <a:tr h="363537">
                <a:tc>
                  <a:txBody>
                    <a:bodyPr/>
                    <a:lstStyle/>
                    <a:p>
                      <a:pPr marL="0" marR="0" lvl="0" indent="0" algn="ctr" defTabSz="673100" rtl="0" eaLnBrk="1" fontAlgn="base" latinLnBrk="0" hangingPunct="0">
                        <a:lnSpc>
                          <a:spcPct val="2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1</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6731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3537">
                <a:tc>
                  <a:txBody>
                    <a:bodyPr/>
                    <a:lstStyle/>
                    <a:p>
                      <a:pPr marL="0" marR="0" lvl="0" indent="0" algn="ctr" defTabSz="673100" rtl="0" eaLnBrk="1" fontAlgn="base" latinLnBrk="0" hangingPunct="0">
                        <a:lnSpc>
                          <a:spcPct val="2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2</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tc>
                  <a:txBody>
                    <a:bodyPr/>
                    <a:lstStyle/>
                    <a:p>
                      <a:pPr marL="0" marR="0" lvl="0" indent="0" algn="l" defTabSz="6731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Текст текст текст текст Текст текст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extLst>
                  <a:ext uri="{0D108BD9-81ED-4DB2-BD59-A6C34878D82A}">
                    <a16:rowId xmlns:a16="http://schemas.microsoft.com/office/drawing/2014/main" xmlns="" val="10002"/>
                  </a:ext>
                </a:extLst>
              </a:tr>
              <a:tr h="379412">
                <a:tc>
                  <a:txBody>
                    <a:bodyPr/>
                    <a:lstStyle/>
                    <a:p>
                      <a:pPr marL="0" marR="0" lvl="0" indent="0" algn="ctr" defTabSz="673100" rtl="0" eaLnBrk="1" fontAlgn="base" latinLnBrk="0" hangingPunct="0">
                        <a:lnSpc>
                          <a:spcPct val="2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3</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6731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Текст текст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1474">
                <a:tc>
                  <a:txBody>
                    <a:bodyPr/>
                    <a:lstStyle/>
                    <a:p>
                      <a:pPr marL="0" marR="0" lvl="0" indent="0" algn="ctr" defTabSz="673100" rtl="0" eaLnBrk="1" fontAlgn="base" latinLnBrk="0" hangingPunct="0">
                        <a:lnSpc>
                          <a:spcPct val="2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4</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tc>
                  <a:txBody>
                    <a:bodyPr/>
                    <a:lstStyle/>
                    <a:p>
                      <a:pPr marL="0" marR="0" lvl="0" indent="0" algn="l" defTabSz="673100" rtl="0" eaLnBrk="1" fontAlgn="base"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Calibri" pitchFamily="34" charset="0"/>
                          <a:cs typeface="Calibri" pitchFamily="34" charset="0"/>
                          <a:sym typeface="Calibri" pitchFamily="34" charset="0"/>
                        </a:rPr>
                        <a:t>Текст текст текст текст Текст текст текст текст Текст текст текст текст Текст текст текст текст</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6E6EB">
                        <a:alpha val="29803"/>
                      </a:srgbClr>
                    </a:solidFill>
                  </a:tcPr>
                </a:tc>
                <a:extLst>
                  <a:ext uri="{0D108BD9-81ED-4DB2-BD59-A6C34878D82A}">
                    <a16:rowId xmlns:a16="http://schemas.microsoft.com/office/drawing/2014/main" xmlns="" val="10004"/>
                  </a:ext>
                </a:extLst>
              </a:tr>
              <a:tr h="300038">
                <a:tc>
                  <a:txBody>
                    <a:bodyPr/>
                    <a:lstStyle/>
                    <a:p>
                      <a:pPr marL="0" marR="0" lvl="0" indent="0" algn="ctr"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673100" rtl="0" eaLnBrk="1" fontAlgn="base" latinLnBrk="0" hangingPunct="0">
                        <a:lnSpc>
                          <a:spcPct val="100000"/>
                        </a:lnSpc>
                        <a:spcBef>
                          <a:spcPct val="0"/>
                        </a:spcBef>
                        <a:spcAft>
                          <a:spcPct val="0"/>
                        </a:spcAft>
                        <a:buClrTx/>
                        <a:buSzTx/>
                        <a:buFontTx/>
                        <a:buNone/>
                        <a:tabLst/>
                      </a:pPr>
                      <a:endPar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endParaRPr>
                    </a:p>
                  </a:txBody>
                  <a:tcPr marL="32147" marR="32147" marT="32147" marB="32147" anchor="ctr"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73100" rtl="0" eaLnBrk="1" fontAlgn="base"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Calibri" pitchFamily="34" charset="0"/>
                          <a:cs typeface="Calibri" pitchFamily="34" charset="0"/>
                          <a:sym typeface="Calibri" pitchFamily="34" charset="0"/>
                        </a:rPr>
                        <a:t>     </a:t>
                      </a:r>
                      <a:endParaRPr kumimoji="0" lang="ru-RU" sz="1800" b="0" i="0" u="none" strike="noStrike" cap="none" normalizeH="0" baseline="0" smtClean="0">
                        <a:ln>
                          <a:noFill/>
                        </a:ln>
                        <a:solidFill>
                          <a:srgbClr val="000000"/>
                        </a:solidFill>
                        <a:effectLst/>
                        <a:latin typeface="+mn-lt" charset="0"/>
                        <a:cs typeface="Calibri" pitchFamily="34" charset="0"/>
                        <a:sym typeface="Calibri" pitchFamily="34" charset="0"/>
                      </a:endParaRPr>
                    </a:p>
                  </a:txBody>
                  <a:tcPr marL="32147" marR="32147" marT="32147" marB="32147" horzOverflow="overflow">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6151" name="AutoShape 150" descr="AutoShape 154"/>
          <p:cNvSpPr>
            <a:spLocks/>
          </p:cNvSpPr>
          <p:nvPr/>
        </p:nvSpPr>
        <p:spPr bwMode="auto">
          <a:xfrm>
            <a:off x="7002463" y="4494213"/>
            <a:ext cx="242887" cy="242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113A6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2" name="AutoShape 151" descr="AutoShape 155"/>
          <p:cNvSpPr>
            <a:spLocks/>
          </p:cNvSpPr>
          <p:nvPr/>
        </p:nvSpPr>
        <p:spPr bwMode="auto">
          <a:xfrm>
            <a:off x="7002463" y="5253038"/>
            <a:ext cx="242887" cy="242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113A6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3" name="AutoShape 152" descr="AutoShape 156"/>
          <p:cNvSpPr>
            <a:spLocks/>
          </p:cNvSpPr>
          <p:nvPr/>
        </p:nvSpPr>
        <p:spPr bwMode="auto">
          <a:xfrm>
            <a:off x="8154988" y="4875213"/>
            <a:ext cx="242887" cy="241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A9A9A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4" name="AutoShape 153" descr="AutoShape 157"/>
          <p:cNvSpPr>
            <a:spLocks/>
          </p:cNvSpPr>
          <p:nvPr/>
        </p:nvSpPr>
        <p:spPr bwMode="auto">
          <a:xfrm>
            <a:off x="8154988" y="5634038"/>
            <a:ext cx="242887" cy="241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A9A9A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5" name="AutoShape 154" descr="AutoShape 158"/>
          <p:cNvSpPr>
            <a:spLocks/>
          </p:cNvSpPr>
          <p:nvPr/>
        </p:nvSpPr>
        <p:spPr bwMode="auto">
          <a:xfrm>
            <a:off x="6997700" y="1697038"/>
            <a:ext cx="242888" cy="242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40404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6" name="AutoShape 155" descr="AutoShape 159"/>
          <p:cNvSpPr>
            <a:spLocks/>
          </p:cNvSpPr>
          <p:nvPr/>
        </p:nvSpPr>
        <p:spPr bwMode="auto">
          <a:xfrm>
            <a:off x="6997700" y="2392363"/>
            <a:ext cx="242888" cy="242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40404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7" name="AutoShape 156" descr="AutoShape 160"/>
          <p:cNvSpPr>
            <a:spLocks/>
          </p:cNvSpPr>
          <p:nvPr/>
        </p:nvSpPr>
        <p:spPr bwMode="auto">
          <a:xfrm>
            <a:off x="8121650" y="2030413"/>
            <a:ext cx="242888" cy="242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A9A9A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46158" name="AutoShape 157" descr="AutoShape 161"/>
          <p:cNvSpPr>
            <a:spLocks/>
          </p:cNvSpPr>
          <p:nvPr/>
        </p:nvSpPr>
        <p:spPr bwMode="auto">
          <a:xfrm>
            <a:off x="8134350" y="2741613"/>
            <a:ext cx="242888" cy="242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rgbClr val="A9A9A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grpSp>
        <p:nvGrpSpPr>
          <p:cNvPr id="14" name="Группа 13"/>
          <p:cNvGrpSpPr/>
          <p:nvPr/>
        </p:nvGrpSpPr>
        <p:grpSpPr>
          <a:xfrm>
            <a:off x="7689304" y="284019"/>
            <a:ext cx="2160240" cy="383245"/>
            <a:chOff x="7689304" y="284019"/>
            <a:chExt cx="2160240" cy="383245"/>
          </a:xfrm>
        </p:grpSpPr>
        <p:sp>
          <p:nvSpPr>
            <p:cNvPr id="15" name="Прямоугольник 14"/>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16"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p:cNvSpPr>
          <p:nvPr/>
        </p:nvSpPr>
        <p:spPr bwMode="auto">
          <a:xfrm>
            <a:off x="0" y="5589588"/>
            <a:ext cx="9906000" cy="1171575"/>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52227" name="Text Box 2" descr="Slide Number Placeholder 1"/>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15E7730C-4E1B-4143-B80F-D9AABFD6F041}" type="slidenum">
              <a:rPr lang="ru-RU" altLang="ru-RU" sz="1000">
                <a:solidFill>
                  <a:srgbClr val="888888"/>
                </a:solidFill>
              </a:rPr>
              <a:pPr algn="r" defTabSz="914400" eaLnBrk="1"/>
              <a:t>15</a:t>
            </a:fld>
            <a:endParaRPr lang="ru-RU" altLang="ru-RU" sz="1000">
              <a:solidFill>
                <a:srgbClr val="888888"/>
              </a:solidFill>
            </a:endParaRPr>
          </a:p>
        </p:txBody>
      </p:sp>
      <p:sp>
        <p:nvSpPr>
          <p:cNvPr id="52228" name="Rectangle 3" descr="Title 2"/>
          <p:cNvSpPr>
            <a:spLocks/>
          </p:cNvSpPr>
          <p:nvPr>
            <p:ph type="title" idx="4294967295"/>
          </p:nvPr>
        </p:nvSpPr>
        <p:spPr bwMode="auto">
          <a:xfrm>
            <a:off x="1079500" y="346075"/>
            <a:ext cx="7745413"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885825" eaLnBrk="1"/>
            <a:r>
              <a:rPr lang="ru-RU" altLang="ru-RU" sz="1300" smtClean="0">
                <a:solidFill>
                  <a:srgbClr val="212121"/>
                </a:solidFill>
              </a:rPr>
              <a:t>НАЗВАНИЕ СЛАЙДА</a:t>
            </a:r>
          </a:p>
        </p:txBody>
      </p:sp>
      <p:sp>
        <p:nvSpPr>
          <p:cNvPr id="52229" name="Text Box 4" descr="Text Box 4"/>
          <p:cNvSpPr txBox="1">
            <a:spLocks/>
          </p:cNvSpPr>
          <p:nvPr/>
        </p:nvSpPr>
        <p:spPr bwMode="auto">
          <a:xfrm>
            <a:off x="1082675" y="976313"/>
            <a:ext cx="11509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1600" b="1">
                <a:solidFill>
                  <a:srgbClr val="04315F"/>
                </a:solidFill>
              </a:rPr>
              <a:t>ЗАГОЛОВОК</a:t>
            </a:r>
          </a:p>
        </p:txBody>
      </p:sp>
      <p:sp>
        <p:nvSpPr>
          <p:cNvPr id="52230" name="Text Box 5" descr="Text Box 5"/>
          <p:cNvSpPr txBox="1">
            <a:spLocks/>
          </p:cNvSpPr>
          <p:nvPr/>
        </p:nvSpPr>
        <p:spPr bwMode="auto">
          <a:xfrm>
            <a:off x="738188" y="1628775"/>
            <a:ext cx="7775575" cy="1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marL="328613" indent="-328613">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ct val="110000"/>
              </a:lnSpc>
              <a:buSzPct val="100000"/>
              <a:buFontTx/>
              <a:buAutoNum type="arabicPeriod"/>
            </a:pPr>
            <a:r>
              <a:rPr lang="ru-RU" altLang="ru-RU" sz="1100">
                <a:solidFill>
                  <a:srgbClr val="40404C"/>
                </a:solidFill>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altLang="ru-RU" sz="1100" b="1">
              <a:solidFill>
                <a:srgbClr val="40404C"/>
              </a:solidFill>
              <a:latin typeface="Helvetica Neue" pitchFamily="2" charset="-52"/>
              <a:sym typeface="Helvetica Neue" pitchFamily="2" charset="-52"/>
            </a:endParaRPr>
          </a:p>
          <a:p>
            <a:pPr defTabSz="914400" eaLnBrk="1">
              <a:lnSpc>
                <a:spcPct val="110000"/>
              </a:lnSpc>
              <a:buSzPct val="100000"/>
              <a:buFontTx/>
              <a:buAutoNum type="arabicPeriod"/>
            </a:pPr>
            <a:endParaRPr lang="ru-RU" altLang="ru-RU" sz="1100">
              <a:solidFill>
                <a:srgbClr val="40404C"/>
              </a:solidFill>
            </a:endParaRPr>
          </a:p>
          <a:p>
            <a:pPr defTabSz="914400" eaLnBrk="1">
              <a:lnSpc>
                <a:spcPct val="110000"/>
              </a:lnSpc>
              <a:buSzPct val="100000"/>
              <a:buFontTx/>
              <a:buAutoNum type="arabicPeriod" startAt="3"/>
            </a:pPr>
            <a:r>
              <a:rPr lang="ru-RU" altLang="ru-RU" sz="1100">
                <a:solidFill>
                  <a:srgbClr val="40404C"/>
                </a:solidFill>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endParaRPr lang="ru-RU" altLang="ru-RU" sz="1100" b="1">
              <a:solidFill>
                <a:srgbClr val="40404C"/>
              </a:solidFill>
              <a:latin typeface="Helvetica Neue" pitchFamily="2" charset="-52"/>
              <a:sym typeface="Helvetica Neue" pitchFamily="2" charset="-52"/>
            </a:endParaRPr>
          </a:p>
          <a:p>
            <a:pPr defTabSz="914400" eaLnBrk="1">
              <a:lnSpc>
                <a:spcPct val="110000"/>
              </a:lnSpc>
              <a:buSzPct val="100000"/>
              <a:buFontTx/>
              <a:buAutoNum type="arabicPeriod" startAt="3"/>
            </a:pPr>
            <a:endParaRPr lang="ru-RU" altLang="ru-RU" sz="1100">
              <a:solidFill>
                <a:srgbClr val="40404C"/>
              </a:solidFill>
            </a:endParaRPr>
          </a:p>
          <a:p>
            <a:pPr defTabSz="914400" eaLnBrk="1">
              <a:lnSpc>
                <a:spcPct val="110000"/>
              </a:lnSpc>
              <a:buSzPct val="100000"/>
              <a:buFontTx/>
              <a:buAutoNum type="arabicPeriod" startAt="5"/>
            </a:pPr>
            <a:r>
              <a:rPr lang="ru-RU" altLang="ru-RU" sz="1100">
                <a:solidFill>
                  <a:srgbClr val="40404C"/>
                </a:solidFill>
              </a:rPr>
              <a:t>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 ТЕКСТ</a:t>
            </a:r>
          </a:p>
        </p:txBody>
      </p:sp>
      <p:sp>
        <p:nvSpPr>
          <p:cNvPr id="52231" name="Text Box 6" descr="Text Box 8"/>
          <p:cNvSpPr txBox="1">
            <a:spLocks/>
          </p:cNvSpPr>
          <p:nvPr/>
        </p:nvSpPr>
        <p:spPr bwMode="auto">
          <a:xfrm>
            <a:off x="738187" y="5887401"/>
            <a:ext cx="8473899" cy="568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7419" tIns="37419" rIns="37419" bIns="37419" anchor="ctr">
            <a:spAutoFit/>
          </a:bodyPr>
          <a:lstStyle>
            <a:lvl1pPr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6731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6731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ru-RU" altLang="ru-RU" sz="1600" b="1" dirty="0" smtClean="0">
                <a:solidFill>
                  <a:srgbClr val="04315F"/>
                </a:solidFill>
              </a:rPr>
              <a:t>ТЕКСТ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ТЕКСТ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endParaRPr lang="ru-RU" altLang="ru-RU" sz="1600" b="1" dirty="0" smtClean="0">
              <a:solidFill>
                <a:srgbClr val="04315F"/>
              </a:solidFill>
            </a:endParaRPr>
          </a:p>
          <a:p>
            <a:pPr algn="ctr" eaLnBrk="1"/>
            <a:r>
              <a:rPr lang="ru-RU" altLang="ru-RU" sz="1600" b="1" dirty="0" smtClean="0">
                <a:solidFill>
                  <a:srgbClr val="04315F"/>
                </a:solidFill>
              </a:rPr>
              <a:t>ТЕКСТ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ТЕКСТ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r>
              <a:rPr lang="ru-RU" altLang="ru-RU" sz="1600" b="1" dirty="0" smtClean="0">
                <a:solidFill>
                  <a:srgbClr val="04315F"/>
                </a:solidFill>
              </a:rPr>
              <a:t> </a:t>
            </a:r>
            <a:r>
              <a:rPr lang="ru-RU" altLang="ru-RU" sz="1600" b="1" dirty="0" err="1" smtClean="0">
                <a:solidFill>
                  <a:srgbClr val="04315F"/>
                </a:solidFill>
              </a:rPr>
              <a:t>ТЕКСТ</a:t>
            </a:r>
            <a:endParaRPr lang="ru-RU" altLang="ru-RU" sz="1600" b="1" dirty="0" smtClean="0">
              <a:solidFill>
                <a:srgbClr val="04315F"/>
              </a:solidFill>
            </a:endParaRPr>
          </a:p>
        </p:txBody>
      </p:sp>
      <p:grpSp>
        <p:nvGrpSpPr>
          <p:cNvPr id="8" name="Группа 7"/>
          <p:cNvGrpSpPr/>
          <p:nvPr/>
        </p:nvGrpSpPr>
        <p:grpSpPr>
          <a:xfrm>
            <a:off x="7689304" y="284019"/>
            <a:ext cx="2160240" cy="383245"/>
            <a:chOff x="7689304" y="284019"/>
            <a:chExt cx="2160240" cy="383245"/>
          </a:xfrm>
        </p:grpSpPr>
        <p:sp>
          <p:nvSpPr>
            <p:cNvPr id="9" name="Прямоугольник 8"/>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10"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Graphic 1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3036888"/>
            <a:ext cx="4492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1" name="Picture 2" descr="Graphic 1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1589088"/>
            <a:ext cx="4699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2" name="Picture 3" descr="Graphic 1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2788" y="1587500"/>
            <a:ext cx="4746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4" descr="Graphic 1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3838" y="1552575"/>
            <a:ext cx="4222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5" descr="Graphic 1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8863" y="1546225"/>
            <a:ext cx="4032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5" name="Picture 6" descr="Graphic 1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2613" y="1527175"/>
            <a:ext cx="4032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6" name="Picture 7" descr="Graphic 12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6363" y="1525588"/>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7" name="Picture 8" descr="Graphic 12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86450" y="1590675"/>
            <a:ext cx="481013"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8" name="Picture 9" descr="Graphic 12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40513" y="1600200"/>
            <a:ext cx="479425"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9" name="Picture 10" descr="Graphic 13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8875" y="1570038"/>
            <a:ext cx="3349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0" name="Picture 11" descr="Graphic 13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32775" y="1525588"/>
            <a:ext cx="39211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1" name="Picture 12" descr="Graphic 13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1263" y="2262188"/>
            <a:ext cx="4333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2" name="Picture 13" descr="Graphic 13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93900"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3" name="Picture 14" descr="Graphic 13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851525" y="2262188"/>
            <a:ext cx="51593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4" name="Picture 15" descr="Graphic 13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42300"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5" name="Picture 16" descr="Graphic 13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961063"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6" name="Picture 17" descr="Graphic 13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746875" y="3824288"/>
            <a:ext cx="3857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7" name="Picture 18" descr="Graphic 13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987550"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8" name="Picture 19" descr="Graphic 13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773363"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9" name="Picture 20" descr="Graphic 14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900738"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0" name="Picture 21" descr="Graphic 141"/>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08575" y="4621213"/>
            <a:ext cx="4762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1" name="Picture 22" descr="Graphic 14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692900"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2" name="Picture 23" descr="Graphic 143"/>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56588" y="3036888"/>
            <a:ext cx="368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3" name="Picture 24" descr="Graphic 144"/>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32752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4" name="Picture 25" descr="Graphic 145"/>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118100"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5" name="Picture 26" descr="Graphic 14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284288" y="3055938"/>
            <a:ext cx="33655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6" name="Picture 27" descr="Graphic 147"/>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028825" y="3073400"/>
            <a:ext cx="44926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7" name="Picture 28" descr="Graphic 148"/>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798763" y="3036888"/>
            <a:ext cx="42703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8" name="Picture 29" descr="Graphic 14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338638"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79" name="Picture 30" descr="Graphic 150"/>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56000"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0" name="Picture 31" descr="Graphic 15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1" name="Picture 32" descr="Graphic 152"/>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08188"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2" name="Picture 33" descr="Graphic 153"/>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488238" y="3824288"/>
            <a:ext cx="3937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3" name="Picture 34" descr="Graphic 154"/>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686550"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4" name="Picture 35" descr="Graphic 155"/>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7472363"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5" name="Picture 36" descr="Graphic 156"/>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1258888" y="4621213"/>
            <a:ext cx="374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6" name="Picture 37" descr="Graphic 157"/>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559175" y="4621213"/>
            <a:ext cx="4206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7" name="Picture 38" descr="Graphic 158"/>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371975" y="4621213"/>
            <a:ext cx="373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8" name="Picture 39" descr="Graphic 15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276542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89" name="Picture 40" descr="Graphic 160"/>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5119688"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0" name="Picture 41" descr="Graphic 16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54647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1" name="Picture 42" descr="Graphic 162"/>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747077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2" name="Picture 43" descr="Graphic 163"/>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678613" y="2262188"/>
            <a:ext cx="4333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3" name="Picture 44" descr="Graphic 164"/>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5173663"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4" name="Picture 45" descr="Graphic 165"/>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7473950" y="3036888"/>
            <a:ext cx="4333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5" name="Picture 46" descr="Graphic 166"/>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4357688" y="3824288"/>
            <a:ext cx="4333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6" name="Picture 47" descr="Graphic 167"/>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571875"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7" name="Picture 48" descr="Graphic 168"/>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2784475"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8" name="Picture 49" descr="Graphic 169"/>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8256588" y="4600575"/>
            <a:ext cx="468312"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99" name="Picture 50" descr="Graphic 170"/>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8256588" y="3806825"/>
            <a:ext cx="4683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300" name="Rectangle 51" descr="Title 2"/>
          <p:cNvSpPr>
            <a:spLocks noChangeArrowheads="1"/>
          </p:cNvSpPr>
          <p:nvPr>
            <p:ph type="title" idx="4294967295"/>
          </p:nvPr>
        </p:nvSpPr>
        <p:spPr bwMode="auto">
          <a:xfrm>
            <a:off x="1079500" y="346075"/>
            <a:ext cx="7745413"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5825" eaLnBrk="1"/>
            <a:r>
              <a:rPr lang="ru-RU" altLang="ru-RU" sz="1300" smtClean="0">
                <a:solidFill>
                  <a:srgbClr val="212121"/>
                </a:solidFill>
              </a:rPr>
              <a:t>ИКОНКИ №1</a:t>
            </a:r>
          </a:p>
        </p:txBody>
      </p:sp>
      <p:sp>
        <p:nvSpPr>
          <p:cNvPr id="53301" name="Text Box 2"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339242C7-E28A-480C-B7DE-4FCAAB8FA759}" type="slidenum">
              <a:rPr lang="ru-RU" altLang="ru-RU" sz="1000">
                <a:solidFill>
                  <a:srgbClr val="888888"/>
                </a:solidFill>
              </a:rPr>
              <a:pPr algn="r" defTabSz="914400" eaLnBrk="1"/>
              <a:t>16</a:t>
            </a:fld>
            <a:endParaRPr lang="ru-RU" altLang="ru-RU" sz="1000">
              <a:solidFill>
                <a:srgbClr val="888888"/>
              </a:solidFill>
            </a:endParaRPr>
          </a:p>
        </p:txBody>
      </p:sp>
      <p:grpSp>
        <p:nvGrpSpPr>
          <p:cNvPr id="54" name="Группа 53"/>
          <p:cNvGrpSpPr/>
          <p:nvPr/>
        </p:nvGrpSpPr>
        <p:grpSpPr>
          <a:xfrm>
            <a:off x="7689304" y="284019"/>
            <a:ext cx="2160240" cy="383245"/>
            <a:chOff x="7689304" y="284019"/>
            <a:chExt cx="2160240" cy="383245"/>
          </a:xfrm>
        </p:grpSpPr>
        <p:sp>
          <p:nvSpPr>
            <p:cNvPr id="55" name="Прямоугольник 54"/>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56" name="Рисунок 7"/>
            <p:cNvPicPr>
              <a:picLocks noChangeAspect="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descr="Rectangle 103"/>
          <p:cNvSpPr>
            <a:spLocks/>
          </p:cNvSpPr>
          <p:nvPr/>
        </p:nvSpPr>
        <p:spPr bwMode="auto">
          <a:xfrm>
            <a:off x="1074738" y="1270000"/>
            <a:ext cx="7764462" cy="40592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endParaRPr lang="ru-RU" altLang="ru-RU">
              <a:solidFill>
                <a:srgbClr val="FFFFFF"/>
              </a:solidFill>
            </a:endParaRPr>
          </a:p>
        </p:txBody>
      </p:sp>
      <p:pic>
        <p:nvPicPr>
          <p:cNvPr id="54275" name="Picture 2" descr="Graphic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3036888"/>
            <a:ext cx="4492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Picture 3" descr="Graphic 10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1589088"/>
            <a:ext cx="4699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4" descr="Graphic 10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2788" y="1587500"/>
            <a:ext cx="4746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8" name="Picture 5" descr="Graphic 10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3838" y="1552575"/>
            <a:ext cx="4222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9" name="Picture 6" descr="Graphic 10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8863" y="1546225"/>
            <a:ext cx="403225"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0" name="Picture 7" descr="Graphic 10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2613" y="1527175"/>
            <a:ext cx="4032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1" name="Picture 8" descr="Graphic 1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6363" y="1525588"/>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2" name="Picture 9" descr="Graphic 1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86450" y="1590675"/>
            <a:ext cx="481013"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3" name="Picture 10" descr="Graphic 1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40513" y="1600200"/>
            <a:ext cx="479425"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4" name="Picture 11" descr="Graphic 1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8875" y="1570038"/>
            <a:ext cx="3349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5" name="Picture 12" descr="Graphic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32775" y="1525588"/>
            <a:ext cx="39211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6" name="Picture 13" descr="Graphic 1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1263" y="2262188"/>
            <a:ext cx="4333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7" name="Picture 14" descr="Graphic 1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93900"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8" name="Picture 15" descr="Graphic 11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851525" y="2262188"/>
            <a:ext cx="51593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9" name="Picture 16" descr="Graphic 11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42300"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0" name="Picture 17" descr="Graphic 1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961063"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1" name="Picture 18" descr="Graphic 12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746875" y="3824288"/>
            <a:ext cx="3857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2" name="Picture 19" descr="Graphic 12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987550"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3" name="Picture 20" descr="Graphic 1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773363"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4" name="Picture 21" descr="Graphic 12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900738"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5" name="Picture 22" descr="Graphic 12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08575" y="4621213"/>
            <a:ext cx="4762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6" name="Picture 23" descr="Graphic 125"/>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692900"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7" name="Picture 24" descr="Graphic 126"/>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56588" y="3036888"/>
            <a:ext cx="368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8" name="Picture 25" descr="Graphic 12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32752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99" name="Picture 26" descr="Graphic 128"/>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118100"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0" name="Picture 27" descr="Graphic 12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284288" y="3055938"/>
            <a:ext cx="336550"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1" name="Picture 28" descr="Graphic 130"/>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028825" y="3073400"/>
            <a:ext cx="44926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2" name="Picture 29" descr="Graphic 131"/>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798763" y="3036888"/>
            <a:ext cx="42703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3" name="Picture 30" descr="Graphic 132"/>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338638"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4" name="Picture 31" descr="Graphic 13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56000"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5" name="Picture 32" descr="Graphic 134"/>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6" name="Picture 33" descr="Graphic 13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08188"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7" name="Picture 34" descr="Graphic 136"/>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488238" y="3824288"/>
            <a:ext cx="3937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8" name="Picture 35" descr="Graphic 13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686550"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09" name="Picture 36" descr="Graphic 138"/>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7472363" y="4621213"/>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0" name="Picture 37" descr="Graphic 139"/>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1258888" y="4621213"/>
            <a:ext cx="374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1" name="Picture 38" descr="Graphic 140"/>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559175" y="4621213"/>
            <a:ext cx="4206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2" name="Picture 39" descr="Graphic 141"/>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371975" y="4621213"/>
            <a:ext cx="373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3" name="Picture 40" descr="Graphic 142"/>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276542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4" name="Picture 41" descr="Graphic 143"/>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5119688" y="30368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5" name="Picture 42" descr="Graphic 144"/>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54647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6" name="Picture 43" descr="Graphic 145"/>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7470775" y="22621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7" name="Picture 44" descr="Graphic 146"/>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678613" y="2262188"/>
            <a:ext cx="4333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8" name="Picture 45" descr="Graphic 147"/>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5173663"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19" name="Picture 46" descr="Graphic 148"/>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7473950" y="3036888"/>
            <a:ext cx="4333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20" name="Picture 47" descr="Graphic 149"/>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4357688" y="3824288"/>
            <a:ext cx="4333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21" name="Picture 48" descr="Graphic 150"/>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571875"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22" name="Picture 49" descr="Graphic 151"/>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2784475" y="3824288"/>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23" name="Picture 50" descr="Graphic 152"/>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8256588" y="4600575"/>
            <a:ext cx="468312"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24" name="Picture 51" descr="Graphic 153"/>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8256588" y="3806825"/>
            <a:ext cx="4683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325" name="Rectangle 52" descr="Title 2"/>
          <p:cNvSpPr>
            <a:spLocks noChangeArrowheads="1"/>
          </p:cNvSpPr>
          <p:nvPr>
            <p:ph type="title" idx="4294967295"/>
          </p:nvPr>
        </p:nvSpPr>
        <p:spPr bwMode="auto">
          <a:xfrm>
            <a:off x="1079500" y="346075"/>
            <a:ext cx="7745413"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5825" eaLnBrk="1"/>
            <a:r>
              <a:rPr lang="ru-RU" altLang="ru-RU" sz="1300" smtClean="0">
                <a:solidFill>
                  <a:srgbClr val="212121"/>
                </a:solidFill>
              </a:rPr>
              <a:t>ИКОНКИ №2</a:t>
            </a:r>
          </a:p>
        </p:txBody>
      </p:sp>
      <p:sp>
        <p:nvSpPr>
          <p:cNvPr id="54326" name="Text Box 2"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8D38FEA0-EF28-44FD-A4ED-C14CDC684214}" type="slidenum">
              <a:rPr lang="ru-RU" altLang="ru-RU" sz="1000">
                <a:solidFill>
                  <a:srgbClr val="888888"/>
                </a:solidFill>
              </a:rPr>
              <a:pPr algn="r" defTabSz="914400" eaLnBrk="1"/>
              <a:t>17</a:t>
            </a:fld>
            <a:endParaRPr lang="ru-RU" altLang="ru-RU" sz="1000">
              <a:solidFill>
                <a:srgbClr val="888888"/>
              </a:solidFill>
            </a:endParaRPr>
          </a:p>
        </p:txBody>
      </p:sp>
      <p:grpSp>
        <p:nvGrpSpPr>
          <p:cNvPr id="55" name="Группа 54"/>
          <p:cNvGrpSpPr/>
          <p:nvPr/>
        </p:nvGrpSpPr>
        <p:grpSpPr>
          <a:xfrm>
            <a:off x="7689304" y="284019"/>
            <a:ext cx="2160240" cy="383245"/>
            <a:chOff x="7689304" y="284019"/>
            <a:chExt cx="2160240" cy="383245"/>
          </a:xfrm>
        </p:grpSpPr>
        <p:sp>
          <p:nvSpPr>
            <p:cNvPr id="56" name="Прямоугольник 55"/>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57" name="Рисунок 7"/>
            <p:cNvPicPr>
              <a:picLocks noChangeAspect="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1262063"/>
            <a:ext cx="4667250" cy="428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299" name="Text Box 2" descr="Slide Number Placeholder 1"/>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BEA3AF15-6AEC-4746-8B07-B9C30C4C3495}" type="slidenum">
              <a:rPr lang="ru-RU" altLang="ru-RU" sz="1000">
                <a:solidFill>
                  <a:srgbClr val="888888"/>
                </a:solidFill>
              </a:rPr>
              <a:pPr algn="r" defTabSz="914400" eaLnBrk="1"/>
              <a:t>18</a:t>
            </a:fld>
            <a:endParaRPr lang="ru-RU" altLang="ru-RU" sz="1000">
              <a:solidFill>
                <a:srgbClr val="888888"/>
              </a:solidFill>
            </a:endParaRPr>
          </a:p>
        </p:txBody>
      </p:sp>
      <p:sp>
        <p:nvSpPr>
          <p:cNvPr id="55300" name="Rectangle 3" descr="Title 2"/>
          <p:cNvSpPr>
            <a:spLocks/>
          </p:cNvSpPr>
          <p:nvPr>
            <p:ph type="title" idx="4294967295"/>
          </p:nvPr>
        </p:nvSpPr>
        <p:spPr bwMode="auto">
          <a:xfrm>
            <a:off x="1079500" y="346075"/>
            <a:ext cx="7745413"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885825" eaLnBrk="1"/>
            <a:r>
              <a:rPr lang="ru-RU" altLang="ru-RU" sz="1300" smtClean="0">
                <a:solidFill>
                  <a:srgbClr val="212121"/>
                </a:solidFill>
              </a:rPr>
              <a:t>КОНТАКТЫ</a:t>
            </a:r>
          </a:p>
        </p:txBody>
      </p:sp>
      <p:sp>
        <p:nvSpPr>
          <p:cNvPr id="55301" name="Rectangle 4" descr="Rectangle 2"/>
          <p:cNvSpPr>
            <a:spLocks/>
          </p:cNvSpPr>
          <p:nvPr/>
        </p:nvSpPr>
        <p:spPr bwMode="auto">
          <a:xfrm>
            <a:off x="541338" y="2087563"/>
            <a:ext cx="5191125" cy="2595562"/>
          </a:xfrm>
          <a:prstGeom prst="rect">
            <a:avLst/>
          </a:prstGeom>
          <a:solidFill>
            <a:srgbClr val="40404C"/>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sz="1600">
              <a:solidFill>
                <a:srgbClr val="FFFFFF"/>
              </a:solidFill>
            </a:endParaRPr>
          </a:p>
        </p:txBody>
      </p:sp>
      <p:sp>
        <p:nvSpPr>
          <p:cNvPr id="55302" name="Text Box 5" descr="Text Box 5"/>
          <p:cNvSpPr txBox="1">
            <a:spLocks/>
          </p:cNvSpPr>
          <p:nvPr/>
        </p:nvSpPr>
        <p:spPr bwMode="auto">
          <a:xfrm>
            <a:off x="1084263" y="2489200"/>
            <a:ext cx="3794125" cy="231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АО «</a:t>
            </a:r>
            <a:r>
              <a:rPr lang="ru-RU" altLang="ru-RU" sz="1600" dirty="0" smtClean="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ОДК-Климов»</a:t>
            </a: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г. </a:t>
            </a:r>
            <a:r>
              <a:rPr lang="ru-RU" altLang="ru-RU" sz="1600" dirty="0" smtClean="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Санкт-Петербург, 194100</a:t>
            </a: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1600" dirty="0" smtClean="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ул. Кантемировская, д. 11, стр. 1</a:t>
            </a: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тел.: +7 </a:t>
            </a:r>
            <a:r>
              <a:rPr lang="ru-RU" altLang="ru-RU" sz="1600" dirty="0" smtClean="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(812) 454-72-01</a:t>
            </a: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en-US" altLang="ru-RU" sz="1600" dirty="0" smtClean="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konkurs@klimov.ru</a:t>
            </a: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www.uecrus.com</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
            </a:r>
            <a:br>
              <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endParaRPr lang="ru-RU" altLang="ru-RU" sz="1600" dirty="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grpSp>
        <p:nvGrpSpPr>
          <p:cNvPr id="7" name="Группа 6"/>
          <p:cNvGrpSpPr/>
          <p:nvPr/>
        </p:nvGrpSpPr>
        <p:grpSpPr>
          <a:xfrm>
            <a:off x="7689304" y="284019"/>
            <a:ext cx="2160240" cy="383245"/>
            <a:chOff x="7689304" y="284019"/>
            <a:chExt cx="2160240" cy="383245"/>
          </a:xfrm>
        </p:grpSpPr>
        <p:sp>
          <p:nvSpPr>
            <p:cNvPr id="8" name="Прямоугольник 7"/>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9" name="Рисунок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1262063"/>
            <a:ext cx="4667250" cy="428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2" descr="Slide Number Placeholder 1"/>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98A3EAAE-4D60-454C-83FC-CF4C9943BBA2}" type="slidenum">
              <a:rPr lang="ru-RU" altLang="ru-RU" sz="1000">
                <a:solidFill>
                  <a:srgbClr val="888888"/>
                </a:solidFill>
              </a:rPr>
              <a:pPr algn="r" defTabSz="914400" eaLnBrk="1"/>
              <a:t>19</a:t>
            </a:fld>
            <a:endParaRPr lang="ru-RU" altLang="ru-RU" sz="1000">
              <a:solidFill>
                <a:srgbClr val="888888"/>
              </a:solidFill>
            </a:endParaRPr>
          </a:p>
        </p:txBody>
      </p:sp>
      <p:sp>
        <p:nvSpPr>
          <p:cNvPr id="56324" name="Rectangle 3" descr="Rectangle 2"/>
          <p:cNvSpPr>
            <a:spLocks/>
          </p:cNvSpPr>
          <p:nvPr/>
        </p:nvSpPr>
        <p:spPr bwMode="auto">
          <a:xfrm>
            <a:off x="541338" y="2087563"/>
            <a:ext cx="5191125" cy="2595562"/>
          </a:xfrm>
          <a:prstGeom prst="rect">
            <a:avLst/>
          </a:prstGeom>
          <a:solidFill>
            <a:srgbClr val="40404C"/>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sz="1600">
              <a:solidFill>
                <a:srgbClr val="FFFFFF"/>
              </a:solidFill>
            </a:endParaRPr>
          </a:p>
        </p:txBody>
      </p:sp>
      <p:sp>
        <p:nvSpPr>
          <p:cNvPr id="56325" name="Text Box 4" descr="Text Box 3"/>
          <p:cNvSpPr txBox="1">
            <a:spLocks/>
          </p:cNvSpPr>
          <p:nvPr/>
        </p:nvSpPr>
        <p:spPr bwMode="auto">
          <a:xfrm>
            <a:off x="1239838" y="3238500"/>
            <a:ext cx="361632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24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СПАСИБО ЗА ВНИМАНИЕ!</a:t>
            </a:r>
          </a:p>
        </p:txBody>
      </p:sp>
      <p:grpSp>
        <p:nvGrpSpPr>
          <p:cNvPr id="6" name="Группа 5"/>
          <p:cNvGrpSpPr/>
          <p:nvPr/>
        </p:nvGrpSpPr>
        <p:grpSpPr>
          <a:xfrm>
            <a:off x="7689304" y="284019"/>
            <a:ext cx="2160240" cy="383245"/>
            <a:chOff x="7689304" y="284019"/>
            <a:chExt cx="2160240" cy="383245"/>
          </a:xfrm>
        </p:grpSpPr>
        <p:sp>
          <p:nvSpPr>
            <p:cNvPr id="7" name="Прямоугольник 6"/>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19050"/>
            <a:ext cx="6530975" cy="689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4" descr="Rectangle 15"/>
          <p:cNvSpPr>
            <a:spLocks/>
          </p:cNvSpPr>
          <p:nvPr/>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endParaRPr lang="ru-RU" altLang="ru-RU">
              <a:solidFill>
                <a:srgbClr val="FFFFFF"/>
              </a:solidFill>
            </a:endParaRPr>
          </a:p>
        </p:txBody>
      </p:sp>
      <p:sp>
        <p:nvSpPr>
          <p:cNvPr id="26629" name="Text Box 5" descr="Text Box 5"/>
          <p:cNvSpPr txBox="1">
            <a:spLocks/>
          </p:cNvSpPr>
          <p:nvPr/>
        </p:nvSpPr>
        <p:spPr bwMode="auto">
          <a:xfrm>
            <a:off x="690563" y="4270375"/>
            <a:ext cx="461962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НАЗВАНИЕ </a:t>
            </a:r>
            <a:b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ПРЕЗЕНТАЦИИ </a:t>
            </a:r>
          </a:p>
          <a:p>
            <a:pPr defTabSz="914400" eaLnBrk="1"/>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a:t>
            </a:r>
            <a:r>
              <a:rPr lang="ru-RU" altLang="ru-RU" sz="11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данная обложка используется для материалов по боевой авиации.</a:t>
            </a:r>
            <a:endPar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6630" name="Text Box 6" descr="Text Box 5"/>
          <p:cNvSpPr txBox="1">
            <a:spLocks/>
          </p:cNvSpPr>
          <p:nvPr/>
        </p:nvSpPr>
        <p:spPr bwMode="auto">
          <a:xfrm>
            <a:off x="696913" y="6191250"/>
            <a:ext cx="12255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300">
                <a:solidFill>
                  <a:srgbClr val="212121"/>
                </a:solidFill>
                <a:latin typeface="Calibri Light" panose="020F0302020204030204" pitchFamily="34" charset="0"/>
                <a:cs typeface="Calibri Light" panose="020F0302020204030204" pitchFamily="34" charset="0"/>
                <a:sym typeface="Calibri Light" panose="020F0302020204030204" pitchFamily="34" charset="0"/>
              </a:rPr>
              <a:t>01.01.2021</a:t>
            </a:r>
          </a:p>
        </p:txBody>
      </p:sp>
      <p:pic>
        <p:nvPicPr>
          <p:cNvPr id="7"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770731"/>
            <a:ext cx="2628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0"/>
            <a:ext cx="6529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3" descr="Rectangle 15"/>
          <p:cNvSpPr>
            <a:spLocks/>
          </p:cNvSpPr>
          <p:nvPr/>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endParaRPr lang="ru-RU" altLang="ru-RU">
              <a:solidFill>
                <a:srgbClr val="FFFFFF"/>
              </a:solidFill>
            </a:endParaRPr>
          </a:p>
        </p:txBody>
      </p:sp>
      <p:sp>
        <p:nvSpPr>
          <p:cNvPr id="27652" name="Text Box 4" descr="Text Box 5"/>
          <p:cNvSpPr txBox="1">
            <a:spLocks/>
          </p:cNvSpPr>
          <p:nvPr/>
        </p:nvSpPr>
        <p:spPr bwMode="auto">
          <a:xfrm>
            <a:off x="690563" y="4270375"/>
            <a:ext cx="461962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НАЗВАНИЕ </a:t>
            </a:r>
            <a:b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ПРЕЗЕНТАЦИИ</a:t>
            </a:r>
            <a:b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a:t>
            </a:r>
            <a:r>
              <a:rPr lang="ru-RU" altLang="ru-RU" sz="11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данная обложка используется для материалов по гражданской авиации.</a:t>
            </a:r>
            <a:endPar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7653" name="Text Box 5" descr="Text Box 5"/>
          <p:cNvSpPr txBox="1">
            <a:spLocks/>
          </p:cNvSpPr>
          <p:nvPr/>
        </p:nvSpPr>
        <p:spPr bwMode="auto">
          <a:xfrm>
            <a:off x="696913" y="6191250"/>
            <a:ext cx="12255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300">
                <a:solidFill>
                  <a:srgbClr val="212121"/>
                </a:solidFill>
                <a:latin typeface="Calibri Light" panose="020F0302020204030204" pitchFamily="34" charset="0"/>
                <a:cs typeface="Calibri Light" panose="020F0302020204030204" pitchFamily="34" charset="0"/>
                <a:sym typeface="Calibri Light" panose="020F0302020204030204" pitchFamily="34" charset="0"/>
              </a:rPr>
              <a:t>01.01.2021</a:t>
            </a:r>
          </a:p>
        </p:txBody>
      </p:sp>
      <p:pic>
        <p:nvPicPr>
          <p:cNvPr id="7"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770731"/>
            <a:ext cx="2628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VK-2500_cam03_black-filtered.jpeg"/>
          <p:cNvPicPr>
            <a:picLocks noChangeAspect="1"/>
          </p:cNvPicPr>
          <p:nvPr/>
        </p:nvPicPr>
        <p:blipFill>
          <a:blip r:embed="rId2">
            <a:extLst>
              <a:ext uri="{28A0092B-C50C-407E-A947-70E740481C1C}">
                <a14:useLocalDpi xmlns:a14="http://schemas.microsoft.com/office/drawing/2010/main" val="0"/>
              </a:ext>
            </a:extLst>
          </a:blip>
          <a:srcRect l="31253" t="7524" r="7043" b="491"/>
          <a:stretch>
            <a:fillRect/>
          </a:stretch>
        </p:blipFill>
        <p:spPr bwMode="auto">
          <a:xfrm>
            <a:off x="3404864" y="-4763"/>
            <a:ext cx="6516688" cy="6867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descr="Rectangle 17"/>
          <p:cNvSpPr>
            <a:spLocks/>
          </p:cNvSpPr>
          <p:nvPr/>
        </p:nvSpPr>
        <p:spPr bwMode="auto">
          <a:xfrm>
            <a:off x="-20638" y="4025900"/>
            <a:ext cx="5765801"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endParaRPr lang="ru-RU" altLang="ru-RU">
              <a:solidFill>
                <a:srgbClr val="FFFFFF"/>
              </a:solidFill>
            </a:endParaRPr>
          </a:p>
        </p:txBody>
      </p:sp>
      <p:sp>
        <p:nvSpPr>
          <p:cNvPr id="28676" name="Text Box 4" descr="Text Box 5"/>
          <p:cNvSpPr txBox="1">
            <a:spLocks/>
          </p:cNvSpPr>
          <p:nvPr/>
        </p:nvSpPr>
        <p:spPr bwMode="auto">
          <a:xfrm>
            <a:off x="690563" y="4270375"/>
            <a:ext cx="47942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НАЗВАНИЕ </a:t>
            </a:r>
            <a:b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ПРЕЗЕНТАЦИИ</a:t>
            </a:r>
            <a:b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a:t>
            </a:r>
            <a:r>
              <a:rPr lang="ru-RU" altLang="ru-RU" sz="11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данная обложка используется для материалов по вертолётным двигателям.</a:t>
            </a:r>
            <a:endPar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endParaRPr>
          </a:p>
        </p:txBody>
      </p:sp>
      <p:sp>
        <p:nvSpPr>
          <p:cNvPr id="28677" name="Text Box 5" descr="Text Box 5"/>
          <p:cNvSpPr txBox="1">
            <a:spLocks/>
          </p:cNvSpPr>
          <p:nvPr/>
        </p:nvSpPr>
        <p:spPr bwMode="auto">
          <a:xfrm>
            <a:off x="696913" y="6191250"/>
            <a:ext cx="12255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300">
                <a:solidFill>
                  <a:srgbClr val="212121"/>
                </a:solidFill>
                <a:latin typeface="Calibri Light" panose="020F0302020204030204" pitchFamily="34" charset="0"/>
                <a:cs typeface="Calibri Light" panose="020F0302020204030204" pitchFamily="34" charset="0"/>
                <a:sym typeface="Calibri Light" panose="020F0302020204030204" pitchFamily="34" charset="0"/>
              </a:rPr>
              <a:t>01.01.2021</a:t>
            </a:r>
          </a:p>
        </p:txBody>
      </p:sp>
      <p:pic>
        <p:nvPicPr>
          <p:cNvPr id="7"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770731"/>
            <a:ext cx="2628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 descr="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906000" cy="6861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Line 3" descr="Line 5"/>
          <p:cNvSpPr>
            <a:spLocks noChangeShapeType="1"/>
          </p:cNvSpPr>
          <p:nvPr/>
        </p:nvSpPr>
        <p:spPr bwMode="auto">
          <a:xfrm flipV="1">
            <a:off x="5732463" y="4908550"/>
            <a:ext cx="9525" cy="1470025"/>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29701" name="Text Box 4" descr="Text Box 6"/>
          <p:cNvSpPr txBox="1">
            <a:spLocks/>
          </p:cNvSpPr>
          <p:nvPr/>
        </p:nvSpPr>
        <p:spPr bwMode="auto">
          <a:xfrm>
            <a:off x="5849938" y="6196013"/>
            <a:ext cx="122872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3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01.01.2021</a:t>
            </a:r>
          </a:p>
        </p:txBody>
      </p:sp>
      <p:sp>
        <p:nvSpPr>
          <p:cNvPr id="29702" name="Rectangle 5" descr="Rectangle 17"/>
          <p:cNvSpPr>
            <a:spLocks/>
          </p:cNvSpPr>
          <p:nvPr/>
        </p:nvSpPr>
        <p:spPr bwMode="auto">
          <a:xfrm>
            <a:off x="0" y="3133725"/>
            <a:ext cx="5745163" cy="1570038"/>
          </a:xfrm>
          <a:prstGeom prst="rect">
            <a:avLst/>
          </a:prstGeom>
          <a:solidFill>
            <a:srgbClr val="42424D"/>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endParaRPr lang="ru-RU" altLang="ru-RU">
              <a:solidFill>
                <a:srgbClr val="FFFFFF"/>
              </a:solidFill>
            </a:endParaRPr>
          </a:p>
        </p:txBody>
      </p:sp>
      <p:sp>
        <p:nvSpPr>
          <p:cNvPr id="29703" name="Text Box 6" descr="Text Box 4"/>
          <p:cNvSpPr txBox="1">
            <a:spLocks/>
          </p:cNvSpPr>
          <p:nvPr/>
        </p:nvSpPr>
        <p:spPr bwMode="auto">
          <a:xfrm>
            <a:off x="742950" y="3378200"/>
            <a:ext cx="4621213"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НАЗВАНИЕ </a:t>
            </a:r>
            <a:b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br>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ПРЕЗЕНТАЦИИ</a:t>
            </a:r>
          </a:p>
          <a:p>
            <a:pPr defTabSz="914400" eaLnBrk="1"/>
            <a:r>
              <a:rPr lang="ru-RU" altLang="ru-RU" sz="22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a:t>
            </a:r>
            <a:r>
              <a:rPr lang="ru-RU" altLang="ru-RU" sz="1000">
                <a:solidFill>
                  <a:srgbClr val="FFFFFF"/>
                </a:solidFill>
                <a:latin typeface="Calibri Light" panose="020F0302020204030204" pitchFamily="34" charset="0"/>
                <a:cs typeface="Calibri Light" panose="020F0302020204030204" pitchFamily="34" charset="0"/>
                <a:sym typeface="Calibri Light" panose="020F0302020204030204" pitchFamily="34" charset="0"/>
              </a:rPr>
              <a:t>общая обложка. Используется для всех направлений.</a:t>
            </a:r>
          </a:p>
        </p:txBody>
      </p:sp>
      <p:pic>
        <p:nvPicPr>
          <p:cNvPr id="9"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770731"/>
            <a:ext cx="26289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0" y="5492750"/>
            <a:ext cx="9906000" cy="1270000"/>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32771" name="Text Box 2" descr="Номер слайда 2"/>
          <p:cNvSpPr txBox="1">
            <a:spLocks/>
          </p:cNvSpPr>
          <p:nvPr/>
        </p:nvSpPr>
        <p:spPr bwMode="auto">
          <a:xfrm>
            <a:off x="9434513" y="6448425"/>
            <a:ext cx="1698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0EE99674-F763-4E7C-81A8-3E07F2F3DE1A}" type="slidenum">
              <a:rPr lang="ru-RU" altLang="ru-RU" sz="1000">
                <a:solidFill>
                  <a:srgbClr val="888888"/>
                </a:solidFill>
              </a:rPr>
              <a:pPr algn="r" defTabSz="914400" eaLnBrk="1"/>
              <a:t>6</a:t>
            </a:fld>
            <a:endParaRPr lang="ru-RU" altLang="ru-RU" sz="1000">
              <a:solidFill>
                <a:srgbClr val="888888"/>
              </a:solidFill>
            </a:endParaRPr>
          </a:p>
        </p:txBody>
      </p:sp>
      <p:sp>
        <p:nvSpPr>
          <p:cNvPr id="32772" name="Rectangle 2"/>
          <p:cNvSpPr txBox="1">
            <a:spLocks noChangeArrowheads="1"/>
          </p:cNvSpPr>
          <p:nvPr/>
        </p:nvSpPr>
        <p:spPr bwMode="auto">
          <a:xfrm>
            <a:off x="1084263" y="333375"/>
            <a:ext cx="7724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09" tIns="45609" rIns="45609" bIns="45609"/>
          <a:lstStyle>
            <a:lvl1pPr defTabSz="9588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588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5885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5885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5885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5885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5885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5885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5885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ru-RU" altLang="ru-RU" sz="1300">
                <a:solidFill>
                  <a:srgbClr val="212121"/>
                </a:solidFill>
              </a:rPr>
              <a:t>МАСТЕР-СЛАЙД №1</a:t>
            </a:r>
          </a:p>
        </p:txBody>
      </p:sp>
      <p:grpSp>
        <p:nvGrpSpPr>
          <p:cNvPr id="3" name="Группа 2"/>
          <p:cNvGrpSpPr/>
          <p:nvPr/>
        </p:nvGrpSpPr>
        <p:grpSpPr>
          <a:xfrm>
            <a:off x="7689304" y="284019"/>
            <a:ext cx="2160240" cy="383245"/>
            <a:chOff x="7689304" y="284019"/>
            <a:chExt cx="2160240" cy="383245"/>
          </a:xfrm>
        </p:grpSpPr>
        <p:sp>
          <p:nvSpPr>
            <p:cNvPr id="2" name="Прямоугольник 1"/>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6"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Группа 1"/>
          <p:cNvGrpSpPr>
            <a:grpSpLocks/>
          </p:cNvGrpSpPr>
          <p:nvPr/>
        </p:nvGrpSpPr>
        <p:grpSpPr bwMode="auto">
          <a:xfrm>
            <a:off x="0" y="346075"/>
            <a:ext cx="9906000" cy="6330950"/>
            <a:chOff x="0" y="346075"/>
            <a:chExt cx="9906000" cy="6330950"/>
          </a:xfrm>
        </p:grpSpPr>
        <p:pic>
          <p:nvPicPr>
            <p:cNvPr id="34819" name="Picture 1" descr="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06600"/>
              <a:ext cx="99060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Text Box 2" descr="Slide Number Placeholder 3"/>
            <p:cNvSpPr txBox="1">
              <a:spLocks/>
            </p:cNvSpPr>
            <p:nvPr/>
          </p:nvSpPr>
          <p:spPr bwMode="auto">
            <a:xfrm>
              <a:off x="9434513" y="6448425"/>
              <a:ext cx="1698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D7725C94-116A-4C3A-9AB8-4CCDE13A973A}" type="slidenum">
                <a:rPr lang="ru-RU" altLang="ru-RU" sz="1000">
                  <a:solidFill>
                    <a:srgbClr val="888888"/>
                  </a:solidFill>
                </a:rPr>
                <a:pPr algn="r" defTabSz="914400" eaLnBrk="1"/>
                <a:t>7</a:t>
              </a:fld>
              <a:endParaRPr lang="ru-RU" altLang="ru-RU" sz="1000">
                <a:solidFill>
                  <a:srgbClr val="888888"/>
                </a:solidFill>
              </a:endParaRPr>
            </a:p>
          </p:txBody>
        </p:sp>
        <p:sp>
          <p:nvSpPr>
            <p:cNvPr id="34821" name="Rectangle 3" descr="Title 47"/>
            <p:cNvSpPr>
              <a:spLocks/>
            </p:cNvSpPr>
            <p:nvPr/>
          </p:nvSpPr>
          <p:spPr bwMode="auto">
            <a:xfrm>
              <a:off x="1079500" y="346075"/>
              <a:ext cx="77454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solidFill>
                    <a:srgbClr val="212121"/>
                  </a:solidFill>
                </a:rPr>
                <a:t>БИЗНЕС НАПРАВЛЕНИЯ ОДК</a:t>
              </a:r>
            </a:p>
          </p:txBody>
        </p:sp>
        <p:sp>
          <p:nvSpPr>
            <p:cNvPr id="34822" name="Text Box 4" descr="Text Box 2"/>
            <p:cNvSpPr txBox="1">
              <a:spLocks/>
            </p:cNvSpPr>
            <p:nvPr/>
          </p:nvSpPr>
          <p:spPr bwMode="auto">
            <a:xfrm>
              <a:off x="1617663" y="1301750"/>
              <a:ext cx="149225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100"/>
                <a:t>ДВИГАТЕЛИ </a:t>
              </a:r>
              <a:br>
                <a:rPr lang="ru-RU" altLang="ru-RU" sz="1100"/>
              </a:br>
              <a:r>
                <a:rPr lang="ru-RU" altLang="ru-RU" sz="1100"/>
                <a:t>ДЛЯ БОЕВОЙ АВИАЦИИ</a:t>
              </a:r>
              <a:br>
                <a:rPr lang="ru-RU" altLang="ru-RU" sz="1100"/>
              </a:br>
              <a:endParaRPr lang="ru-RU" altLang="ru-RU" sz="1100"/>
            </a:p>
          </p:txBody>
        </p:sp>
        <p:sp>
          <p:nvSpPr>
            <p:cNvPr id="34823" name="Text Box 5" descr="Text Box 3"/>
            <p:cNvSpPr txBox="1">
              <a:spLocks/>
            </p:cNvSpPr>
            <p:nvPr/>
          </p:nvSpPr>
          <p:spPr bwMode="auto">
            <a:xfrm>
              <a:off x="7029450" y="1301750"/>
              <a:ext cx="179863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100"/>
                <a:t>ДВИГАТЕЛИ</a:t>
              </a:r>
              <a:br>
                <a:rPr lang="ru-RU" altLang="ru-RU" sz="1100"/>
              </a:br>
              <a:r>
                <a:rPr lang="ru-RU" altLang="ru-RU" sz="1100"/>
                <a:t>ДЛЯ ГРАЖДАНСКОЙ </a:t>
              </a:r>
              <a:endParaRPr lang="ru-RU" altLang="ru-RU" sz="1100" b="1">
                <a:latin typeface="Helvetica Neue" pitchFamily="2" charset="-52"/>
                <a:sym typeface="Helvetica Neue" pitchFamily="2" charset="-52"/>
              </a:endParaRPr>
            </a:p>
            <a:p>
              <a:pPr defTabSz="914400" eaLnBrk="1"/>
              <a:r>
                <a:rPr lang="ru-RU" altLang="ru-RU" sz="1100"/>
                <a:t>И ТРАНСПОРТНОЙ АВИАЦИИ</a:t>
              </a:r>
            </a:p>
          </p:txBody>
        </p:sp>
        <p:sp>
          <p:nvSpPr>
            <p:cNvPr id="34824" name="Text Box 6" descr="Text Box 4"/>
            <p:cNvSpPr txBox="1">
              <a:spLocks/>
            </p:cNvSpPr>
            <p:nvPr/>
          </p:nvSpPr>
          <p:spPr bwMode="auto">
            <a:xfrm>
              <a:off x="4208463" y="1300163"/>
              <a:ext cx="20478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100"/>
                <a:t>ДВИГАТЕЛИ ДЛЯ </a:t>
              </a:r>
              <a:br>
                <a:rPr lang="ru-RU" altLang="ru-RU" sz="1100"/>
              </a:br>
              <a:r>
                <a:rPr lang="ru-RU" altLang="ru-RU" sz="1100"/>
                <a:t>ВЕРТОЛЕТНОЙ ТЕХНИКИ</a:t>
              </a:r>
            </a:p>
          </p:txBody>
        </p:sp>
        <p:sp>
          <p:nvSpPr>
            <p:cNvPr id="34825" name="Text Box 7" descr="Text Box 5"/>
            <p:cNvSpPr txBox="1">
              <a:spLocks/>
            </p:cNvSpPr>
            <p:nvPr/>
          </p:nvSpPr>
          <p:spPr bwMode="auto">
            <a:xfrm>
              <a:off x="223838" y="4403725"/>
              <a:ext cx="178117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r>
                <a:rPr lang="ru-RU" altLang="ru-RU" sz="1100"/>
                <a:t>РАКЕТНЫЕ</a:t>
              </a:r>
              <a:br>
                <a:rPr lang="ru-RU" altLang="ru-RU" sz="1100"/>
              </a:br>
              <a:r>
                <a:rPr lang="ru-RU" altLang="ru-RU" sz="1100"/>
                <a:t>ДВИГАТЕЛИ</a:t>
              </a:r>
            </a:p>
          </p:txBody>
        </p:sp>
        <p:sp>
          <p:nvSpPr>
            <p:cNvPr id="34826" name="Text Box 8" descr="Text Box 6"/>
            <p:cNvSpPr txBox="1">
              <a:spLocks/>
            </p:cNvSpPr>
            <p:nvPr/>
          </p:nvSpPr>
          <p:spPr bwMode="auto">
            <a:xfrm>
              <a:off x="5356225" y="4389438"/>
              <a:ext cx="679450"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r>
                <a:rPr lang="ru-RU" altLang="ru-RU" sz="1100"/>
                <a:t>МОРСКИЕ</a:t>
              </a:r>
              <a:endParaRPr lang="ru-RU" altLang="ru-RU" sz="1100" b="1">
                <a:latin typeface="Helvetica Neue" pitchFamily="2" charset="-52"/>
                <a:sym typeface="Helvetica Neue" pitchFamily="2" charset="-52"/>
              </a:endParaRPr>
            </a:p>
            <a:p>
              <a:pPr algn="r" defTabSz="914400" eaLnBrk="1">
                <a:lnSpc>
                  <a:spcPct val="80000"/>
                </a:lnSpc>
              </a:pPr>
              <a:r>
                <a:rPr lang="ru-RU" altLang="ru-RU" sz="1100"/>
                <a:t>ГТД</a:t>
              </a:r>
            </a:p>
          </p:txBody>
        </p:sp>
        <p:sp>
          <p:nvSpPr>
            <p:cNvPr id="34827" name="Text Box 9" descr="Text Box 7"/>
            <p:cNvSpPr txBox="1">
              <a:spLocks/>
            </p:cNvSpPr>
            <p:nvPr/>
          </p:nvSpPr>
          <p:spPr bwMode="auto">
            <a:xfrm>
              <a:off x="7140575" y="4389438"/>
              <a:ext cx="769938"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r>
                <a:rPr lang="ru-RU" altLang="ru-RU" sz="1100"/>
                <a:t>НАЗЕМНЫЕ</a:t>
              </a:r>
              <a:endParaRPr lang="ru-RU" altLang="ru-RU" sz="1100" b="1">
                <a:latin typeface="Helvetica Neue" pitchFamily="2" charset="-52"/>
                <a:sym typeface="Helvetica Neue" pitchFamily="2" charset="-52"/>
              </a:endParaRPr>
            </a:p>
            <a:p>
              <a:pPr algn="r" defTabSz="914400" eaLnBrk="1">
                <a:lnSpc>
                  <a:spcPct val="80000"/>
                </a:lnSpc>
              </a:pPr>
              <a:r>
                <a:rPr lang="ru-RU" altLang="ru-RU" sz="1100"/>
                <a:t>ГТД</a:t>
              </a:r>
            </a:p>
          </p:txBody>
        </p:sp>
        <p:sp>
          <p:nvSpPr>
            <p:cNvPr id="34828" name="Text Box 10" descr="Text Box 8"/>
            <p:cNvSpPr txBox="1">
              <a:spLocks/>
            </p:cNvSpPr>
            <p:nvPr/>
          </p:nvSpPr>
          <p:spPr bwMode="auto">
            <a:xfrm>
              <a:off x="1012825" y="5738813"/>
              <a:ext cx="783907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600">
                  <a:solidFill>
                    <a:schemeClr val="accent1"/>
                  </a:solidFill>
                </a:rPr>
                <a:t>ДИРЕКЦИИ БИЗНЕС-НАПРАВЛЕНИЙ ОТВЕТСТВЕННЫ ЗА УПРАВЛЕНИЕ </a:t>
              </a:r>
              <a:endParaRPr lang="ru-RU" altLang="ru-RU" sz="1600" b="1">
                <a:solidFill>
                  <a:schemeClr val="accent1"/>
                </a:solidFill>
                <a:latin typeface="Helvetica Neue" pitchFamily="2" charset="-52"/>
                <a:sym typeface="Helvetica Neue" pitchFamily="2" charset="-52"/>
              </a:endParaRPr>
            </a:p>
            <a:p>
              <a:pPr algn="ctr" defTabSz="914400" eaLnBrk="1"/>
              <a:r>
                <a:rPr lang="ru-RU" altLang="ru-RU" sz="1600">
                  <a:solidFill>
                    <a:schemeClr val="accent1"/>
                  </a:solidFill>
                </a:rPr>
                <a:t>ВСЕМ ЖИЗНЕННЫМ ЦИКЛОМ ИЗДЕЛИЙ: ОТ ЗАМЫСЛА ДО ОБЕСПЕЧЕНИЯ ЭКСПЛУАТАЦИИ</a:t>
              </a:r>
            </a:p>
          </p:txBody>
        </p:sp>
        <p:sp>
          <p:nvSpPr>
            <p:cNvPr id="34829" name="Text Box 11" descr="Text Box 9"/>
            <p:cNvSpPr txBox="1">
              <a:spLocks/>
            </p:cNvSpPr>
            <p:nvPr/>
          </p:nvSpPr>
          <p:spPr bwMode="auto">
            <a:xfrm>
              <a:off x="890588" y="3435350"/>
              <a:ext cx="8731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ct val="120000"/>
                </a:lnSpc>
              </a:pPr>
              <a:r>
                <a:rPr lang="ru-RU" altLang="ru-RU" sz="1200">
                  <a:solidFill>
                    <a:srgbClr val="FFFFFF"/>
                  </a:solidFill>
                </a:rPr>
                <a:t>МАРКЕТИНГ</a:t>
              </a:r>
            </a:p>
          </p:txBody>
        </p:sp>
        <p:sp>
          <p:nvSpPr>
            <p:cNvPr id="34830" name="Text Box 12" descr="Text Box 10"/>
            <p:cNvSpPr txBox="1">
              <a:spLocks/>
            </p:cNvSpPr>
            <p:nvPr/>
          </p:nvSpPr>
          <p:spPr bwMode="auto">
            <a:xfrm>
              <a:off x="2601913" y="3435350"/>
              <a:ext cx="90011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ct val="120000"/>
                </a:lnSpc>
              </a:pPr>
              <a:r>
                <a:rPr lang="ru-RU" altLang="ru-RU" sz="1200">
                  <a:solidFill>
                    <a:srgbClr val="FFFFFF"/>
                  </a:solidFill>
                </a:rPr>
                <a:t>РАЗРАБОТКА</a:t>
              </a:r>
            </a:p>
          </p:txBody>
        </p:sp>
        <p:sp>
          <p:nvSpPr>
            <p:cNvPr id="34831" name="Text Box 13" descr="Text Box 11"/>
            <p:cNvSpPr txBox="1">
              <a:spLocks/>
            </p:cNvSpPr>
            <p:nvPr/>
          </p:nvSpPr>
          <p:spPr bwMode="auto">
            <a:xfrm>
              <a:off x="4437063" y="3435350"/>
              <a:ext cx="114617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ct val="120000"/>
                </a:lnSpc>
              </a:pPr>
              <a:r>
                <a:rPr lang="ru-RU" altLang="ru-RU" sz="1200">
                  <a:solidFill>
                    <a:srgbClr val="FFFFFF"/>
                  </a:solidFill>
                </a:rPr>
                <a:t>ПРОИЗВОДСТВО</a:t>
              </a:r>
            </a:p>
          </p:txBody>
        </p:sp>
        <p:sp>
          <p:nvSpPr>
            <p:cNvPr id="34832" name="Text Box 14" descr="Text Box 12"/>
            <p:cNvSpPr txBox="1">
              <a:spLocks/>
            </p:cNvSpPr>
            <p:nvPr/>
          </p:nvSpPr>
          <p:spPr bwMode="auto">
            <a:xfrm>
              <a:off x="6519863" y="3435350"/>
              <a:ext cx="769937"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ct val="120000"/>
                </a:lnSpc>
              </a:pPr>
              <a:r>
                <a:rPr lang="ru-RU" altLang="ru-RU" sz="1200">
                  <a:solidFill>
                    <a:srgbClr val="FFFFFF"/>
                  </a:solidFill>
                </a:rPr>
                <a:t>ПОСТАВКА</a:t>
              </a:r>
            </a:p>
          </p:txBody>
        </p:sp>
        <p:sp>
          <p:nvSpPr>
            <p:cNvPr id="34833" name="Text Box 15" descr="Text Box 13"/>
            <p:cNvSpPr txBox="1">
              <a:spLocks/>
            </p:cNvSpPr>
            <p:nvPr/>
          </p:nvSpPr>
          <p:spPr bwMode="auto">
            <a:xfrm>
              <a:off x="8418513" y="3435350"/>
              <a:ext cx="3778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ct val="120000"/>
                </a:lnSpc>
              </a:pPr>
              <a:r>
                <a:rPr lang="ru-RU" altLang="ru-RU" sz="1200">
                  <a:solidFill>
                    <a:srgbClr val="FFFFFF"/>
                  </a:solidFill>
                </a:rPr>
                <a:t>ППО</a:t>
              </a:r>
            </a:p>
          </p:txBody>
        </p:sp>
        <p:sp>
          <p:nvSpPr>
            <p:cNvPr id="34834" name="Line 16" descr="Line 17"/>
            <p:cNvSpPr>
              <a:spLocks noChangeShapeType="1"/>
            </p:cNvSpPr>
            <p:nvPr/>
          </p:nvSpPr>
          <p:spPr bwMode="auto">
            <a:xfrm flipV="1">
              <a:off x="6470650" y="4564063"/>
              <a:ext cx="0" cy="977900"/>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nvGrpSpPr>
            <p:cNvPr id="34835" name="Group 17"/>
            <p:cNvGrpSpPr>
              <a:grpSpLocks/>
            </p:cNvGrpSpPr>
            <p:nvPr/>
          </p:nvGrpSpPr>
          <p:grpSpPr bwMode="auto">
            <a:xfrm>
              <a:off x="1531938" y="1389063"/>
              <a:ext cx="0" cy="1177925"/>
              <a:chOff x="-1" y="0"/>
              <a:chExt cx="2" cy="1177925"/>
            </a:xfrm>
          </p:grpSpPr>
          <p:sp>
            <p:nvSpPr>
              <p:cNvPr id="34860" name="Line 18" descr="Line 20"/>
              <p:cNvSpPr>
                <a:spLocks noChangeShapeType="1"/>
              </p:cNvSpPr>
              <p:nvPr/>
            </p:nvSpPr>
            <p:spPr bwMode="auto">
              <a:xfrm flipV="1">
                <a:off x="-1" y="0"/>
                <a:ext cx="2" cy="704470"/>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61" name="Line 19" descr="Line 21"/>
              <p:cNvSpPr>
                <a:spLocks noChangeShapeType="1"/>
              </p:cNvSpPr>
              <p:nvPr/>
            </p:nvSpPr>
            <p:spPr bwMode="auto">
              <a:xfrm flipV="1">
                <a:off x="-1" y="619689"/>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34836" name="Group 20"/>
            <p:cNvGrpSpPr>
              <a:grpSpLocks/>
            </p:cNvGrpSpPr>
            <p:nvPr/>
          </p:nvGrpSpPr>
          <p:grpSpPr bwMode="auto">
            <a:xfrm>
              <a:off x="4122738" y="1400175"/>
              <a:ext cx="0" cy="1177925"/>
              <a:chOff x="-1" y="0"/>
              <a:chExt cx="2" cy="1177925"/>
            </a:xfrm>
          </p:grpSpPr>
          <p:sp>
            <p:nvSpPr>
              <p:cNvPr id="34858" name="Line 21" descr="Line 23"/>
              <p:cNvSpPr>
                <a:spLocks noChangeShapeType="1"/>
              </p:cNvSpPr>
              <p:nvPr/>
            </p:nvSpPr>
            <p:spPr bwMode="auto">
              <a:xfrm flipV="1">
                <a:off x="-1" y="0"/>
                <a:ext cx="2" cy="704471"/>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59" name="Line 22" descr="Line 24"/>
              <p:cNvSpPr>
                <a:spLocks noChangeShapeType="1"/>
              </p:cNvSpPr>
              <p:nvPr/>
            </p:nvSpPr>
            <p:spPr bwMode="auto">
              <a:xfrm flipV="1">
                <a:off x="-1" y="619689"/>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34837" name="Group 23"/>
            <p:cNvGrpSpPr>
              <a:grpSpLocks/>
            </p:cNvGrpSpPr>
            <p:nvPr/>
          </p:nvGrpSpPr>
          <p:grpSpPr bwMode="auto">
            <a:xfrm>
              <a:off x="6905625" y="1400175"/>
              <a:ext cx="0" cy="1177925"/>
              <a:chOff x="-1" y="0"/>
              <a:chExt cx="2" cy="1177925"/>
            </a:xfrm>
          </p:grpSpPr>
          <p:sp>
            <p:nvSpPr>
              <p:cNvPr id="34856" name="Line 24" descr="Line 26"/>
              <p:cNvSpPr>
                <a:spLocks noChangeShapeType="1"/>
              </p:cNvSpPr>
              <p:nvPr/>
            </p:nvSpPr>
            <p:spPr bwMode="auto">
              <a:xfrm flipV="1">
                <a:off x="-1" y="0"/>
                <a:ext cx="2" cy="704471"/>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57" name="Line 25" descr="Line 27"/>
              <p:cNvSpPr>
                <a:spLocks noChangeShapeType="1"/>
              </p:cNvSpPr>
              <p:nvPr/>
            </p:nvSpPr>
            <p:spPr bwMode="auto">
              <a:xfrm flipV="1">
                <a:off x="-1" y="619689"/>
                <a:ext cx="2" cy="55823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sp>
          <p:nvSpPr>
            <p:cNvPr id="34838" name="Text Box 26" descr="Text Box 30"/>
            <p:cNvSpPr txBox="1">
              <a:spLocks/>
            </p:cNvSpPr>
            <p:nvPr/>
          </p:nvSpPr>
          <p:spPr bwMode="auto">
            <a:xfrm>
              <a:off x="2484438" y="4425950"/>
              <a:ext cx="14795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419" tIns="37419" rIns="37419" bIns="374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lnSpc>
                  <a:spcPct val="80000"/>
                </a:lnSpc>
              </a:pPr>
              <a:r>
                <a:rPr lang="ru-RU" altLang="ru-RU" sz="1100"/>
                <a:t>МАЛОРАЗМЕРНЫЕ</a:t>
              </a:r>
              <a:endParaRPr lang="ru-RU" altLang="ru-RU" sz="1100" b="1">
                <a:latin typeface="Helvetica Neue" pitchFamily="2" charset="-52"/>
                <a:sym typeface="Helvetica Neue" pitchFamily="2" charset="-52"/>
              </a:endParaRPr>
            </a:p>
            <a:p>
              <a:pPr algn="r" defTabSz="914400" eaLnBrk="1"/>
              <a:r>
                <a:rPr lang="ru-RU" altLang="ru-RU" sz="1100"/>
                <a:t>ДВИГАТЕЛИ</a:t>
              </a:r>
            </a:p>
          </p:txBody>
        </p:sp>
        <p:grpSp>
          <p:nvGrpSpPr>
            <p:cNvPr id="34839" name="Group 27"/>
            <p:cNvGrpSpPr>
              <a:grpSpLocks/>
            </p:cNvGrpSpPr>
            <p:nvPr/>
          </p:nvGrpSpPr>
          <p:grpSpPr bwMode="auto">
            <a:xfrm>
              <a:off x="2095500" y="3584575"/>
              <a:ext cx="0" cy="1141413"/>
              <a:chOff x="-1" y="0"/>
              <a:chExt cx="2" cy="1141413"/>
            </a:xfrm>
          </p:grpSpPr>
          <p:sp>
            <p:nvSpPr>
              <p:cNvPr id="34854" name="Line 28" descr="Line 33"/>
              <p:cNvSpPr>
                <a:spLocks noChangeShapeType="1"/>
              </p:cNvSpPr>
              <p:nvPr/>
            </p:nvSpPr>
            <p:spPr bwMode="auto">
              <a:xfrm flipV="1">
                <a:off x="-1" y="453755"/>
                <a:ext cx="2" cy="687658"/>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55" name="Line 29" descr="Line 34"/>
              <p:cNvSpPr>
                <a:spLocks noChangeShapeType="1"/>
              </p:cNvSpPr>
              <p:nvPr/>
            </p:nvSpPr>
            <p:spPr bwMode="auto">
              <a:xfrm flipV="1">
                <a:off x="-1" y="0"/>
                <a:ext cx="2" cy="528116"/>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34840" name="Group 30"/>
            <p:cNvGrpSpPr>
              <a:grpSpLocks/>
            </p:cNvGrpSpPr>
            <p:nvPr/>
          </p:nvGrpSpPr>
          <p:grpSpPr bwMode="auto">
            <a:xfrm>
              <a:off x="4060825" y="3568700"/>
              <a:ext cx="0" cy="1149350"/>
              <a:chOff x="-1" y="-1"/>
              <a:chExt cx="2" cy="1150938"/>
            </a:xfrm>
          </p:grpSpPr>
          <p:sp>
            <p:nvSpPr>
              <p:cNvPr id="34852" name="Line 31" descr="Line 36"/>
              <p:cNvSpPr>
                <a:spLocks noChangeShapeType="1"/>
              </p:cNvSpPr>
              <p:nvPr/>
            </p:nvSpPr>
            <p:spPr bwMode="auto">
              <a:xfrm flipV="1">
                <a:off x="-1" y="462604"/>
                <a:ext cx="2" cy="688333"/>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53" name="Line 32" descr="Line 37"/>
              <p:cNvSpPr>
                <a:spLocks noChangeShapeType="1"/>
              </p:cNvSpPr>
              <p:nvPr/>
            </p:nvSpPr>
            <p:spPr bwMode="auto">
              <a:xfrm flipV="1">
                <a:off x="-1" y="0"/>
                <a:ext cx="2" cy="545443"/>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34841" name="Group 33"/>
            <p:cNvGrpSpPr>
              <a:grpSpLocks/>
            </p:cNvGrpSpPr>
            <p:nvPr/>
          </p:nvGrpSpPr>
          <p:grpSpPr bwMode="auto">
            <a:xfrm>
              <a:off x="6110288" y="3567113"/>
              <a:ext cx="0" cy="1150937"/>
              <a:chOff x="-1" y="0"/>
              <a:chExt cx="2" cy="1150938"/>
            </a:xfrm>
          </p:grpSpPr>
          <p:sp>
            <p:nvSpPr>
              <p:cNvPr id="34850" name="Line 34" descr="Line 39"/>
              <p:cNvSpPr>
                <a:spLocks noChangeShapeType="1"/>
              </p:cNvSpPr>
              <p:nvPr/>
            </p:nvSpPr>
            <p:spPr bwMode="auto">
              <a:xfrm flipV="1">
                <a:off x="-1" y="462606"/>
                <a:ext cx="2" cy="688332"/>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51" name="Line 35" descr="Line 40"/>
              <p:cNvSpPr>
                <a:spLocks noChangeShapeType="1"/>
              </p:cNvSpPr>
              <p:nvPr/>
            </p:nvSpPr>
            <p:spPr bwMode="auto">
              <a:xfrm flipV="1">
                <a:off x="-1" y="0"/>
                <a:ext cx="2" cy="545445"/>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nvGrpSpPr>
            <p:cNvPr id="34842" name="Group 36"/>
            <p:cNvGrpSpPr>
              <a:grpSpLocks/>
            </p:cNvGrpSpPr>
            <p:nvPr/>
          </p:nvGrpSpPr>
          <p:grpSpPr bwMode="auto">
            <a:xfrm>
              <a:off x="8008938" y="3568700"/>
              <a:ext cx="0" cy="1149350"/>
              <a:chOff x="-1" y="-1"/>
              <a:chExt cx="2" cy="1150938"/>
            </a:xfrm>
          </p:grpSpPr>
          <p:sp>
            <p:nvSpPr>
              <p:cNvPr id="34848" name="Line 37" descr="Line 42"/>
              <p:cNvSpPr>
                <a:spLocks noChangeShapeType="1"/>
              </p:cNvSpPr>
              <p:nvPr/>
            </p:nvSpPr>
            <p:spPr bwMode="auto">
              <a:xfrm flipV="1">
                <a:off x="-1" y="462604"/>
                <a:ext cx="2" cy="688333"/>
              </a:xfrm>
              <a:prstGeom prst="line">
                <a:avLst/>
              </a:prstGeom>
              <a:noFill/>
              <a:ln w="63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4849" name="Line 38" descr="Line 43"/>
              <p:cNvSpPr>
                <a:spLocks noChangeShapeType="1"/>
              </p:cNvSpPr>
              <p:nvPr/>
            </p:nvSpPr>
            <p:spPr bwMode="auto">
              <a:xfrm flipV="1">
                <a:off x="-1" y="0"/>
                <a:ext cx="2" cy="545443"/>
              </a:xfrm>
              <a:prstGeom prst="line">
                <a:avLst/>
              </a:prstGeom>
              <a:noFill/>
              <a:ln w="63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pic>
          <p:nvPicPr>
            <p:cNvPr id="34843" name="Picture 39" descr="Graphic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75" y="2643188"/>
              <a:ext cx="5746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44" name="Picture 40" descr="Graphic 4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075" y="26431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45" name="Picture 41" descr="Graphic 5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7863" y="2643188"/>
              <a:ext cx="5746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46" name="Picture 42" descr="Graphic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9075" y="26431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47" name="Picture 43" descr="Graphic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9075" y="2643188"/>
              <a:ext cx="576263"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6" name="Группа 45"/>
          <p:cNvGrpSpPr/>
          <p:nvPr/>
        </p:nvGrpSpPr>
        <p:grpSpPr>
          <a:xfrm>
            <a:off x="7689304" y="284019"/>
            <a:ext cx="2160240" cy="383245"/>
            <a:chOff x="7689304" y="284019"/>
            <a:chExt cx="2160240" cy="383245"/>
          </a:xfrm>
        </p:grpSpPr>
        <p:sp>
          <p:nvSpPr>
            <p:cNvPr id="47" name="Прямоугольник 46"/>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48" name="Рисунок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Группа 1"/>
          <p:cNvGrpSpPr>
            <a:grpSpLocks/>
          </p:cNvGrpSpPr>
          <p:nvPr/>
        </p:nvGrpSpPr>
        <p:grpSpPr bwMode="auto">
          <a:xfrm>
            <a:off x="0" y="333375"/>
            <a:ext cx="9906000" cy="6437313"/>
            <a:chOff x="0" y="333375"/>
            <a:chExt cx="9906000" cy="6437313"/>
          </a:xfrm>
        </p:grpSpPr>
        <p:sp>
          <p:nvSpPr>
            <p:cNvPr id="36867" name="Rectangle 1"/>
            <p:cNvSpPr>
              <a:spLocks/>
            </p:cNvSpPr>
            <p:nvPr/>
          </p:nvSpPr>
          <p:spPr bwMode="auto">
            <a:xfrm flipV="1">
              <a:off x="0" y="5745163"/>
              <a:ext cx="9906000" cy="1025525"/>
            </a:xfrm>
            <a:prstGeom prst="rect">
              <a:avLst/>
            </a:prstGeom>
            <a:solidFill>
              <a:srgbClr val="E6E6EB">
                <a:alpha val="50195"/>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endParaRPr lang="ru-RU" altLang="ru-RU"/>
            </a:p>
          </p:txBody>
        </p:sp>
        <p:sp>
          <p:nvSpPr>
            <p:cNvPr id="36868" name="Text Box 1"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562CE881-CAAD-4FCB-86CE-CCC15BF6B45D}" type="slidenum">
                <a:rPr lang="ru-RU" altLang="ru-RU" sz="1000">
                  <a:solidFill>
                    <a:srgbClr val="888888"/>
                  </a:solidFill>
                </a:rPr>
                <a:pPr algn="r" defTabSz="914400" eaLnBrk="1"/>
                <a:t>8</a:t>
              </a:fld>
              <a:endParaRPr lang="ru-RU" altLang="ru-RU" sz="1000">
                <a:solidFill>
                  <a:srgbClr val="888888"/>
                </a:solidFill>
              </a:endParaRPr>
            </a:p>
          </p:txBody>
        </p:sp>
        <p:sp>
          <p:nvSpPr>
            <p:cNvPr id="36869" name="Rectangle 2" descr="Title 2"/>
            <p:cNvSpPr>
              <a:spLocks/>
            </p:cNvSpPr>
            <p:nvPr/>
          </p:nvSpPr>
          <p:spPr bwMode="auto">
            <a:xfrm>
              <a:off x="1169988" y="333375"/>
              <a:ext cx="7745412"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t>ГЕОГРАФИЯ ОДК</a:t>
              </a:r>
            </a:p>
          </p:txBody>
        </p:sp>
        <p:grpSp>
          <p:nvGrpSpPr>
            <p:cNvPr id="36870" name="Group 3"/>
            <p:cNvGrpSpPr>
              <a:grpSpLocks/>
            </p:cNvGrpSpPr>
            <p:nvPr/>
          </p:nvGrpSpPr>
          <p:grpSpPr bwMode="auto">
            <a:xfrm>
              <a:off x="2246313" y="1684338"/>
              <a:ext cx="6964362" cy="3397250"/>
              <a:chOff x="0" y="-1"/>
              <a:chExt cx="6964363" cy="3397251"/>
            </a:xfrm>
          </p:grpSpPr>
          <p:sp>
            <p:nvSpPr>
              <p:cNvPr id="37073" name="AutoShape 4" descr="AutoShape 102"/>
              <p:cNvSpPr>
                <a:spLocks/>
              </p:cNvSpPr>
              <p:nvPr/>
            </p:nvSpPr>
            <p:spPr bwMode="auto">
              <a:xfrm>
                <a:off x="3447604" y="143741"/>
                <a:ext cx="244144" cy="132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458" y="561"/>
                    </a:moveTo>
                    <a:lnTo>
                      <a:pt x="7836" y="4979"/>
                    </a:lnTo>
                    <a:lnTo>
                      <a:pt x="5555" y="2244"/>
                    </a:lnTo>
                    <a:lnTo>
                      <a:pt x="3565" y="4418"/>
                    </a:lnTo>
                    <a:lnTo>
                      <a:pt x="2612" y="561"/>
                    </a:lnTo>
                    <a:lnTo>
                      <a:pt x="0" y="3927"/>
                    </a:lnTo>
                    <a:lnTo>
                      <a:pt x="622" y="6101"/>
                    </a:lnTo>
                    <a:lnTo>
                      <a:pt x="995" y="9958"/>
                    </a:lnTo>
                    <a:lnTo>
                      <a:pt x="3897" y="10519"/>
                    </a:lnTo>
                    <a:lnTo>
                      <a:pt x="5555" y="7784"/>
                    </a:lnTo>
                    <a:lnTo>
                      <a:pt x="6882" y="8275"/>
                    </a:lnTo>
                    <a:lnTo>
                      <a:pt x="6177" y="11642"/>
                    </a:lnTo>
                    <a:lnTo>
                      <a:pt x="5887" y="14377"/>
                    </a:lnTo>
                    <a:lnTo>
                      <a:pt x="7545" y="16551"/>
                    </a:lnTo>
                    <a:lnTo>
                      <a:pt x="8831" y="20548"/>
                    </a:lnTo>
                    <a:lnTo>
                      <a:pt x="10821" y="21600"/>
                    </a:lnTo>
                    <a:lnTo>
                      <a:pt x="11443" y="16060"/>
                    </a:lnTo>
                    <a:lnTo>
                      <a:pt x="14055" y="11151"/>
                    </a:lnTo>
                    <a:lnTo>
                      <a:pt x="15713" y="12694"/>
                    </a:lnTo>
                    <a:lnTo>
                      <a:pt x="15713" y="16551"/>
                    </a:lnTo>
                    <a:lnTo>
                      <a:pt x="18988" y="16060"/>
                    </a:lnTo>
                    <a:lnTo>
                      <a:pt x="20273" y="17182"/>
                    </a:lnTo>
                    <a:lnTo>
                      <a:pt x="21600" y="13325"/>
                    </a:lnTo>
                    <a:lnTo>
                      <a:pt x="14055" y="6592"/>
                    </a:lnTo>
                    <a:lnTo>
                      <a:pt x="11774" y="0"/>
                    </a:lnTo>
                    <a:lnTo>
                      <a:pt x="8458" y="56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4" name="AutoShape 5" descr="AutoShape 103"/>
              <p:cNvSpPr>
                <a:spLocks/>
              </p:cNvSpPr>
              <p:nvPr/>
            </p:nvSpPr>
            <p:spPr bwMode="auto">
              <a:xfrm>
                <a:off x="3611305" y="127059"/>
                <a:ext cx="136892" cy="51341"/>
              </a:xfrm>
              <a:custGeom>
                <a:avLst/>
                <a:gdLst>
                  <a:gd name="T0" fmla="*/ 2147483646 w 21600"/>
                  <a:gd name="T1" fmla="*/ 147756201 h 21600"/>
                  <a:gd name="T2" fmla="*/ 2147483646 w 21600"/>
                  <a:gd name="T3" fmla="*/ 147756201 h 21600"/>
                  <a:gd name="T4" fmla="*/ 2147483646 w 21600"/>
                  <a:gd name="T5" fmla="*/ 147756201 h 21600"/>
                  <a:gd name="T6" fmla="*/ 2147483646 w 21600"/>
                  <a:gd name="T7" fmla="*/ 147756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52"/>
                    </a:moveTo>
                    <a:lnTo>
                      <a:pt x="1110" y="15792"/>
                    </a:lnTo>
                    <a:lnTo>
                      <a:pt x="9912" y="21600"/>
                    </a:lnTo>
                    <a:lnTo>
                      <a:pt x="16348" y="15792"/>
                    </a:lnTo>
                    <a:lnTo>
                      <a:pt x="21600" y="2904"/>
                    </a:lnTo>
                    <a:lnTo>
                      <a:pt x="12205" y="2904"/>
                    </a:lnTo>
                    <a:lnTo>
                      <a:pt x="6953" y="0"/>
                    </a:lnTo>
                    <a:lnTo>
                      <a:pt x="0" y="145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5" name="AutoShape 6" descr="AutoShape 113"/>
              <p:cNvSpPr>
                <a:spLocks/>
              </p:cNvSpPr>
              <p:nvPr/>
            </p:nvSpPr>
            <p:spPr bwMode="auto">
              <a:xfrm>
                <a:off x="2239600" y="515939"/>
                <a:ext cx="52219" cy="23105"/>
              </a:xfrm>
              <a:custGeom>
                <a:avLst/>
                <a:gdLst>
                  <a:gd name="T0" fmla="*/ 178054666 w 21600"/>
                  <a:gd name="T1" fmla="*/ 22658 h 21600"/>
                  <a:gd name="T2" fmla="*/ 178054666 w 21600"/>
                  <a:gd name="T3" fmla="*/ 22658 h 21600"/>
                  <a:gd name="T4" fmla="*/ 178054666 w 21600"/>
                  <a:gd name="T5" fmla="*/ 22658 h 21600"/>
                  <a:gd name="T6" fmla="*/ 178054666 w 21600"/>
                  <a:gd name="T7" fmla="*/ 226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227" y="0"/>
                    </a:moveTo>
                    <a:lnTo>
                      <a:pt x="0" y="21600"/>
                    </a:lnTo>
                    <a:lnTo>
                      <a:pt x="10897" y="21600"/>
                    </a:lnTo>
                    <a:lnTo>
                      <a:pt x="21600" y="12175"/>
                    </a:lnTo>
                    <a:lnTo>
                      <a:pt x="6227"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6" name="AutoShape 7" descr="AutoShape 114"/>
              <p:cNvSpPr>
                <a:spLocks/>
              </p:cNvSpPr>
              <p:nvPr/>
            </p:nvSpPr>
            <p:spPr bwMode="auto">
              <a:xfrm>
                <a:off x="0" y="480004"/>
                <a:ext cx="708433" cy="5274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36" y="0"/>
                    </a:moveTo>
                    <a:lnTo>
                      <a:pt x="10377" y="543"/>
                    </a:lnTo>
                    <a:lnTo>
                      <a:pt x="9013" y="543"/>
                    </a:lnTo>
                    <a:lnTo>
                      <a:pt x="8683" y="1384"/>
                    </a:lnTo>
                    <a:lnTo>
                      <a:pt x="7076" y="1507"/>
                    </a:lnTo>
                    <a:lnTo>
                      <a:pt x="6516" y="3048"/>
                    </a:lnTo>
                    <a:lnTo>
                      <a:pt x="4248" y="3469"/>
                    </a:lnTo>
                    <a:lnTo>
                      <a:pt x="4019" y="4152"/>
                    </a:lnTo>
                    <a:lnTo>
                      <a:pt x="5282" y="5255"/>
                    </a:lnTo>
                    <a:lnTo>
                      <a:pt x="7205" y="6236"/>
                    </a:lnTo>
                    <a:lnTo>
                      <a:pt x="5841" y="6517"/>
                    </a:lnTo>
                    <a:lnTo>
                      <a:pt x="4937" y="6797"/>
                    </a:lnTo>
                    <a:lnTo>
                      <a:pt x="4478" y="6096"/>
                    </a:lnTo>
                    <a:lnTo>
                      <a:pt x="3803" y="6377"/>
                    </a:lnTo>
                    <a:lnTo>
                      <a:pt x="3803" y="6797"/>
                    </a:lnTo>
                    <a:lnTo>
                      <a:pt x="2670" y="6920"/>
                    </a:lnTo>
                    <a:lnTo>
                      <a:pt x="2325" y="7480"/>
                    </a:lnTo>
                    <a:lnTo>
                      <a:pt x="3000" y="7901"/>
                    </a:lnTo>
                    <a:lnTo>
                      <a:pt x="2885" y="8724"/>
                    </a:lnTo>
                    <a:lnTo>
                      <a:pt x="3344" y="9145"/>
                    </a:lnTo>
                    <a:lnTo>
                      <a:pt x="4693" y="9145"/>
                    </a:lnTo>
                    <a:lnTo>
                      <a:pt x="5612" y="8444"/>
                    </a:lnTo>
                    <a:lnTo>
                      <a:pt x="5942" y="8864"/>
                    </a:lnTo>
                    <a:lnTo>
                      <a:pt x="5497" y="9285"/>
                    </a:lnTo>
                    <a:lnTo>
                      <a:pt x="5382" y="10248"/>
                    </a:lnTo>
                    <a:lnTo>
                      <a:pt x="4363" y="10248"/>
                    </a:lnTo>
                    <a:lnTo>
                      <a:pt x="4148" y="11089"/>
                    </a:lnTo>
                    <a:lnTo>
                      <a:pt x="3559" y="10528"/>
                    </a:lnTo>
                    <a:lnTo>
                      <a:pt x="2670" y="11089"/>
                    </a:lnTo>
                    <a:lnTo>
                      <a:pt x="2555" y="11912"/>
                    </a:lnTo>
                    <a:lnTo>
                      <a:pt x="1636" y="12473"/>
                    </a:lnTo>
                    <a:lnTo>
                      <a:pt x="1981" y="13156"/>
                    </a:lnTo>
                    <a:lnTo>
                      <a:pt x="2555" y="13436"/>
                    </a:lnTo>
                    <a:lnTo>
                      <a:pt x="1765" y="13980"/>
                    </a:lnTo>
                    <a:lnTo>
                      <a:pt x="2325" y="14820"/>
                    </a:lnTo>
                    <a:lnTo>
                      <a:pt x="3000" y="14698"/>
                    </a:lnTo>
                    <a:lnTo>
                      <a:pt x="3344" y="13980"/>
                    </a:lnTo>
                    <a:lnTo>
                      <a:pt x="3344" y="15083"/>
                    </a:lnTo>
                    <a:lnTo>
                      <a:pt x="3000" y="15784"/>
                    </a:lnTo>
                    <a:lnTo>
                      <a:pt x="3114" y="16625"/>
                    </a:lnTo>
                    <a:lnTo>
                      <a:pt x="4148" y="16204"/>
                    </a:lnTo>
                    <a:lnTo>
                      <a:pt x="4478" y="16555"/>
                    </a:lnTo>
                    <a:lnTo>
                      <a:pt x="5282" y="16204"/>
                    </a:lnTo>
                    <a:lnTo>
                      <a:pt x="5382" y="17536"/>
                    </a:lnTo>
                    <a:lnTo>
                      <a:pt x="2770" y="19603"/>
                    </a:lnTo>
                    <a:lnTo>
                      <a:pt x="904" y="20636"/>
                    </a:lnTo>
                    <a:lnTo>
                      <a:pt x="0" y="21109"/>
                    </a:lnTo>
                    <a:lnTo>
                      <a:pt x="57" y="21600"/>
                    </a:lnTo>
                    <a:lnTo>
                      <a:pt x="3057" y="20917"/>
                    </a:lnTo>
                    <a:lnTo>
                      <a:pt x="6286" y="18272"/>
                    </a:lnTo>
                    <a:lnTo>
                      <a:pt x="6631" y="17851"/>
                    </a:lnTo>
                    <a:lnTo>
                      <a:pt x="7147" y="17448"/>
                    </a:lnTo>
                    <a:lnTo>
                      <a:pt x="8052" y="16765"/>
                    </a:lnTo>
                    <a:lnTo>
                      <a:pt x="7865" y="15994"/>
                    </a:lnTo>
                    <a:lnTo>
                      <a:pt x="8898" y="14891"/>
                    </a:lnTo>
                    <a:lnTo>
                      <a:pt x="10147" y="13016"/>
                    </a:lnTo>
                    <a:lnTo>
                      <a:pt x="11223" y="13366"/>
                    </a:lnTo>
                    <a:lnTo>
                      <a:pt x="9530" y="14891"/>
                    </a:lnTo>
                    <a:lnTo>
                      <a:pt x="9817" y="15381"/>
                    </a:lnTo>
                    <a:lnTo>
                      <a:pt x="9343" y="15784"/>
                    </a:lnTo>
                    <a:lnTo>
                      <a:pt x="9874" y="16204"/>
                    </a:lnTo>
                    <a:lnTo>
                      <a:pt x="10003" y="16239"/>
                    </a:lnTo>
                    <a:lnTo>
                      <a:pt x="10118" y="16204"/>
                    </a:lnTo>
                    <a:lnTo>
                      <a:pt x="10262" y="16152"/>
                    </a:lnTo>
                    <a:lnTo>
                      <a:pt x="10391" y="16047"/>
                    </a:lnTo>
                    <a:lnTo>
                      <a:pt x="10534" y="15959"/>
                    </a:lnTo>
                    <a:lnTo>
                      <a:pt x="10664" y="15836"/>
                    </a:lnTo>
                    <a:lnTo>
                      <a:pt x="10922" y="15556"/>
                    </a:lnTo>
                    <a:lnTo>
                      <a:pt x="11137" y="15258"/>
                    </a:lnTo>
                    <a:lnTo>
                      <a:pt x="11295" y="14996"/>
                    </a:lnTo>
                    <a:lnTo>
                      <a:pt x="11453" y="14750"/>
                    </a:lnTo>
                    <a:lnTo>
                      <a:pt x="12013" y="14400"/>
                    </a:lnTo>
                    <a:lnTo>
                      <a:pt x="12142" y="13507"/>
                    </a:lnTo>
                    <a:lnTo>
                      <a:pt x="12989" y="13156"/>
                    </a:lnTo>
                    <a:lnTo>
                      <a:pt x="13147" y="13699"/>
                    </a:lnTo>
                    <a:lnTo>
                      <a:pt x="13778" y="13787"/>
                    </a:lnTo>
                    <a:lnTo>
                      <a:pt x="13778" y="14470"/>
                    </a:lnTo>
                    <a:lnTo>
                      <a:pt x="15759" y="14610"/>
                    </a:lnTo>
                    <a:lnTo>
                      <a:pt x="16003" y="14820"/>
                    </a:lnTo>
                    <a:lnTo>
                      <a:pt x="16046" y="15311"/>
                    </a:lnTo>
                    <a:lnTo>
                      <a:pt x="16720" y="15504"/>
                    </a:lnTo>
                    <a:lnTo>
                      <a:pt x="16849" y="16152"/>
                    </a:lnTo>
                    <a:lnTo>
                      <a:pt x="17352" y="16047"/>
                    </a:lnTo>
                    <a:lnTo>
                      <a:pt x="17524" y="16625"/>
                    </a:lnTo>
                    <a:lnTo>
                      <a:pt x="18041" y="16958"/>
                    </a:lnTo>
                    <a:lnTo>
                      <a:pt x="18328" y="16415"/>
                    </a:lnTo>
                    <a:lnTo>
                      <a:pt x="18586" y="16958"/>
                    </a:lnTo>
                    <a:lnTo>
                      <a:pt x="18988" y="17238"/>
                    </a:lnTo>
                    <a:lnTo>
                      <a:pt x="19218" y="16958"/>
                    </a:lnTo>
                    <a:lnTo>
                      <a:pt x="19505" y="17115"/>
                    </a:lnTo>
                    <a:lnTo>
                      <a:pt x="19462" y="17448"/>
                    </a:lnTo>
                    <a:lnTo>
                      <a:pt x="19462" y="18149"/>
                    </a:lnTo>
                    <a:lnTo>
                      <a:pt x="19734" y="18569"/>
                    </a:lnTo>
                    <a:lnTo>
                      <a:pt x="20122" y="18622"/>
                    </a:lnTo>
                    <a:lnTo>
                      <a:pt x="20122" y="19253"/>
                    </a:lnTo>
                    <a:lnTo>
                      <a:pt x="20653" y="19603"/>
                    </a:lnTo>
                    <a:lnTo>
                      <a:pt x="21155" y="19603"/>
                    </a:lnTo>
                    <a:lnTo>
                      <a:pt x="21600" y="19042"/>
                    </a:lnTo>
                    <a:lnTo>
                      <a:pt x="20696" y="18762"/>
                    </a:lnTo>
                    <a:lnTo>
                      <a:pt x="20466" y="17448"/>
                    </a:lnTo>
                    <a:lnTo>
                      <a:pt x="20122" y="17238"/>
                    </a:lnTo>
                    <a:lnTo>
                      <a:pt x="19964" y="16274"/>
                    </a:lnTo>
                    <a:lnTo>
                      <a:pt x="18988" y="14961"/>
                    </a:lnTo>
                    <a:lnTo>
                      <a:pt x="18586" y="14891"/>
                    </a:lnTo>
                    <a:lnTo>
                      <a:pt x="18486" y="15434"/>
                    </a:lnTo>
                    <a:lnTo>
                      <a:pt x="18084" y="15434"/>
                    </a:lnTo>
                    <a:lnTo>
                      <a:pt x="17926" y="15924"/>
                    </a:lnTo>
                    <a:lnTo>
                      <a:pt x="17352" y="15434"/>
                    </a:lnTo>
                    <a:lnTo>
                      <a:pt x="17194" y="14400"/>
                    </a:lnTo>
                    <a:lnTo>
                      <a:pt x="16892" y="14120"/>
                    </a:lnTo>
                    <a:lnTo>
                      <a:pt x="16318" y="14400"/>
                    </a:lnTo>
                    <a:lnTo>
                      <a:pt x="19218" y="2225"/>
                    </a:lnTo>
                    <a:lnTo>
                      <a:pt x="18543" y="1454"/>
                    </a:lnTo>
                    <a:lnTo>
                      <a:pt x="16950" y="1664"/>
                    </a:lnTo>
                    <a:lnTo>
                      <a:pt x="16261" y="1734"/>
                    </a:lnTo>
                    <a:lnTo>
                      <a:pt x="15816" y="1191"/>
                    </a:lnTo>
                    <a:lnTo>
                      <a:pt x="13778" y="1384"/>
                    </a:lnTo>
                    <a:lnTo>
                      <a:pt x="13104" y="280"/>
                    </a:lnTo>
                    <a:lnTo>
                      <a:pt x="12415" y="964"/>
                    </a:lnTo>
                    <a:lnTo>
                      <a:pt x="11453" y="841"/>
                    </a:lnTo>
                    <a:lnTo>
                      <a:pt x="11396" y="70"/>
                    </a:lnTo>
                    <a:lnTo>
                      <a:pt x="10936"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7" name="AutoShape 8" descr="AutoShape 115"/>
              <p:cNvSpPr>
                <a:spLocks/>
              </p:cNvSpPr>
              <p:nvPr/>
            </p:nvSpPr>
            <p:spPr bwMode="auto">
              <a:xfrm>
                <a:off x="714076" y="1147389"/>
                <a:ext cx="1199538" cy="6109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0" y="61"/>
                    </a:moveTo>
                    <a:lnTo>
                      <a:pt x="11682" y="0"/>
                    </a:lnTo>
                    <a:lnTo>
                      <a:pt x="11648" y="469"/>
                    </a:lnTo>
                    <a:lnTo>
                      <a:pt x="12351" y="469"/>
                    </a:lnTo>
                    <a:lnTo>
                      <a:pt x="13428" y="650"/>
                    </a:lnTo>
                    <a:lnTo>
                      <a:pt x="14098" y="650"/>
                    </a:lnTo>
                    <a:lnTo>
                      <a:pt x="14632" y="1361"/>
                    </a:lnTo>
                    <a:lnTo>
                      <a:pt x="15268" y="1951"/>
                    </a:lnTo>
                    <a:lnTo>
                      <a:pt x="15674" y="3343"/>
                    </a:lnTo>
                    <a:lnTo>
                      <a:pt x="16039" y="4704"/>
                    </a:lnTo>
                    <a:lnTo>
                      <a:pt x="15564" y="5899"/>
                    </a:lnTo>
                    <a:lnTo>
                      <a:pt x="15369" y="6444"/>
                    </a:lnTo>
                    <a:lnTo>
                      <a:pt x="15937" y="6852"/>
                    </a:lnTo>
                    <a:lnTo>
                      <a:pt x="16785" y="5551"/>
                    </a:lnTo>
                    <a:lnTo>
                      <a:pt x="17107" y="5007"/>
                    </a:lnTo>
                    <a:lnTo>
                      <a:pt x="17980" y="5067"/>
                    </a:lnTo>
                    <a:lnTo>
                      <a:pt x="18158" y="4069"/>
                    </a:lnTo>
                    <a:lnTo>
                      <a:pt x="18455" y="3509"/>
                    </a:lnTo>
                    <a:lnTo>
                      <a:pt x="20023" y="3706"/>
                    </a:lnTo>
                    <a:lnTo>
                      <a:pt x="20295" y="3040"/>
                    </a:lnTo>
                    <a:lnTo>
                      <a:pt x="20498" y="2375"/>
                    </a:lnTo>
                    <a:lnTo>
                      <a:pt x="20727" y="1255"/>
                    </a:lnTo>
                    <a:lnTo>
                      <a:pt x="21261" y="1422"/>
                    </a:lnTo>
                    <a:lnTo>
                      <a:pt x="21337" y="3343"/>
                    </a:lnTo>
                    <a:lnTo>
                      <a:pt x="21600" y="3570"/>
                    </a:lnTo>
                    <a:lnTo>
                      <a:pt x="21371" y="4069"/>
                    </a:lnTo>
                    <a:lnTo>
                      <a:pt x="21024" y="4114"/>
                    </a:lnTo>
                    <a:lnTo>
                      <a:pt x="20871" y="4538"/>
                    </a:lnTo>
                    <a:lnTo>
                      <a:pt x="20591" y="4477"/>
                    </a:lnTo>
                    <a:lnTo>
                      <a:pt x="20523" y="4825"/>
                    </a:lnTo>
                    <a:lnTo>
                      <a:pt x="20227" y="4825"/>
                    </a:lnTo>
                    <a:lnTo>
                      <a:pt x="20091" y="5430"/>
                    </a:lnTo>
                    <a:lnTo>
                      <a:pt x="20023" y="5960"/>
                    </a:lnTo>
                    <a:lnTo>
                      <a:pt x="20295" y="6444"/>
                    </a:lnTo>
                    <a:lnTo>
                      <a:pt x="19964" y="6792"/>
                    </a:lnTo>
                    <a:lnTo>
                      <a:pt x="19252" y="6928"/>
                    </a:lnTo>
                    <a:lnTo>
                      <a:pt x="19125" y="7457"/>
                    </a:lnTo>
                    <a:lnTo>
                      <a:pt x="18981" y="7820"/>
                    </a:lnTo>
                    <a:lnTo>
                      <a:pt x="18582" y="7941"/>
                    </a:lnTo>
                    <a:lnTo>
                      <a:pt x="18387" y="8410"/>
                    </a:lnTo>
                    <a:lnTo>
                      <a:pt x="18285" y="9605"/>
                    </a:lnTo>
                    <a:lnTo>
                      <a:pt x="18014" y="9802"/>
                    </a:lnTo>
                    <a:lnTo>
                      <a:pt x="17845" y="10165"/>
                    </a:lnTo>
                    <a:lnTo>
                      <a:pt x="17684" y="10573"/>
                    </a:lnTo>
                    <a:lnTo>
                      <a:pt x="17878" y="10800"/>
                    </a:lnTo>
                    <a:lnTo>
                      <a:pt x="17845" y="12252"/>
                    </a:lnTo>
                    <a:lnTo>
                      <a:pt x="17582" y="12479"/>
                    </a:lnTo>
                    <a:lnTo>
                      <a:pt x="17514" y="13024"/>
                    </a:lnTo>
                    <a:lnTo>
                      <a:pt x="17082" y="12978"/>
                    </a:lnTo>
                    <a:lnTo>
                      <a:pt x="16878" y="13447"/>
                    </a:lnTo>
                    <a:lnTo>
                      <a:pt x="16471" y="13674"/>
                    </a:lnTo>
                    <a:lnTo>
                      <a:pt x="16344" y="14339"/>
                    </a:lnTo>
                    <a:lnTo>
                      <a:pt x="16039" y="14445"/>
                    </a:lnTo>
                    <a:lnTo>
                      <a:pt x="15708" y="15005"/>
                    </a:lnTo>
                    <a:lnTo>
                      <a:pt x="15598" y="15655"/>
                    </a:lnTo>
                    <a:lnTo>
                      <a:pt x="15598" y="16729"/>
                    </a:lnTo>
                    <a:lnTo>
                      <a:pt x="15564" y="17622"/>
                    </a:lnTo>
                    <a:lnTo>
                      <a:pt x="15742" y="17743"/>
                    </a:lnTo>
                    <a:lnTo>
                      <a:pt x="15768" y="18938"/>
                    </a:lnTo>
                    <a:lnTo>
                      <a:pt x="15844" y="19240"/>
                    </a:lnTo>
                    <a:lnTo>
                      <a:pt x="16022" y="20950"/>
                    </a:lnTo>
                    <a:lnTo>
                      <a:pt x="15869" y="21600"/>
                    </a:lnTo>
                    <a:lnTo>
                      <a:pt x="15674" y="21161"/>
                    </a:lnTo>
                    <a:lnTo>
                      <a:pt x="15268" y="20738"/>
                    </a:lnTo>
                    <a:lnTo>
                      <a:pt x="15064" y="19770"/>
                    </a:lnTo>
                    <a:lnTo>
                      <a:pt x="14895" y="18771"/>
                    </a:lnTo>
                    <a:lnTo>
                      <a:pt x="14971" y="17682"/>
                    </a:lnTo>
                    <a:lnTo>
                      <a:pt x="14666" y="17153"/>
                    </a:lnTo>
                    <a:lnTo>
                      <a:pt x="14301" y="16624"/>
                    </a:lnTo>
                    <a:lnTo>
                      <a:pt x="13835" y="16790"/>
                    </a:lnTo>
                    <a:lnTo>
                      <a:pt x="13462" y="16427"/>
                    </a:lnTo>
                    <a:lnTo>
                      <a:pt x="12589" y="16548"/>
                    </a:lnTo>
                    <a:lnTo>
                      <a:pt x="12326" y="16896"/>
                    </a:lnTo>
                    <a:lnTo>
                      <a:pt x="12495" y="17622"/>
                    </a:lnTo>
                    <a:lnTo>
                      <a:pt x="12089" y="17682"/>
                    </a:lnTo>
                    <a:lnTo>
                      <a:pt x="11648" y="17516"/>
                    </a:lnTo>
                    <a:lnTo>
                      <a:pt x="11588" y="16548"/>
                    </a:lnTo>
                    <a:lnTo>
                      <a:pt x="11275" y="16729"/>
                    </a:lnTo>
                    <a:lnTo>
                      <a:pt x="11181" y="17455"/>
                    </a:lnTo>
                    <a:lnTo>
                      <a:pt x="10953" y="17319"/>
                    </a:lnTo>
                    <a:lnTo>
                      <a:pt x="10715" y="16729"/>
                    </a:lnTo>
                    <a:lnTo>
                      <a:pt x="10452" y="17032"/>
                    </a:lnTo>
                    <a:lnTo>
                      <a:pt x="10215" y="17455"/>
                    </a:lnTo>
                    <a:lnTo>
                      <a:pt x="9978" y="18106"/>
                    </a:lnTo>
                    <a:lnTo>
                      <a:pt x="9749" y="18575"/>
                    </a:lnTo>
                    <a:lnTo>
                      <a:pt x="9308" y="18938"/>
                    </a:lnTo>
                    <a:lnTo>
                      <a:pt x="9138" y="20072"/>
                    </a:lnTo>
                    <a:lnTo>
                      <a:pt x="8604" y="20072"/>
                    </a:lnTo>
                    <a:lnTo>
                      <a:pt x="8503" y="19119"/>
                    </a:lnTo>
                    <a:lnTo>
                      <a:pt x="8172" y="18817"/>
                    </a:lnTo>
                    <a:lnTo>
                      <a:pt x="8062" y="17788"/>
                    </a:lnTo>
                    <a:lnTo>
                      <a:pt x="7833" y="17259"/>
                    </a:lnTo>
                    <a:lnTo>
                      <a:pt x="7426" y="16729"/>
                    </a:lnTo>
                    <a:lnTo>
                      <a:pt x="7299" y="17682"/>
                    </a:lnTo>
                    <a:lnTo>
                      <a:pt x="6892" y="17682"/>
                    </a:lnTo>
                    <a:lnTo>
                      <a:pt x="6689" y="16548"/>
                    </a:lnTo>
                    <a:lnTo>
                      <a:pt x="6460" y="16427"/>
                    </a:lnTo>
                    <a:lnTo>
                      <a:pt x="6426" y="15761"/>
                    </a:lnTo>
                    <a:lnTo>
                      <a:pt x="6129" y="15655"/>
                    </a:lnTo>
                    <a:lnTo>
                      <a:pt x="5985" y="14929"/>
                    </a:lnTo>
                    <a:lnTo>
                      <a:pt x="5722" y="15292"/>
                    </a:lnTo>
                    <a:lnTo>
                      <a:pt x="5383" y="15338"/>
                    </a:lnTo>
                    <a:lnTo>
                      <a:pt x="5315" y="15761"/>
                    </a:lnTo>
                    <a:lnTo>
                      <a:pt x="4756" y="15761"/>
                    </a:lnTo>
                    <a:lnTo>
                      <a:pt x="4315" y="16064"/>
                    </a:lnTo>
                    <a:lnTo>
                      <a:pt x="3713" y="15837"/>
                    </a:lnTo>
                    <a:lnTo>
                      <a:pt x="3306" y="15111"/>
                    </a:lnTo>
                    <a:lnTo>
                      <a:pt x="2976" y="14869"/>
                    </a:lnTo>
                    <a:lnTo>
                      <a:pt x="2874" y="14445"/>
                    </a:lnTo>
                    <a:lnTo>
                      <a:pt x="2043" y="14400"/>
                    </a:lnTo>
                    <a:lnTo>
                      <a:pt x="2068" y="13810"/>
                    </a:lnTo>
                    <a:lnTo>
                      <a:pt x="1568" y="13508"/>
                    </a:lnTo>
                    <a:lnTo>
                      <a:pt x="1229" y="13024"/>
                    </a:lnTo>
                    <a:lnTo>
                      <a:pt x="856" y="12721"/>
                    </a:lnTo>
                    <a:lnTo>
                      <a:pt x="932" y="11768"/>
                    </a:lnTo>
                    <a:lnTo>
                      <a:pt x="466" y="11587"/>
                    </a:lnTo>
                    <a:lnTo>
                      <a:pt x="500" y="11057"/>
                    </a:lnTo>
                    <a:lnTo>
                      <a:pt x="627" y="10392"/>
                    </a:lnTo>
                    <a:lnTo>
                      <a:pt x="390" y="9862"/>
                    </a:lnTo>
                    <a:lnTo>
                      <a:pt x="59" y="9242"/>
                    </a:lnTo>
                    <a:lnTo>
                      <a:pt x="0" y="7215"/>
                    </a:lnTo>
                    <a:lnTo>
                      <a:pt x="229" y="6852"/>
                    </a:lnTo>
                    <a:lnTo>
                      <a:pt x="59" y="6565"/>
                    </a:lnTo>
                    <a:lnTo>
                      <a:pt x="25" y="6217"/>
                    </a:lnTo>
                    <a:lnTo>
                      <a:pt x="127" y="5854"/>
                    </a:lnTo>
                    <a:lnTo>
                      <a:pt x="203" y="5067"/>
                    </a:lnTo>
                    <a:lnTo>
                      <a:pt x="390" y="4825"/>
                    </a:lnTo>
                    <a:lnTo>
                      <a:pt x="390" y="3645"/>
                    </a:lnTo>
                    <a:lnTo>
                      <a:pt x="593" y="3343"/>
                    </a:lnTo>
                    <a:lnTo>
                      <a:pt x="763" y="1951"/>
                    </a:lnTo>
                    <a:lnTo>
                      <a:pt x="966" y="1845"/>
                    </a:lnTo>
                    <a:lnTo>
                      <a:pt x="704" y="1255"/>
                    </a:lnTo>
                    <a:lnTo>
                      <a:pt x="704" y="650"/>
                    </a:lnTo>
                    <a:lnTo>
                      <a:pt x="1026" y="529"/>
                    </a:lnTo>
                    <a:lnTo>
                      <a:pt x="1263" y="998"/>
                    </a:lnTo>
                    <a:lnTo>
                      <a:pt x="1433" y="1422"/>
                    </a:lnTo>
                    <a:lnTo>
                      <a:pt x="1500" y="6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8" name="AutoShape 9" descr="AutoShape 116"/>
              <p:cNvSpPr>
                <a:spLocks/>
              </p:cNvSpPr>
              <p:nvPr/>
            </p:nvSpPr>
            <p:spPr bwMode="auto">
              <a:xfrm>
                <a:off x="534851" y="464603"/>
                <a:ext cx="1625727" cy="8765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24" y="8956"/>
                    </a:moveTo>
                    <a:lnTo>
                      <a:pt x="19868" y="9346"/>
                    </a:lnTo>
                    <a:lnTo>
                      <a:pt x="19949" y="9989"/>
                    </a:lnTo>
                    <a:lnTo>
                      <a:pt x="20174" y="9989"/>
                    </a:lnTo>
                    <a:lnTo>
                      <a:pt x="20243" y="10821"/>
                    </a:lnTo>
                    <a:lnTo>
                      <a:pt x="20393" y="10779"/>
                    </a:lnTo>
                    <a:lnTo>
                      <a:pt x="20393" y="11148"/>
                    </a:lnTo>
                    <a:lnTo>
                      <a:pt x="20243" y="11327"/>
                    </a:lnTo>
                    <a:lnTo>
                      <a:pt x="20268" y="11653"/>
                    </a:lnTo>
                    <a:lnTo>
                      <a:pt x="20468" y="11748"/>
                    </a:lnTo>
                    <a:lnTo>
                      <a:pt x="20562" y="12528"/>
                    </a:lnTo>
                    <a:lnTo>
                      <a:pt x="20931" y="12444"/>
                    </a:lnTo>
                    <a:lnTo>
                      <a:pt x="20887" y="12781"/>
                    </a:lnTo>
                    <a:lnTo>
                      <a:pt x="21187" y="12697"/>
                    </a:lnTo>
                    <a:lnTo>
                      <a:pt x="20987" y="13160"/>
                    </a:lnTo>
                    <a:lnTo>
                      <a:pt x="20912" y="13487"/>
                    </a:lnTo>
                    <a:lnTo>
                      <a:pt x="20518" y="13655"/>
                    </a:lnTo>
                    <a:lnTo>
                      <a:pt x="20687" y="13824"/>
                    </a:lnTo>
                    <a:lnTo>
                      <a:pt x="20987" y="13655"/>
                    </a:lnTo>
                    <a:lnTo>
                      <a:pt x="21256" y="13403"/>
                    </a:lnTo>
                    <a:lnTo>
                      <a:pt x="21531" y="13455"/>
                    </a:lnTo>
                    <a:lnTo>
                      <a:pt x="21575" y="13866"/>
                    </a:lnTo>
                    <a:lnTo>
                      <a:pt x="21575" y="14446"/>
                    </a:lnTo>
                    <a:lnTo>
                      <a:pt x="21600" y="14772"/>
                    </a:lnTo>
                    <a:lnTo>
                      <a:pt x="21575" y="15025"/>
                    </a:lnTo>
                    <a:lnTo>
                      <a:pt x="21231" y="15194"/>
                    </a:lnTo>
                    <a:lnTo>
                      <a:pt x="20931" y="15162"/>
                    </a:lnTo>
                    <a:lnTo>
                      <a:pt x="20543" y="15742"/>
                    </a:lnTo>
                    <a:lnTo>
                      <a:pt x="19874" y="15858"/>
                    </a:lnTo>
                    <a:lnTo>
                      <a:pt x="19180" y="15858"/>
                    </a:lnTo>
                    <a:lnTo>
                      <a:pt x="18836" y="15784"/>
                    </a:lnTo>
                    <a:lnTo>
                      <a:pt x="18586" y="16153"/>
                    </a:lnTo>
                    <a:lnTo>
                      <a:pt x="18217" y="16437"/>
                    </a:lnTo>
                    <a:lnTo>
                      <a:pt x="17873" y="17196"/>
                    </a:lnTo>
                    <a:lnTo>
                      <a:pt x="18467" y="16774"/>
                    </a:lnTo>
                    <a:lnTo>
                      <a:pt x="18811" y="16479"/>
                    </a:lnTo>
                    <a:lnTo>
                      <a:pt x="19161" y="16827"/>
                    </a:lnTo>
                    <a:lnTo>
                      <a:pt x="18930" y="17406"/>
                    </a:lnTo>
                    <a:lnTo>
                      <a:pt x="19255" y="17986"/>
                    </a:lnTo>
                    <a:lnTo>
                      <a:pt x="20049" y="18650"/>
                    </a:lnTo>
                    <a:lnTo>
                      <a:pt x="19330" y="19314"/>
                    </a:lnTo>
                    <a:lnTo>
                      <a:pt x="18642" y="20104"/>
                    </a:lnTo>
                    <a:lnTo>
                      <a:pt x="18492" y="19819"/>
                    </a:lnTo>
                    <a:lnTo>
                      <a:pt x="19330" y="18481"/>
                    </a:lnTo>
                    <a:lnTo>
                      <a:pt x="19286" y="18281"/>
                    </a:lnTo>
                    <a:lnTo>
                      <a:pt x="19036" y="18281"/>
                    </a:lnTo>
                    <a:lnTo>
                      <a:pt x="18317" y="19314"/>
                    </a:lnTo>
                    <a:lnTo>
                      <a:pt x="18123" y="19156"/>
                    </a:lnTo>
                    <a:lnTo>
                      <a:pt x="18067" y="17817"/>
                    </a:lnTo>
                    <a:lnTo>
                      <a:pt x="17673" y="17701"/>
                    </a:lnTo>
                    <a:lnTo>
                      <a:pt x="17504" y="18481"/>
                    </a:lnTo>
                    <a:lnTo>
                      <a:pt x="17354" y="18945"/>
                    </a:lnTo>
                    <a:lnTo>
                      <a:pt x="17154" y="19408"/>
                    </a:lnTo>
                    <a:lnTo>
                      <a:pt x="15997" y="19271"/>
                    </a:lnTo>
                    <a:lnTo>
                      <a:pt x="15778" y="19661"/>
                    </a:lnTo>
                    <a:lnTo>
                      <a:pt x="15647" y="20357"/>
                    </a:lnTo>
                    <a:lnTo>
                      <a:pt x="15002" y="20315"/>
                    </a:lnTo>
                    <a:lnTo>
                      <a:pt x="14765" y="20694"/>
                    </a:lnTo>
                    <a:lnTo>
                      <a:pt x="14139" y="21600"/>
                    </a:lnTo>
                    <a:lnTo>
                      <a:pt x="13720" y="21316"/>
                    </a:lnTo>
                    <a:lnTo>
                      <a:pt x="13864" y="20936"/>
                    </a:lnTo>
                    <a:lnTo>
                      <a:pt x="14214" y="20104"/>
                    </a:lnTo>
                    <a:lnTo>
                      <a:pt x="13946" y="19156"/>
                    </a:lnTo>
                    <a:lnTo>
                      <a:pt x="13645" y="18186"/>
                    </a:lnTo>
                    <a:lnTo>
                      <a:pt x="13176" y="17775"/>
                    </a:lnTo>
                    <a:lnTo>
                      <a:pt x="12782" y="17280"/>
                    </a:lnTo>
                    <a:lnTo>
                      <a:pt x="12288" y="17280"/>
                    </a:lnTo>
                    <a:lnTo>
                      <a:pt x="11494" y="17154"/>
                    </a:lnTo>
                    <a:lnTo>
                      <a:pt x="10975" y="17154"/>
                    </a:lnTo>
                    <a:lnTo>
                      <a:pt x="11000" y="16827"/>
                    </a:lnTo>
                    <a:lnTo>
                      <a:pt x="3490" y="16869"/>
                    </a:lnTo>
                    <a:lnTo>
                      <a:pt x="3121" y="16068"/>
                    </a:lnTo>
                    <a:lnTo>
                      <a:pt x="2752" y="15647"/>
                    </a:lnTo>
                    <a:lnTo>
                      <a:pt x="2451" y="15067"/>
                    </a:lnTo>
                    <a:lnTo>
                      <a:pt x="2426" y="14361"/>
                    </a:lnTo>
                    <a:lnTo>
                      <a:pt x="2401" y="13782"/>
                    </a:lnTo>
                    <a:lnTo>
                      <a:pt x="2126" y="13824"/>
                    </a:lnTo>
                    <a:lnTo>
                      <a:pt x="2107" y="13360"/>
                    </a:lnTo>
                    <a:lnTo>
                      <a:pt x="1932" y="13244"/>
                    </a:lnTo>
                    <a:lnTo>
                      <a:pt x="1982" y="12528"/>
                    </a:lnTo>
                    <a:lnTo>
                      <a:pt x="2107" y="12159"/>
                    </a:lnTo>
                    <a:lnTo>
                      <a:pt x="2301" y="11822"/>
                    </a:lnTo>
                    <a:lnTo>
                      <a:pt x="1907" y="11653"/>
                    </a:lnTo>
                    <a:lnTo>
                      <a:pt x="1807" y="10863"/>
                    </a:lnTo>
                    <a:lnTo>
                      <a:pt x="1657" y="10737"/>
                    </a:lnTo>
                    <a:lnTo>
                      <a:pt x="1588" y="10157"/>
                    </a:lnTo>
                    <a:lnTo>
                      <a:pt x="1163" y="9367"/>
                    </a:lnTo>
                    <a:lnTo>
                      <a:pt x="988" y="9325"/>
                    </a:lnTo>
                    <a:lnTo>
                      <a:pt x="944" y="9652"/>
                    </a:lnTo>
                    <a:lnTo>
                      <a:pt x="769" y="9652"/>
                    </a:lnTo>
                    <a:lnTo>
                      <a:pt x="700" y="9947"/>
                    </a:lnTo>
                    <a:lnTo>
                      <a:pt x="450" y="9652"/>
                    </a:lnTo>
                    <a:lnTo>
                      <a:pt x="381" y="9030"/>
                    </a:lnTo>
                    <a:lnTo>
                      <a:pt x="250" y="8861"/>
                    </a:lnTo>
                    <a:lnTo>
                      <a:pt x="0" y="9030"/>
                    </a:lnTo>
                    <a:lnTo>
                      <a:pt x="1263" y="1707"/>
                    </a:lnTo>
                    <a:lnTo>
                      <a:pt x="2082" y="1960"/>
                    </a:lnTo>
                    <a:lnTo>
                      <a:pt x="2820" y="2539"/>
                    </a:lnTo>
                    <a:lnTo>
                      <a:pt x="3121" y="2581"/>
                    </a:lnTo>
                    <a:lnTo>
                      <a:pt x="3139" y="2076"/>
                    </a:lnTo>
                    <a:lnTo>
                      <a:pt x="3414" y="1739"/>
                    </a:lnTo>
                    <a:lnTo>
                      <a:pt x="4109" y="990"/>
                    </a:lnTo>
                    <a:lnTo>
                      <a:pt x="4302" y="1201"/>
                    </a:lnTo>
                    <a:lnTo>
                      <a:pt x="3808" y="1739"/>
                    </a:lnTo>
                    <a:lnTo>
                      <a:pt x="4328" y="1707"/>
                    </a:lnTo>
                    <a:lnTo>
                      <a:pt x="4521" y="1370"/>
                    </a:lnTo>
                    <a:lnTo>
                      <a:pt x="4646" y="990"/>
                    </a:lnTo>
                    <a:lnTo>
                      <a:pt x="4822" y="875"/>
                    </a:lnTo>
                    <a:lnTo>
                      <a:pt x="5072" y="1580"/>
                    </a:lnTo>
                    <a:lnTo>
                      <a:pt x="5397" y="1665"/>
                    </a:lnTo>
                    <a:lnTo>
                      <a:pt x="5534" y="1370"/>
                    </a:lnTo>
                    <a:lnTo>
                      <a:pt x="5741" y="1876"/>
                    </a:lnTo>
                    <a:lnTo>
                      <a:pt x="5985" y="1528"/>
                    </a:lnTo>
                    <a:lnTo>
                      <a:pt x="7054" y="2118"/>
                    </a:lnTo>
                    <a:lnTo>
                      <a:pt x="7711" y="2171"/>
                    </a:lnTo>
                    <a:lnTo>
                      <a:pt x="8205" y="2581"/>
                    </a:lnTo>
                    <a:lnTo>
                      <a:pt x="8111" y="3161"/>
                    </a:lnTo>
                    <a:lnTo>
                      <a:pt x="8780" y="2824"/>
                    </a:lnTo>
                    <a:lnTo>
                      <a:pt x="9249" y="3625"/>
                    </a:lnTo>
                    <a:lnTo>
                      <a:pt x="9593" y="3582"/>
                    </a:lnTo>
                    <a:lnTo>
                      <a:pt x="9543" y="3161"/>
                    </a:lnTo>
                    <a:lnTo>
                      <a:pt x="9943" y="2497"/>
                    </a:lnTo>
                    <a:lnTo>
                      <a:pt x="10356" y="3035"/>
                    </a:lnTo>
                    <a:lnTo>
                      <a:pt x="11619" y="3161"/>
                    </a:lnTo>
                    <a:lnTo>
                      <a:pt x="11844" y="2708"/>
                    </a:lnTo>
                    <a:lnTo>
                      <a:pt x="12213" y="2613"/>
                    </a:lnTo>
                    <a:lnTo>
                      <a:pt x="12413" y="3119"/>
                    </a:lnTo>
                    <a:lnTo>
                      <a:pt x="12707" y="2824"/>
                    </a:lnTo>
                    <a:lnTo>
                      <a:pt x="12983" y="2497"/>
                    </a:lnTo>
                    <a:lnTo>
                      <a:pt x="12832" y="1528"/>
                    </a:lnTo>
                    <a:lnTo>
                      <a:pt x="12482" y="1117"/>
                    </a:lnTo>
                    <a:lnTo>
                      <a:pt x="12757" y="832"/>
                    </a:lnTo>
                    <a:lnTo>
                      <a:pt x="12901" y="411"/>
                    </a:lnTo>
                    <a:lnTo>
                      <a:pt x="13276" y="0"/>
                    </a:lnTo>
                    <a:lnTo>
                      <a:pt x="13670" y="580"/>
                    </a:lnTo>
                    <a:lnTo>
                      <a:pt x="13570" y="1117"/>
                    </a:lnTo>
                    <a:lnTo>
                      <a:pt x="13627" y="1580"/>
                    </a:lnTo>
                    <a:lnTo>
                      <a:pt x="13864" y="1960"/>
                    </a:lnTo>
                    <a:lnTo>
                      <a:pt x="13996" y="2613"/>
                    </a:lnTo>
                    <a:lnTo>
                      <a:pt x="14315" y="1960"/>
                    </a:lnTo>
                    <a:lnTo>
                      <a:pt x="14490" y="2539"/>
                    </a:lnTo>
                    <a:lnTo>
                      <a:pt x="14465" y="3488"/>
                    </a:lnTo>
                    <a:lnTo>
                      <a:pt x="14709" y="3488"/>
                    </a:lnTo>
                    <a:lnTo>
                      <a:pt x="14809" y="2950"/>
                    </a:lnTo>
                    <a:lnTo>
                      <a:pt x="15153" y="2360"/>
                    </a:lnTo>
                    <a:lnTo>
                      <a:pt x="15303" y="1580"/>
                    </a:lnTo>
                    <a:lnTo>
                      <a:pt x="15915" y="1707"/>
                    </a:lnTo>
                    <a:lnTo>
                      <a:pt x="16091" y="2455"/>
                    </a:lnTo>
                    <a:lnTo>
                      <a:pt x="15847" y="2708"/>
                    </a:lnTo>
                    <a:lnTo>
                      <a:pt x="15972" y="3656"/>
                    </a:lnTo>
                    <a:lnTo>
                      <a:pt x="15178" y="4362"/>
                    </a:lnTo>
                    <a:lnTo>
                      <a:pt x="15052" y="4036"/>
                    </a:lnTo>
                    <a:lnTo>
                      <a:pt x="14633" y="4067"/>
                    </a:lnTo>
                    <a:lnTo>
                      <a:pt x="14558" y="4657"/>
                    </a:lnTo>
                    <a:lnTo>
                      <a:pt x="14064" y="4657"/>
                    </a:lnTo>
                    <a:lnTo>
                      <a:pt x="13921" y="4415"/>
                    </a:lnTo>
                    <a:lnTo>
                      <a:pt x="13720" y="4457"/>
                    </a:lnTo>
                    <a:lnTo>
                      <a:pt x="13739" y="4784"/>
                    </a:lnTo>
                    <a:lnTo>
                      <a:pt x="14214" y="5079"/>
                    </a:lnTo>
                    <a:lnTo>
                      <a:pt x="14096" y="5827"/>
                    </a:lnTo>
                    <a:lnTo>
                      <a:pt x="13846" y="6122"/>
                    </a:lnTo>
                    <a:lnTo>
                      <a:pt x="13452" y="6206"/>
                    </a:lnTo>
                    <a:lnTo>
                      <a:pt x="13220" y="6786"/>
                    </a:lnTo>
                    <a:lnTo>
                      <a:pt x="12682" y="7481"/>
                    </a:lnTo>
                    <a:lnTo>
                      <a:pt x="12232" y="8155"/>
                    </a:lnTo>
                    <a:lnTo>
                      <a:pt x="11863" y="9114"/>
                    </a:lnTo>
                    <a:lnTo>
                      <a:pt x="11844" y="9831"/>
                    </a:lnTo>
                    <a:lnTo>
                      <a:pt x="12188" y="9947"/>
                    </a:lnTo>
                    <a:lnTo>
                      <a:pt x="12357" y="11106"/>
                    </a:lnTo>
                    <a:lnTo>
                      <a:pt x="13126" y="11285"/>
                    </a:lnTo>
                    <a:lnTo>
                      <a:pt x="13627" y="12075"/>
                    </a:lnTo>
                    <a:lnTo>
                      <a:pt x="13921" y="12159"/>
                    </a:lnTo>
                    <a:lnTo>
                      <a:pt x="14214" y="12697"/>
                    </a:lnTo>
                    <a:lnTo>
                      <a:pt x="14734" y="12623"/>
                    </a:lnTo>
                    <a:lnTo>
                      <a:pt x="14683" y="13655"/>
                    </a:lnTo>
                    <a:lnTo>
                      <a:pt x="14633" y="14572"/>
                    </a:lnTo>
                    <a:lnTo>
                      <a:pt x="14834" y="15236"/>
                    </a:lnTo>
                    <a:lnTo>
                      <a:pt x="15052" y="15278"/>
                    </a:lnTo>
                    <a:lnTo>
                      <a:pt x="15228" y="14951"/>
                    </a:lnTo>
                    <a:lnTo>
                      <a:pt x="15453" y="15236"/>
                    </a:lnTo>
                    <a:lnTo>
                      <a:pt x="15546" y="14867"/>
                    </a:lnTo>
                    <a:lnTo>
                      <a:pt x="15672" y="13824"/>
                    </a:lnTo>
                    <a:lnTo>
                      <a:pt x="15647" y="13403"/>
                    </a:lnTo>
                    <a:lnTo>
                      <a:pt x="15697" y="12697"/>
                    </a:lnTo>
                    <a:lnTo>
                      <a:pt x="16122" y="12328"/>
                    </a:lnTo>
                    <a:lnTo>
                      <a:pt x="16147" y="11980"/>
                    </a:lnTo>
                    <a:lnTo>
                      <a:pt x="16166" y="11643"/>
                    </a:lnTo>
                    <a:lnTo>
                      <a:pt x="16184" y="11232"/>
                    </a:lnTo>
                    <a:lnTo>
                      <a:pt x="16184" y="11000"/>
                    </a:lnTo>
                    <a:lnTo>
                      <a:pt x="16178" y="10789"/>
                    </a:lnTo>
                    <a:lnTo>
                      <a:pt x="16166" y="10589"/>
                    </a:lnTo>
                    <a:lnTo>
                      <a:pt x="16153" y="10410"/>
                    </a:lnTo>
                    <a:lnTo>
                      <a:pt x="16122" y="10242"/>
                    </a:lnTo>
                    <a:lnTo>
                      <a:pt x="16078" y="10094"/>
                    </a:lnTo>
                    <a:lnTo>
                      <a:pt x="16059" y="10041"/>
                    </a:lnTo>
                    <a:lnTo>
                      <a:pt x="16034" y="9989"/>
                    </a:lnTo>
                    <a:lnTo>
                      <a:pt x="16003" y="9936"/>
                    </a:lnTo>
                    <a:lnTo>
                      <a:pt x="15972" y="9904"/>
                    </a:lnTo>
                    <a:lnTo>
                      <a:pt x="16241" y="9694"/>
                    </a:lnTo>
                    <a:lnTo>
                      <a:pt x="16341" y="8745"/>
                    </a:lnTo>
                    <a:lnTo>
                      <a:pt x="16272" y="8408"/>
                    </a:lnTo>
                    <a:lnTo>
                      <a:pt x="16341" y="7660"/>
                    </a:lnTo>
                    <a:lnTo>
                      <a:pt x="16641" y="6901"/>
                    </a:lnTo>
                    <a:lnTo>
                      <a:pt x="17079" y="7323"/>
                    </a:lnTo>
                    <a:lnTo>
                      <a:pt x="17698" y="7323"/>
                    </a:lnTo>
                    <a:lnTo>
                      <a:pt x="17948" y="7734"/>
                    </a:lnTo>
                    <a:lnTo>
                      <a:pt x="18192" y="8197"/>
                    </a:lnTo>
                    <a:lnTo>
                      <a:pt x="18586" y="8450"/>
                    </a:lnTo>
                    <a:lnTo>
                      <a:pt x="18411" y="8819"/>
                    </a:lnTo>
                    <a:lnTo>
                      <a:pt x="18442" y="10115"/>
                    </a:lnTo>
                    <a:lnTo>
                      <a:pt x="18861" y="10326"/>
                    </a:lnTo>
                    <a:lnTo>
                      <a:pt x="19305" y="10084"/>
                    </a:lnTo>
                    <a:lnTo>
                      <a:pt x="19480" y="9652"/>
                    </a:lnTo>
                    <a:lnTo>
                      <a:pt x="19724" y="895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9" name="AutoShape 10" descr="AutoShape 117"/>
              <p:cNvSpPr>
                <a:spLocks/>
              </p:cNvSpPr>
              <p:nvPr/>
            </p:nvSpPr>
            <p:spPr bwMode="auto">
              <a:xfrm>
                <a:off x="230029" y="907386"/>
                <a:ext cx="42338" cy="38508"/>
              </a:xfrm>
              <a:custGeom>
                <a:avLst/>
                <a:gdLst>
                  <a:gd name="T0" fmla="*/ 17719933 w 21600"/>
                  <a:gd name="T1" fmla="*/ 6244539 h 21600"/>
                  <a:gd name="T2" fmla="*/ 17719933 w 21600"/>
                  <a:gd name="T3" fmla="*/ 6244539 h 21600"/>
                  <a:gd name="T4" fmla="*/ 17719933 w 21600"/>
                  <a:gd name="T5" fmla="*/ 6244539 h 21600"/>
                  <a:gd name="T6" fmla="*/ 17719933 w 21600"/>
                  <a:gd name="T7" fmla="*/ 62445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73" y="6480"/>
                    </a:moveTo>
                    <a:lnTo>
                      <a:pt x="10800" y="0"/>
                    </a:lnTo>
                    <a:lnTo>
                      <a:pt x="21600" y="0"/>
                    </a:lnTo>
                    <a:lnTo>
                      <a:pt x="21600" y="9360"/>
                    </a:lnTo>
                    <a:lnTo>
                      <a:pt x="9082" y="21600"/>
                    </a:lnTo>
                    <a:lnTo>
                      <a:pt x="0" y="13200"/>
                    </a:lnTo>
                    <a:lnTo>
                      <a:pt x="6873" y="648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0" name="AutoShape 11" descr="AutoShape 118"/>
              <p:cNvSpPr>
                <a:spLocks/>
              </p:cNvSpPr>
              <p:nvPr/>
            </p:nvSpPr>
            <p:spPr bwMode="auto">
              <a:xfrm>
                <a:off x="2078721" y="1092201"/>
                <a:ext cx="118548" cy="1129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29" y="0"/>
                    </a:moveTo>
                    <a:lnTo>
                      <a:pt x="9171" y="978"/>
                    </a:lnTo>
                    <a:lnTo>
                      <a:pt x="7371" y="3505"/>
                    </a:lnTo>
                    <a:lnTo>
                      <a:pt x="5057" y="6439"/>
                    </a:lnTo>
                    <a:lnTo>
                      <a:pt x="1714" y="7988"/>
                    </a:lnTo>
                    <a:lnTo>
                      <a:pt x="0" y="11574"/>
                    </a:lnTo>
                    <a:lnTo>
                      <a:pt x="0" y="16709"/>
                    </a:lnTo>
                    <a:lnTo>
                      <a:pt x="4371" y="17443"/>
                    </a:lnTo>
                    <a:lnTo>
                      <a:pt x="8057" y="15813"/>
                    </a:lnTo>
                    <a:lnTo>
                      <a:pt x="11143" y="15813"/>
                    </a:lnTo>
                    <a:lnTo>
                      <a:pt x="11829" y="20622"/>
                    </a:lnTo>
                    <a:lnTo>
                      <a:pt x="14486" y="21600"/>
                    </a:lnTo>
                    <a:lnTo>
                      <a:pt x="14486" y="18014"/>
                    </a:lnTo>
                    <a:lnTo>
                      <a:pt x="16886" y="18666"/>
                    </a:lnTo>
                    <a:lnTo>
                      <a:pt x="17914" y="21600"/>
                    </a:lnTo>
                    <a:lnTo>
                      <a:pt x="19971" y="17035"/>
                    </a:lnTo>
                    <a:lnTo>
                      <a:pt x="21600" y="13205"/>
                    </a:lnTo>
                    <a:lnTo>
                      <a:pt x="20657" y="7662"/>
                    </a:lnTo>
                    <a:lnTo>
                      <a:pt x="17914" y="6765"/>
                    </a:lnTo>
                    <a:lnTo>
                      <a:pt x="14486" y="6765"/>
                    </a:lnTo>
                    <a:lnTo>
                      <a:pt x="13200" y="3505"/>
                    </a:lnTo>
                    <a:lnTo>
                      <a:pt x="13543" y="1223"/>
                    </a:lnTo>
                    <a:lnTo>
                      <a:pt x="10886" y="0"/>
                    </a:lnTo>
                    <a:lnTo>
                      <a:pt x="11829"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1" name="AutoShape 12" descr="AutoShape 119"/>
              <p:cNvSpPr>
                <a:spLocks/>
              </p:cNvSpPr>
              <p:nvPr/>
            </p:nvSpPr>
            <p:spPr bwMode="auto">
              <a:xfrm>
                <a:off x="2078721" y="1092201"/>
                <a:ext cx="118548" cy="11294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29" y="0"/>
                    </a:moveTo>
                    <a:lnTo>
                      <a:pt x="9171" y="978"/>
                    </a:lnTo>
                    <a:lnTo>
                      <a:pt x="7371" y="3505"/>
                    </a:lnTo>
                    <a:lnTo>
                      <a:pt x="5057" y="6439"/>
                    </a:lnTo>
                    <a:lnTo>
                      <a:pt x="1714" y="7988"/>
                    </a:lnTo>
                    <a:lnTo>
                      <a:pt x="0" y="11574"/>
                    </a:lnTo>
                    <a:lnTo>
                      <a:pt x="0" y="16709"/>
                    </a:lnTo>
                    <a:lnTo>
                      <a:pt x="4371" y="17443"/>
                    </a:lnTo>
                    <a:lnTo>
                      <a:pt x="8057" y="15813"/>
                    </a:lnTo>
                    <a:lnTo>
                      <a:pt x="11143" y="15813"/>
                    </a:lnTo>
                    <a:lnTo>
                      <a:pt x="11829" y="20622"/>
                    </a:lnTo>
                    <a:lnTo>
                      <a:pt x="14486" y="21600"/>
                    </a:lnTo>
                    <a:lnTo>
                      <a:pt x="14486" y="18014"/>
                    </a:lnTo>
                    <a:lnTo>
                      <a:pt x="16886" y="18666"/>
                    </a:lnTo>
                    <a:lnTo>
                      <a:pt x="17914" y="21600"/>
                    </a:lnTo>
                    <a:lnTo>
                      <a:pt x="19971" y="17035"/>
                    </a:lnTo>
                    <a:lnTo>
                      <a:pt x="21600" y="13205"/>
                    </a:lnTo>
                    <a:lnTo>
                      <a:pt x="20657" y="7662"/>
                    </a:lnTo>
                    <a:lnTo>
                      <a:pt x="17914" y="6765"/>
                    </a:lnTo>
                    <a:lnTo>
                      <a:pt x="14486" y="6765"/>
                    </a:lnTo>
                    <a:lnTo>
                      <a:pt x="13200" y="3505"/>
                    </a:lnTo>
                    <a:lnTo>
                      <a:pt x="13543" y="1223"/>
                    </a:lnTo>
                    <a:lnTo>
                      <a:pt x="10886" y="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2" name="AutoShape 13" descr="AutoShape 120"/>
              <p:cNvSpPr>
                <a:spLocks/>
              </p:cNvSpPr>
              <p:nvPr/>
            </p:nvSpPr>
            <p:spPr bwMode="auto">
              <a:xfrm>
                <a:off x="2185976" y="1178191"/>
                <a:ext cx="19760" cy="30807"/>
              </a:xfrm>
              <a:custGeom>
                <a:avLst/>
                <a:gdLst>
                  <a:gd name="T0" fmla="*/ 4057 w 21600"/>
                  <a:gd name="T1" fmla="*/ 536535 h 21600"/>
                  <a:gd name="T2" fmla="*/ 4057 w 21600"/>
                  <a:gd name="T3" fmla="*/ 536535 h 21600"/>
                  <a:gd name="T4" fmla="*/ 4057 w 21600"/>
                  <a:gd name="T5" fmla="*/ 536535 h 21600"/>
                  <a:gd name="T6" fmla="*/ 4057 w 21600"/>
                  <a:gd name="T7" fmla="*/ 5365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7385" y="19200"/>
                    </a:lnTo>
                    <a:lnTo>
                      <a:pt x="0" y="21600"/>
                    </a:lnTo>
                    <a:lnTo>
                      <a:pt x="21600"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3" name="AutoShape 14" descr="AutoShape 121"/>
              <p:cNvSpPr>
                <a:spLocks/>
              </p:cNvSpPr>
              <p:nvPr/>
            </p:nvSpPr>
            <p:spPr bwMode="auto">
              <a:xfrm>
                <a:off x="951159" y="345242"/>
                <a:ext cx="207452" cy="1321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39" y="1118"/>
                    </a:moveTo>
                    <a:lnTo>
                      <a:pt x="4203" y="7200"/>
                    </a:lnTo>
                    <a:lnTo>
                      <a:pt x="2688" y="11045"/>
                    </a:lnTo>
                    <a:lnTo>
                      <a:pt x="0" y="15449"/>
                    </a:lnTo>
                    <a:lnTo>
                      <a:pt x="1906" y="18804"/>
                    </a:lnTo>
                    <a:lnTo>
                      <a:pt x="5033" y="21600"/>
                    </a:lnTo>
                    <a:lnTo>
                      <a:pt x="10800" y="17126"/>
                    </a:lnTo>
                    <a:lnTo>
                      <a:pt x="13879" y="14400"/>
                    </a:lnTo>
                    <a:lnTo>
                      <a:pt x="18521" y="12722"/>
                    </a:lnTo>
                    <a:lnTo>
                      <a:pt x="21600" y="9367"/>
                    </a:lnTo>
                    <a:lnTo>
                      <a:pt x="17739" y="4474"/>
                    </a:lnTo>
                    <a:lnTo>
                      <a:pt x="12706" y="2796"/>
                    </a:lnTo>
                    <a:lnTo>
                      <a:pt x="10800" y="0"/>
                    </a:lnTo>
                    <a:lnTo>
                      <a:pt x="8454" y="3355"/>
                    </a:lnTo>
                    <a:lnTo>
                      <a:pt x="6939" y="111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4" name="AutoShape 15" descr="AutoShape 122"/>
              <p:cNvSpPr>
                <a:spLocks/>
              </p:cNvSpPr>
              <p:nvPr/>
            </p:nvSpPr>
            <p:spPr bwMode="auto">
              <a:xfrm>
                <a:off x="1083812" y="402996"/>
                <a:ext cx="302006" cy="1450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83" y="2027"/>
                    </a:moveTo>
                    <a:lnTo>
                      <a:pt x="3713" y="5004"/>
                    </a:lnTo>
                    <a:lnTo>
                      <a:pt x="3713" y="7601"/>
                    </a:lnTo>
                    <a:lnTo>
                      <a:pt x="270" y="8045"/>
                    </a:lnTo>
                    <a:lnTo>
                      <a:pt x="0" y="10515"/>
                    </a:lnTo>
                    <a:lnTo>
                      <a:pt x="5636" y="12605"/>
                    </a:lnTo>
                    <a:lnTo>
                      <a:pt x="1350" y="14569"/>
                    </a:lnTo>
                    <a:lnTo>
                      <a:pt x="540" y="16089"/>
                    </a:lnTo>
                    <a:lnTo>
                      <a:pt x="3476" y="19003"/>
                    </a:lnTo>
                    <a:lnTo>
                      <a:pt x="6143" y="21600"/>
                    </a:lnTo>
                    <a:lnTo>
                      <a:pt x="9855" y="21600"/>
                    </a:lnTo>
                    <a:lnTo>
                      <a:pt x="16267" y="21093"/>
                    </a:lnTo>
                    <a:lnTo>
                      <a:pt x="20284" y="19573"/>
                    </a:lnTo>
                    <a:lnTo>
                      <a:pt x="19238" y="14569"/>
                    </a:lnTo>
                    <a:lnTo>
                      <a:pt x="21600" y="13555"/>
                    </a:lnTo>
                    <a:lnTo>
                      <a:pt x="18934" y="10515"/>
                    </a:lnTo>
                    <a:lnTo>
                      <a:pt x="17314" y="4561"/>
                    </a:lnTo>
                    <a:lnTo>
                      <a:pt x="18124" y="1077"/>
                    </a:lnTo>
                    <a:lnTo>
                      <a:pt x="14951" y="0"/>
                    </a:lnTo>
                    <a:lnTo>
                      <a:pt x="14141" y="6524"/>
                    </a:lnTo>
                    <a:lnTo>
                      <a:pt x="12521" y="3040"/>
                    </a:lnTo>
                    <a:lnTo>
                      <a:pt x="11205" y="1077"/>
                    </a:lnTo>
                    <a:lnTo>
                      <a:pt x="10159" y="4561"/>
                    </a:lnTo>
                    <a:lnTo>
                      <a:pt x="9045" y="507"/>
                    </a:lnTo>
                    <a:lnTo>
                      <a:pt x="6683" y="202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5" name="AutoShape 16" descr="AutoShape 123"/>
              <p:cNvSpPr>
                <a:spLocks/>
              </p:cNvSpPr>
              <p:nvPr/>
            </p:nvSpPr>
            <p:spPr bwMode="auto">
              <a:xfrm>
                <a:off x="1323722" y="376044"/>
                <a:ext cx="42339" cy="19255"/>
              </a:xfrm>
              <a:custGeom>
                <a:avLst/>
                <a:gdLst>
                  <a:gd name="T0" fmla="*/ 17725118 w 21600"/>
                  <a:gd name="T1" fmla="*/ 3050 h 21600"/>
                  <a:gd name="T2" fmla="*/ 17725118 w 21600"/>
                  <a:gd name="T3" fmla="*/ 3050 h 21600"/>
                  <a:gd name="T4" fmla="*/ 17725118 w 21600"/>
                  <a:gd name="T5" fmla="*/ 3050 h 21600"/>
                  <a:gd name="T6" fmla="*/ 17725118 w 21600"/>
                  <a:gd name="T7" fmla="*/ 3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12960" y="21120"/>
                    </a:lnTo>
                    <a:lnTo>
                      <a:pt x="15120" y="20160"/>
                    </a:lnTo>
                    <a:lnTo>
                      <a:pt x="16800" y="19200"/>
                    </a:lnTo>
                    <a:lnTo>
                      <a:pt x="18480" y="17760"/>
                    </a:lnTo>
                    <a:lnTo>
                      <a:pt x="19680" y="16800"/>
                    </a:lnTo>
                    <a:lnTo>
                      <a:pt x="20880" y="14880"/>
                    </a:lnTo>
                    <a:lnTo>
                      <a:pt x="21360" y="12480"/>
                    </a:lnTo>
                    <a:lnTo>
                      <a:pt x="21600" y="10560"/>
                    </a:lnTo>
                    <a:lnTo>
                      <a:pt x="21360" y="8160"/>
                    </a:lnTo>
                    <a:lnTo>
                      <a:pt x="20880" y="6720"/>
                    </a:lnTo>
                    <a:lnTo>
                      <a:pt x="18480" y="2880"/>
                    </a:lnTo>
                    <a:lnTo>
                      <a:pt x="16800" y="1920"/>
                    </a:lnTo>
                    <a:lnTo>
                      <a:pt x="15120" y="480"/>
                    </a:lnTo>
                    <a:lnTo>
                      <a:pt x="12960" y="0"/>
                    </a:lnTo>
                    <a:lnTo>
                      <a:pt x="8640" y="0"/>
                    </a:lnTo>
                    <a:lnTo>
                      <a:pt x="6720" y="480"/>
                    </a:lnTo>
                    <a:lnTo>
                      <a:pt x="4800" y="1920"/>
                    </a:lnTo>
                    <a:lnTo>
                      <a:pt x="3360" y="2880"/>
                    </a:lnTo>
                    <a:lnTo>
                      <a:pt x="1920" y="4800"/>
                    </a:lnTo>
                    <a:lnTo>
                      <a:pt x="240" y="8160"/>
                    </a:lnTo>
                    <a:lnTo>
                      <a:pt x="0" y="10560"/>
                    </a:lnTo>
                    <a:lnTo>
                      <a:pt x="240" y="12480"/>
                    </a:lnTo>
                    <a:lnTo>
                      <a:pt x="960" y="14880"/>
                    </a:lnTo>
                    <a:lnTo>
                      <a:pt x="1920" y="16800"/>
                    </a:lnTo>
                    <a:lnTo>
                      <a:pt x="3360" y="17760"/>
                    </a:lnTo>
                    <a:lnTo>
                      <a:pt x="4800" y="19200"/>
                    </a:lnTo>
                    <a:lnTo>
                      <a:pt x="8640" y="21120"/>
                    </a:lnTo>
                    <a:lnTo>
                      <a:pt x="1080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6" name="AutoShape 17" descr="AutoShape 124"/>
              <p:cNvSpPr>
                <a:spLocks/>
              </p:cNvSpPr>
              <p:nvPr/>
            </p:nvSpPr>
            <p:spPr bwMode="auto">
              <a:xfrm>
                <a:off x="1062645" y="243851"/>
                <a:ext cx="125603" cy="718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5819" y="2975"/>
                    </a:lnTo>
                    <a:lnTo>
                      <a:pt x="7548" y="9183"/>
                    </a:lnTo>
                    <a:lnTo>
                      <a:pt x="642" y="12287"/>
                    </a:lnTo>
                    <a:lnTo>
                      <a:pt x="0" y="19401"/>
                    </a:lnTo>
                    <a:lnTo>
                      <a:pt x="9475" y="21600"/>
                    </a:lnTo>
                    <a:lnTo>
                      <a:pt x="15819" y="11253"/>
                    </a:lnTo>
                    <a:lnTo>
                      <a:pt x="21600" y="11253"/>
                    </a:lnTo>
                    <a:lnTo>
                      <a:pt x="21600"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7" name="AutoShape 18" descr="AutoShape 125"/>
              <p:cNvSpPr>
                <a:spLocks/>
              </p:cNvSpPr>
              <p:nvPr/>
            </p:nvSpPr>
            <p:spPr bwMode="auto">
              <a:xfrm>
                <a:off x="1140261" y="309305"/>
                <a:ext cx="21172" cy="34656"/>
              </a:xfrm>
              <a:custGeom>
                <a:avLst/>
                <a:gdLst>
                  <a:gd name="T0" fmla="*/ 8664 w 21600"/>
                  <a:gd name="T1" fmla="*/ 1958826 h 21600"/>
                  <a:gd name="T2" fmla="*/ 8664 w 21600"/>
                  <a:gd name="T3" fmla="*/ 1958826 h 21600"/>
                  <a:gd name="T4" fmla="*/ 8664 w 21600"/>
                  <a:gd name="T5" fmla="*/ 1958826 h 21600"/>
                  <a:gd name="T6" fmla="*/ 8664 w 21600"/>
                  <a:gd name="T7" fmla="*/ 19588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91" y="21600"/>
                    </a:moveTo>
                    <a:lnTo>
                      <a:pt x="8836" y="21327"/>
                    </a:lnTo>
                    <a:lnTo>
                      <a:pt x="4909" y="19686"/>
                    </a:lnTo>
                    <a:lnTo>
                      <a:pt x="2945" y="18592"/>
                    </a:lnTo>
                    <a:lnTo>
                      <a:pt x="1964" y="16952"/>
                    </a:lnTo>
                    <a:lnTo>
                      <a:pt x="491" y="15038"/>
                    </a:lnTo>
                    <a:lnTo>
                      <a:pt x="0" y="13124"/>
                    </a:lnTo>
                    <a:lnTo>
                      <a:pt x="0" y="8476"/>
                    </a:lnTo>
                    <a:lnTo>
                      <a:pt x="491" y="6562"/>
                    </a:lnTo>
                    <a:lnTo>
                      <a:pt x="1964" y="4922"/>
                    </a:lnTo>
                    <a:lnTo>
                      <a:pt x="2945" y="3554"/>
                    </a:lnTo>
                    <a:lnTo>
                      <a:pt x="4909" y="2187"/>
                    </a:lnTo>
                    <a:lnTo>
                      <a:pt x="6873" y="1094"/>
                    </a:lnTo>
                    <a:lnTo>
                      <a:pt x="8836" y="273"/>
                    </a:lnTo>
                    <a:lnTo>
                      <a:pt x="11291" y="0"/>
                    </a:lnTo>
                    <a:lnTo>
                      <a:pt x="12764" y="273"/>
                    </a:lnTo>
                    <a:lnTo>
                      <a:pt x="15709" y="1094"/>
                    </a:lnTo>
                    <a:lnTo>
                      <a:pt x="17182" y="2187"/>
                    </a:lnTo>
                    <a:lnTo>
                      <a:pt x="18655" y="3554"/>
                    </a:lnTo>
                    <a:lnTo>
                      <a:pt x="19636" y="4922"/>
                    </a:lnTo>
                    <a:lnTo>
                      <a:pt x="21109" y="6562"/>
                    </a:lnTo>
                    <a:lnTo>
                      <a:pt x="21600" y="8476"/>
                    </a:lnTo>
                    <a:lnTo>
                      <a:pt x="21600" y="13124"/>
                    </a:lnTo>
                    <a:lnTo>
                      <a:pt x="21109" y="15038"/>
                    </a:lnTo>
                    <a:lnTo>
                      <a:pt x="19636" y="16952"/>
                    </a:lnTo>
                    <a:lnTo>
                      <a:pt x="18655" y="18592"/>
                    </a:lnTo>
                    <a:lnTo>
                      <a:pt x="17182" y="19686"/>
                    </a:lnTo>
                    <a:lnTo>
                      <a:pt x="15709" y="20506"/>
                    </a:lnTo>
                    <a:lnTo>
                      <a:pt x="12764" y="21327"/>
                    </a:lnTo>
                    <a:lnTo>
                      <a:pt x="11291"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8" name="AutoShape 19" descr="AutoShape 126"/>
              <p:cNvSpPr>
                <a:spLocks/>
              </p:cNvSpPr>
              <p:nvPr/>
            </p:nvSpPr>
            <p:spPr bwMode="auto">
              <a:xfrm>
                <a:off x="1184012" y="277219"/>
                <a:ext cx="194751" cy="8471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97" y="6982"/>
                    </a:moveTo>
                    <a:lnTo>
                      <a:pt x="5400" y="11236"/>
                    </a:lnTo>
                    <a:lnTo>
                      <a:pt x="839" y="11236"/>
                    </a:lnTo>
                    <a:lnTo>
                      <a:pt x="0" y="18982"/>
                    </a:lnTo>
                    <a:lnTo>
                      <a:pt x="4981" y="21600"/>
                    </a:lnTo>
                    <a:lnTo>
                      <a:pt x="9175" y="19855"/>
                    </a:lnTo>
                    <a:lnTo>
                      <a:pt x="12845" y="17236"/>
                    </a:lnTo>
                    <a:lnTo>
                      <a:pt x="17458" y="15600"/>
                    </a:lnTo>
                    <a:lnTo>
                      <a:pt x="21600" y="18000"/>
                    </a:lnTo>
                    <a:lnTo>
                      <a:pt x="19503" y="8618"/>
                    </a:lnTo>
                    <a:lnTo>
                      <a:pt x="14942" y="6000"/>
                    </a:lnTo>
                    <a:lnTo>
                      <a:pt x="14103" y="0"/>
                    </a:lnTo>
                    <a:lnTo>
                      <a:pt x="10381" y="873"/>
                    </a:lnTo>
                    <a:lnTo>
                      <a:pt x="9961" y="6000"/>
                    </a:lnTo>
                    <a:lnTo>
                      <a:pt x="7497" y="698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89" name="AutoShape 20" descr="AutoShape 127"/>
              <p:cNvSpPr>
                <a:spLocks/>
              </p:cNvSpPr>
              <p:nvPr/>
            </p:nvSpPr>
            <p:spPr bwMode="auto">
              <a:xfrm>
                <a:off x="1247515" y="229734"/>
                <a:ext cx="59274" cy="41074"/>
              </a:xfrm>
              <a:custGeom>
                <a:avLst/>
                <a:gdLst>
                  <a:gd name="T0" fmla="*/ 717693791 w 21600"/>
                  <a:gd name="T1" fmla="*/ 12696223 h 21600"/>
                  <a:gd name="T2" fmla="*/ 717693791 w 21600"/>
                  <a:gd name="T3" fmla="*/ 12696223 h 21600"/>
                  <a:gd name="T4" fmla="*/ 717693791 w 21600"/>
                  <a:gd name="T5" fmla="*/ 12696223 h 21600"/>
                  <a:gd name="T6" fmla="*/ 717693791 w 21600"/>
                  <a:gd name="T7" fmla="*/ 126962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436" y="1800"/>
                    </a:moveTo>
                    <a:lnTo>
                      <a:pt x="4082" y="1800"/>
                    </a:lnTo>
                    <a:lnTo>
                      <a:pt x="0" y="12375"/>
                    </a:lnTo>
                    <a:lnTo>
                      <a:pt x="0" y="21600"/>
                    </a:lnTo>
                    <a:lnTo>
                      <a:pt x="9524" y="14400"/>
                    </a:lnTo>
                    <a:lnTo>
                      <a:pt x="20409" y="10800"/>
                    </a:lnTo>
                    <a:lnTo>
                      <a:pt x="21600" y="0"/>
                    </a:lnTo>
                    <a:lnTo>
                      <a:pt x="13436" y="18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0" name="AutoShape 21" descr="AutoShape 128"/>
              <p:cNvSpPr>
                <a:spLocks/>
              </p:cNvSpPr>
              <p:nvPr/>
            </p:nvSpPr>
            <p:spPr bwMode="auto">
              <a:xfrm>
                <a:off x="1244693" y="183530"/>
                <a:ext cx="73387" cy="33373"/>
              </a:xfrm>
              <a:custGeom>
                <a:avLst/>
                <a:gdLst>
                  <a:gd name="T0" fmla="*/ 2147483646 w 21600"/>
                  <a:gd name="T1" fmla="*/ 1293550 h 21600"/>
                  <a:gd name="T2" fmla="*/ 2147483646 w 21600"/>
                  <a:gd name="T3" fmla="*/ 1293550 h 21600"/>
                  <a:gd name="T4" fmla="*/ 2147483646 w 21600"/>
                  <a:gd name="T5" fmla="*/ 1293550 h 21600"/>
                  <a:gd name="T6" fmla="*/ 2147483646 w 21600"/>
                  <a:gd name="T7" fmla="*/ 1293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32" y="6562"/>
                    </a:moveTo>
                    <a:lnTo>
                      <a:pt x="10800" y="0"/>
                    </a:lnTo>
                    <a:lnTo>
                      <a:pt x="18319" y="1914"/>
                    </a:lnTo>
                    <a:lnTo>
                      <a:pt x="21600" y="12851"/>
                    </a:lnTo>
                    <a:lnTo>
                      <a:pt x="11757" y="19413"/>
                    </a:lnTo>
                    <a:lnTo>
                      <a:pt x="0" y="21600"/>
                    </a:lnTo>
                    <a:lnTo>
                      <a:pt x="5332" y="656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1" name="AutoShape 22" descr="AutoShape 129"/>
              <p:cNvSpPr>
                <a:spLocks/>
              </p:cNvSpPr>
              <p:nvPr/>
            </p:nvSpPr>
            <p:spPr bwMode="auto">
              <a:xfrm>
                <a:off x="1388637" y="183531"/>
                <a:ext cx="100200" cy="60326"/>
              </a:xfrm>
              <a:custGeom>
                <a:avLst/>
                <a:gdLst>
                  <a:gd name="T0" fmla="*/ 2147483646 w 21600"/>
                  <a:gd name="T1" fmla="*/ 870924077 h 21600"/>
                  <a:gd name="T2" fmla="*/ 2147483646 w 21600"/>
                  <a:gd name="T3" fmla="*/ 870924077 h 21600"/>
                  <a:gd name="T4" fmla="*/ 2147483646 w 21600"/>
                  <a:gd name="T5" fmla="*/ 870924077 h 21600"/>
                  <a:gd name="T6" fmla="*/ 2147483646 w 21600"/>
                  <a:gd name="T7" fmla="*/ 8709240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138" y="0"/>
                    </a:moveTo>
                    <a:lnTo>
                      <a:pt x="9690" y="1065"/>
                    </a:lnTo>
                    <a:lnTo>
                      <a:pt x="15241" y="3651"/>
                    </a:lnTo>
                    <a:lnTo>
                      <a:pt x="20086" y="12017"/>
                    </a:lnTo>
                    <a:lnTo>
                      <a:pt x="21600" y="19318"/>
                    </a:lnTo>
                    <a:lnTo>
                      <a:pt x="12112" y="21600"/>
                    </a:lnTo>
                    <a:lnTo>
                      <a:pt x="9690" y="14451"/>
                    </a:lnTo>
                    <a:lnTo>
                      <a:pt x="4138" y="13082"/>
                    </a:lnTo>
                    <a:lnTo>
                      <a:pt x="0" y="4715"/>
                    </a:lnTo>
                    <a:lnTo>
                      <a:pt x="413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2" name="AutoShape 23" descr="AutoShape 130"/>
              <p:cNvSpPr>
                <a:spLocks/>
              </p:cNvSpPr>
              <p:nvPr/>
            </p:nvSpPr>
            <p:spPr bwMode="auto">
              <a:xfrm>
                <a:off x="1388638" y="372193"/>
                <a:ext cx="97377" cy="911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550" y="1528"/>
                    </a:moveTo>
                    <a:lnTo>
                      <a:pt x="9227" y="6419"/>
                    </a:lnTo>
                    <a:lnTo>
                      <a:pt x="8388" y="12023"/>
                    </a:lnTo>
                    <a:lnTo>
                      <a:pt x="944" y="7947"/>
                    </a:lnTo>
                    <a:lnTo>
                      <a:pt x="0" y="12838"/>
                    </a:lnTo>
                    <a:lnTo>
                      <a:pt x="6711" y="16913"/>
                    </a:lnTo>
                    <a:lnTo>
                      <a:pt x="10066" y="20887"/>
                    </a:lnTo>
                    <a:lnTo>
                      <a:pt x="17511" y="21600"/>
                    </a:lnTo>
                    <a:lnTo>
                      <a:pt x="21600" y="14468"/>
                    </a:lnTo>
                    <a:lnTo>
                      <a:pt x="19083" y="8864"/>
                    </a:lnTo>
                    <a:lnTo>
                      <a:pt x="20027" y="0"/>
                    </a:lnTo>
                    <a:lnTo>
                      <a:pt x="7550" y="152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3" name="AutoShape 24" descr="AutoShape 131"/>
              <p:cNvSpPr>
                <a:spLocks/>
              </p:cNvSpPr>
              <p:nvPr/>
            </p:nvSpPr>
            <p:spPr bwMode="auto">
              <a:xfrm>
                <a:off x="1411217" y="506955"/>
                <a:ext cx="59275" cy="41073"/>
              </a:xfrm>
              <a:custGeom>
                <a:avLst/>
                <a:gdLst>
                  <a:gd name="T0" fmla="*/ 717839440 w 21600"/>
                  <a:gd name="T1" fmla="*/ 12693027 h 21600"/>
                  <a:gd name="T2" fmla="*/ 717839440 w 21600"/>
                  <a:gd name="T3" fmla="*/ 12693027 h 21600"/>
                  <a:gd name="T4" fmla="*/ 717839440 w 21600"/>
                  <a:gd name="T5" fmla="*/ 12693027 h 21600"/>
                  <a:gd name="T6" fmla="*/ 717839440 w 21600"/>
                  <a:gd name="T7" fmla="*/ 126930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85" y="0"/>
                    </a:moveTo>
                    <a:lnTo>
                      <a:pt x="2721" y="7425"/>
                    </a:lnTo>
                    <a:lnTo>
                      <a:pt x="0" y="19800"/>
                    </a:lnTo>
                    <a:lnTo>
                      <a:pt x="13436" y="21600"/>
                    </a:lnTo>
                    <a:lnTo>
                      <a:pt x="21600" y="14400"/>
                    </a:lnTo>
                    <a:lnTo>
                      <a:pt x="10885"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4" name="AutoShape 25" descr="AutoShape 132"/>
              <p:cNvSpPr>
                <a:spLocks/>
              </p:cNvSpPr>
              <p:nvPr/>
            </p:nvSpPr>
            <p:spPr bwMode="auto">
              <a:xfrm>
                <a:off x="1515647" y="368343"/>
                <a:ext cx="100201" cy="718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807" y="12492"/>
                    </a:lnTo>
                    <a:lnTo>
                      <a:pt x="3230" y="4164"/>
                    </a:lnTo>
                    <a:lnTo>
                      <a:pt x="10295" y="0"/>
                    </a:lnTo>
                    <a:lnTo>
                      <a:pt x="16755" y="1171"/>
                    </a:lnTo>
                    <a:lnTo>
                      <a:pt x="21600" y="3123"/>
                    </a:lnTo>
                    <a:lnTo>
                      <a:pt x="17563" y="9369"/>
                    </a:lnTo>
                    <a:lnTo>
                      <a:pt x="11204" y="15484"/>
                    </a:lnTo>
                    <a:lnTo>
                      <a:pt x="6359" y="15484"/>
                    </a:lnTo>
                    <a:lnTo>
                      <a:pt x="4744" y="21600"/>
                    </a:lnTo>
                    <a:lnTo>
                      <a:pt x="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5" name="AutoShape 26" descr="AutoShape 133"/>
              <p:cNvSpPr>
                <a:spLocks/>
              </p:cNvSpPr>
              <p:nvPr/>
            </p:nvSpPr>
            <p:spPr bwMode="auto">
              <a:xfrm>
                <a:off x="1622898" y="376044"/>
                <a:ext cx="479819" cy="3914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201" y="0"/>
                    </a:moveTo>
                    <a:lnTo>
                      <a:pt x="1166" y="754"/>
                    </a:lnTo>
                    <a:lnTo>
                      <a:pt x="0" y="2991"/>
                    </a:lnTo>
                    <a:lnTo>
                      <a:pt x="148" y="5041"/>
                    </a:lnTo>
                    <a:lnTo>
                      <a:pt x="1675" y="5771"/>
                    </a:lnTo>
                    <a:lnTo>
                      <a:pt x="1017" y="6525"/>
                    </a:lnTo>
                    <a:lnTo>
                      <a:pt x="1335" y="7255"/>
                    </a:lnTo>
                    <a:lnTo>
                      <a:pt x="4515" y="6690"/>
                    </a:lnTo>
                    <a:lnTo>
                      <a:pt x="6550" y="7820"/>
                    </a:lnTo>
                    <a:lnTo>
                      <a:pt x="8034" y="6690"/>
                    </a:lnTo>
                    <a:lnTo>
                      <a:pt x="9878" y="8550"/>
                    </a:lnTo>
                    <a:lnTo>
                      <a:pt x="9708" y="9870"/>
                    </a:lnTo>
                    <a:lnTo>
                      <a:pt x="11383" y="9870"/>
                    </a:lnTo>
                    <a:lnTo>
                      <a:pt x="12400" y="10812"/>
                    </a:lnTo>
                    <a:lnTo>
                      <a:pt x="12549" y="12838"/>
                    </a:lnTo>
                    <a:lnTo>
                      <a:pt x="10726" y="15099"/>
                    </a:lnTo>
                    <a:lnTo>
                      <a:pt x="7716" y="15829"/>
                    </a:lnTo>
                    <a:lnTo>
                      <a:pt x="7016" y="16960"/>
                    </a:lnTo>
                    <a:lnTo>
                      <a:pt x="8225" y="18255"/>
                    </a:lnTo>
                    <a:lnTo>
                      <a:pt x="10726" y="17525"/>
                    </a:lnTo>
                    <a:lnTo>
                      <a:pt x="13227" y="19739"/>
                    </a:lnTo>
                    <a:lnTo>
                      <a:pt x="16576" y="21600"/>
                    </a:lnTo>
                    <a:lnTo>
                      <a:pt x="15410" y="18609"/>
                    </a:lnTo>
                    <a:lnTo>
                      <a:pt x="17742" y="20304"/>
                    </a:lnTo>
                    <a:lnTo>
                      <a:pt x="18442" y="18444"/>
                    </a:lnTo>
                    <a:lnTo>
                      <a:pt x="17933" y="16182"/>
                    </a:lnTo>
                    <a:lnTo>
                      <a:pt x="16258" y="15829"/>
                    </a:lnTo>
                    <a:lnTo>
                      <a:pt x="16407" y="13591"/>
                    </a:lnTo>
                    <a:lnTo>
                      <a:pt x="17233" y="13403"/>
                    </a:lnTo>
                    <a:lnTo>
                      <a:pt x="19925" y="16394"/>
                    </a:lnTo>
                    <a:lnTo>
                      <a:pt x="20943" y="14533"/>
                    </a:lnTo>
                    <a:lnTo>
                      <a:pt x="21600" y="13238"/>
                    </a:lnTo>
                    <a:lnTo>
                      <a:pt x="19925" y="11942"/>
                    </a:lnTo>
                    <a:lnTo>
                      <a:pt x="18102" y="11377"/>
                    </a:lnTo>
                    <a:lnTo>
                      <a:pt x="16767" y="9328"/>
                    </a:lnTo>
                    <a:lnTo>
                      <a:pt x="17742" y="8032"/>
                    </a:lnTo>
                    <a:lnTo>
                      <a:pt x="16915" y="6336"/>
                    </a:lnTo>
                    <a:lnTo>
                      <a:pt x="14245" y="5041"/>
                    </a:lnTo>
                    <a:lnTo>
                      <a:pt x="12549" y="4099"/>
                    </a:lnTo>
                    <a:lnTo>
                      <a:pt x="11235" y="1672"/>
                    </a:lnTo>
                    <a:lnTo>
                      <a:pt x="7864" y="2049"/>
                    </a:lnTo>
                    <a:lnTo>
                      <a:pt x="6868" y="3533"/>
                    </a:lnTo>
                    <a:lnTo>
                      <a:pt x="7377" y="188"/>
                    </a:lnTo>
                    <a:lnTo>
                      <a:pt x="5024" y="0"/>
                    </a:lnTo>
                    <a:lnTo>
                      <a:pt x="3858" y="1672"/>
                    </a:lnTo>
                    <a:lnTo>
                      <a:pt x="3688" y="2991"/>
                    </a:lnTo>
                    <a:lnTo>
                      <a:pt x="2522" y="2803"/>
                    </a:lnTo>
                    <a:lnTo>
                      <a:pt x="320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6" name="AutoShape 27" descr="AutoShape 134"/>
              <p:cNvSpPr>
                <a:spLocks/>
              </p:cNvSpPr>
              <p:nvPr/>
            </p:nvSpPr>
            <p:spPr bwMode="auto">
              <a:xfrm>
                <a:off x="1803535" y="580110"/>
                <a:ext cx="36696" cy="39790"/>
              </a:xfrm>
              <a:custGeom>
                <a:avLst/>
                <a:gdLst>
                  <a:gd name="T0" fmla="*/ 3674797 w 21600"/>
                  <a:gd name="T1" fmla="*/ 8952455 h 21600"/>
                  <a:gd name="T2" fmla="*/ 3674797 w 21600"/>
                  <a:gd name="T3" fmla="*/ 8952455 h 21600"/>
                  <a:gd name="T4" fmla="*/ 3674797 w 21600"/>
                  <a:gd name="T5" fmla="*/ 8952455 h 21600"/>
                  <a:gd name="T6" fmla="*/ 3674797 w 21600"/>
                  <a:gd name="T7" fmla="*/ 89524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14" y="21600"/>
                    </a:moveTo>
                    <a:lnTo>
                      <a:pt x="1367" y="21600"/>
                    </a:lnTo>
                    <a:lnTo>
                      <a:pt x="547" y="21368"/>
                    </a:lnTo>
                    <a:lnTo>
                      <a:pt x="0" y="20439"/>
                    </a:lnTo>
                    <a:lnTo>
                      <a:pt x="0" y="19045"/>
                    </a:lnTo>
                    <a:lnTo>
                      <a:pt x="547" y="17187"/>
                    </a:lnTo>
                    <a:lnTo>
                      <a:pt x="2187" y="13006"/>
                    </a:lnTo>
                    <a:lnTo>
                      <a:pt x="3008" y="11148"/>
                    </a:lnTo>
                    <a:lnTo>
                      <a:pt x="3008" y="9058"/>
                    </a:lnTo>
                    <a:lnTo>
                      <a:pt x="3281" y="7200"/>
                    </a:lnTo>
                    <a:lnTo>
                      <a:pt x="3554" y="5574"/>
                    </a:lnTo>
                    <a:lnTo>
                      <a:pt x="4648" y="3948"/>
                    </a:lnTo>
                    <a:lnTo>
                      <a:pt x="5742" y="2555"/>
                    </a:lnTo>
                    <a:lnTo>
                      <a:pt x="7109" y="1394"/>
                    </a:lnTo>
                    <a:lnTo>
                      <a:pt x="8749" y="465"/>
                    </a:lnTo>
                    <a:lnTo>
                      <a:pt x="10390" y="232"/>
                    </a:lnTo>
                    <a:lnTo>
                      <a:pt x="12304" y="0"/>
                    </a:lnTo>
                    <a:lnTo>
                      <a:pt x="15585" y="465"/>
                    </a:lnTo>
                    <a:lnTo>
                      <a:pt x="17499" y="1394"/>
                    </a:lnTo>
                    <a:lnTo>
                      <a:pt x="18866" y="2555"/>
                    </a:lnTo>
                    <a:lnTo>
                      <a:pt x="19686" y="3948"/>
                    </a:lnTo>
                    <a:lnTo>
                      <a:pt x="20780" y="5574"/>
                    </a:lnTo>
                    <a:lnTo>
                      <a:pt x="21053" y="7200"/>
                    </a:lnTo>
                    <a:lnTo>
                      <a:pt x="21600" y="9058"/>
                    </a:lnTo>
                    <a:lnTo>
                      <a:pt x="21053" y="9987"/>
                    </a:lnTo>
                    <a:lnTo>
                      <a:pt x="20780" y="11148"/>
                    </a:lnTo>
                    <a:lnTo>
                      <a:pt x="19139" y="13006"/>
                    </a:lnTo>
                    <a:lnTo>
                      <a:pt x="16678" y="15097"/>
                    </a:lnTo>
                    <a:lnTo>
                      <a:pt x="13671" y="17187"/>
                    </a:lnTo>
                    <a:lnTo>
                      <a:pt x="10116" y="19045"/>
                    </a:lnTo>
                    <a:lnTo>
                      <a:pt x="7109" y="20439"/>
                    </a:lnTo>
                    <a:lnTo>
                      <a:pt x="4375" y="21368"/>
                    </a:lnTo>
                    <a:lnTo>
                      <a:pt x="1914"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7" name="AutoShape 28" descr="AutoShape 135"/>
              <p:cNvSpPr>
                <a:spLocks/>
              </p:cNvSpPr>
              <p:nvPr/>
            </p:nvSpPr>
            <p:spPr bwMode="auto">
              <a:xfrm>
                <a:off x="1780956" y="526206"/>
                <a:ext cx="19760" cy="37223"/>
              </a:xfrm>
              <a:custGeom>
                <a:avLst/>
                <a:gdLst>
                  <a:gd name="T0" fmla="*/ 4057 w 21600"/>
                  <a:gd name="T1" fmla="*/ 4299053 h 21600"/>
                  <a:gd name="T2" fmla="*/ 4057 w 21600"/>
                  <a:gd name="T3" fmla="*/ 4299053 h 21600"/>
                  <a:gd name="T4" fmla="*/ 4057 w 21600"/>
                  <a:gd name="T5" fmla="*/ 4299053 h 21600"/>
                  <a:gd name="T6" fmla="*/ 4057 w 21600"/>
                  <a:gd name="T7" fmla="*/ 429905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309" y="21600"/>
                    </a:moveTo>
                    <a:lnTo>
                      <a:pt x="8345" y="21357"/>
                    </a:lnTo>
                    <a:lnTo>
                      <a:pt x="5891" y="20629"/>
                    </a:lnTo>
                    <a:lnTo>
                      <a:pt x="4418" y="19658"/>
                    </a:lnTo>
                    <a:lnTo>
                      <a:pt x="2945" y="18445"/>
                    </a:lnTo>
                    <a:lnTo>
                      <a:pt x="1964" y="16746"/>
                    </a:lnTo>
                    <a:lnTo>
                      <a:pt x="491" y="14804"/>
                    </a:lnTo>
                    <a:lnTo>
                      <a:pt x="0" y="13106"/>
                    </a:lnTo>
                    <a:lnTo>
                      <a:pt x="0" y="8494"/>
                    </a:lnTo>
                    <a:lnTo>
                      <a:pt x="491" y="6553"/>
                    </a:lnTo>
                    <a:lnTo>
                      <a:pt x="1964" y="4854"/>
                    </a:lnTo>
                    <a:lnTo>
                      <a:pt x="2945" y="2912"/>
                    </a:lnTo>
                    <a:lnTo>
                      <a:pt x="4418" y="1699"/>
                    </a:lnTo>
                    <a:lnTo>
                      <a:pt x="5891" y="971"/>
                    </a:lnTo>
                    <a:lnTo>
                      <a:pt x="8345" y="243"/>
                    </a:lnTo>
                    <a:lnTo>
                      <a:pt x="10309" y="0"/>
                    </a:lnTo>
                    <a:lnTo>
                      <a:pt x="12764" y="243"/>
                    </a:lnTo>
                    <a:lnTo>
                      <a:pt x="16691" y="1699"/>
                    </a:lnTo>
                    <a:lnTo>
                      <a:pt x="18164" y="2912"/>
                    </a:lnTo>
                    <a:lnTo>
                      <a:pt x="19636" y="4854"/>
                    </a:lnTo>
                    <a:lnTo>
                      <a:pt x="20618" y="6553"/>
                    </a:lnTo>
                    <a:lnTo>
                      <a:pt x="21600" y="8494"/>
                    </a:lnTo>
                    <a:lnTo>
                      <a:pt x="21600" y="13106"/>
                    </a:lnTo>
                    <a:lnTo>
                      <a:pt x="20618" y="14804"/>
                    </a:lnTo>
                    <a:lnTo>
                      <a:pt x="19636" y="16746"/>
                    </a:lnTo>
                    <a:lnTo>
                      <a:pt x="18164" y="18445"/>
                    </a:lnTo>
                    <a:lnTo>
                      <a:pt x="16691" y="19658"/>
                    </a:lnTo>
                    <a:lnTo>
                      <a:pt x="14727" y="20629"/>
                    </a:lnTo>
                    <a:lnTo>
                      <a:pt x="12764" y="21357"/>
                    </a:lnTo>
                    <a:lnTo>
                      <a:pt x="10309"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8" name="AutoShape 29" descr="AutoShape 136"/>
              <p:cNvSpPr>
                <a:spLocks/>
              </p:cNvSpPr>
              <p:nvPr/>
            </p:nvSpPr>
            <p:spPr bwMode="auto">
              <a:xfrm>
                <a:off x="1615843" y="669951"/>
                <a:ext cx="86087" cy="6802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308" y="0"/>
                    </a:moveTo>
                    <a:lnTo>
                      <a:pt x="18736" y="3260"/>
                    </a:lnTo>
                    <a:lnTo>
                      <a:pt x="21600" y="9781"/>
                    </a:lnTo>
                    <a:lnTo>
                      <a:pt x="14082" y="13042"/>
                    </a:lnTo>
                    <a:lnTo>
                      <a:pt x="5490" y="21600"/>
                    </a:lnTo>
                    <a:lnTo>
                      <a:pt x="0" y="13042"/>
                    </a:lnTo>
                    <a:lnTo>
                      <a:pt x="835" y="4483"/>
                    </a:lnTo>
                    <a:lnTo>
                      <a:pt x="930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99" name="AutoShape 30" descr="AutoShape 137"/>
              <p:cNvSpPr>
                <a:spLocks/>
              </p:cNvSpPr>
              <p:nvPr/>
            </p:nvSpPr>
            <p:spPr bwMode="auto">
              <a:xfrm>
                <a:off x="1392871" y="277219"/>
                <a:ext cx="104434" cy="61609"/>
              </a:xfrm>
              <a:custGeom>
                <a:avLst/>
                <a:gdLst>
                  <a:gd name="T0" fmla="*/ 2147483646 w 21600"/>
                  <a:gd name="T1" fmla="*/ 1097805406 h 21600"/>
                  <a:gd name="T2" fmla="*/ 2147483646 w 21600"/>
                  <a:gd name="T3" fmla="*/ 1097805406 h 21600"/>
                  <a:gd name="T4" fmla="*/ 2147483646 w 21600"/>
                  <a:gd name="T5" fmla="*/ 1097805406 h 21600"/>
                  <a:gd name="T6" fmla="*/ 2147483646 w 21600"/>
                  <a:gd name="T7" fmla="*/ 109780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87" y="8308"/>
                    </a:moveTo>
                    <a:lnTo>
                      <a:pt x="15443" y="2417"/>
                    </a:lnTo>
                    <a:lnTo>
                      <a:pt x="21600" y="3625"/>
                    </a:lnTo>
                    <a:lnTo>
                      <a:pt x="20916" y="17975"/>
                    </a:lnTo>
                    <a:lnTo>
                      <a:pt x="7721" y="21600"/>
                    </a:lnTo>
                    <a:lnTo>
                      <a:pt x="3812" y="14350"/>
                    </a:lnTo>
                    <a:lnTo>
                      <a:pt x="0" y="4683"/>
                    </a:lnTo>
                    <a:lnTo>
                      <a:pt x="3128" y="0"/>
                    </a:lnTo>
                    <a:lnTo>
                      <a:pt x="6939" y="7099"/>
                    </a:lnTo>
                    <a:lnTo>
                      <a:pt x="9187" y="830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0" name="AutoShape 31" descr="AutoShape 138"/>
              <p:cNvSpPr>
                <a:spLocks/>
              </p:cNvSpPr>
              <p:nvPr/>
            </p:nvSpPr>
            <p:spPr bwMode="auto">
              <a:xfrm>
                <a:off x="1392871" y="277219"/>
                <a:ext cx="104434" cy="61609"/>
              </a:xfrm>
              <a:custGeom>
                <a:avLst/>
                <a:gdLst>
                  <a:gd name="T0" fmla="*/ 2147483646 w 21600"/>
                  <a:gd name="T1" fmla="*/ 1097805406 h 21600"/>
                  <a:gd name="T2" fmla="*/ 2147483646 w 21600"/>
                  <a:gd name="T3" fmla="*/ 1097805406 h 21600"/>
                  <a:gd name="T4" fmla="*/ 2147483646 w 21600"/>
                  <a:gd name="T5" fmla="*/ 1097805406 h 21600"/>
                  <a:gd name="T6" fmla="*/ 2147483646 w 21600"/>
                  <a:gd name="T7" fmla="*/ 10978054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87" y="8308"/>
                    </a:moveTo>
                    <a:lnTo>
                      <a:pt x="15443" y="2417"/>
                    </a:lnTo>
                    <a:lnTo>
                      <a:pt x="21600" y="3625"/>
                    </a:lnTo>
                    <a:lnTo>
                      <a:pt x="20916" y="17975"/>
                    </a:lnTo>
                    <a:lnTo>
                      <a:pt x="7721" y="21600"/>
                    </a:lnTo>
                    <a:lnTo>
                      <a:pt x="3812" y="14350"/>
                    </a:lnTo>
                    <a:lnTo>
                      <a:pt x="0" y="4683"/>
                    </a:lnTo>
                    <a:lnTo>
                      <a:pt x="3128" y="0"/>
                    </a:lnTo>
                    <a:lnTo>
                      <a:pt x="6939" y="7099"/>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1" name="AutoShape 32" descr="AutoShape 139"/>
              <p:cNvSpPr>
                <a:spLocks/>
              </p:cNvSpPr>
              <p:nvPr/>
            </p:nvSpPr>
            <p:spPr bwMode="auto">
              <a:xfrm>
                <a:off x="1526935" y="193798"/>
                <a:ext cx="52219" cy="50058"/>
              </a:xfrm>
              <a:custGeom>
                <a:avLst/>
                <a:gdLst>
                  <a:gd name="T0" fmla="*/ 178054666 w 21600"/>
                  <a:gd name="T1" fmla="*/ 111852265 h 21600"/>
                  <a:gd name="T2" fmla="*/ 178054666 w 21600"/>
                  <a:gd name="T3" fmla="*/ 111852265 h 21600"/>
                  <a:gd name="T4" fmla="*/ 178054666 w 21600"/>
                  <a:gd name="T5" fmla="*/ 111852265 h 21600"/>
                  <a:gd name="T6" fmla="*/ 178054666 w 21600"/>
                  <a:gd name="T7" fmla="*/ 1118522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210"/>
                    </a:moveTo>
                    <a:lnTo>
                      <a:pt x="0" y="14461"/>
                    </a:lnTo>
                    <a:lnTo>
                      <a:pt x="7714" y="21600"/>
                    </a:lnTo>
                    <a:lnTo>
                      <a:pt x="16971" y="20136"/>
                    </a:lnTo>
                    <a:lnTo>
                      <a:pt x="21600" y="10068"/>
                    </a:lnTo>
                    <a:lnTo>
                      <a:pt x="13886" y="0"/>
                    </a:lnTo>
                    <a:lnTo>
                      <a:pt x="0" y="421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2" name="AutoShape 33" descr="AutoShape 140"/>
              <p:cNvSpPr>
                <a:spLocks/>
              </p:cNvSpPr>
              <p:nvPr/>
            </p:nvSpPr>
            <p:spPr bwMode="auto">
              <a:xfrm>
                <a:off x="1515647" y="142458"/>
                <a:ext cx="36696" cy="26957"/>
              </a:xfrm>
              <a:custGeom>
                <a:avLst/>
                <a:gdLst>
                  <a:gd name="T0" fmla="*/ 3674797 w 21600"/>
                  <a:gd name="T1" fmla="*/ 123550 h 21600"/>
                  <a:gd name="T2" fmla="*/ 3674797 w 21600"/>
                  <a:gd name="T3" fmla="*/ 123550 h 21600"/>
                  <a:gd name="T4" fmla="*/ 3674797 w 21600"/>
                  <a:gd name="T5" fmla="*/ 123550 h 21600"/>
                  <a:gd name="T6" fmla="*/ 3674797 w 21600"/>
                  <a:gd name="T7" fmla="*/ 123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15" y="0"/>
                    </a:moveTo>
                    <a:lnTo>
                      <a:pt x="0" y="21600"/>
                    </a:lnTo>
                    <a:lnTo>
                      <a:pt x="17446" y="21600"/>
                    </a:lnTo>
                    <a:lnTo>
                      <a:pt x="21600" y="5738"/>
                    </a:lnTo>
                    <a:lnTo>
                      <a:pt x="2215"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3" name="AutoShape 34" descr="AutoShape 141"/>
              <p:cNvSpPr>
                <a:spLocks/>
              </p:cNvSpPr>
              <p:nvPr/>
            </p:nvSpPr>
            <p:spPr bwMode="auto">
              <a:xfrm>
                <a:off x="1593262" y="98823"/>
                <a:ext cx="122780" cy="11807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228" y="0"/>
                    </a:moveTo>
                    <a:lnTo>
                      <a:pt x="3988" y="4304"/>
                    </a:lnTo>
                    <a:lnTo>
                      <a:pt x="0" y="8609"/>
                    </a:lnTo>
                    <a:lnTo>
                      <a:pt x="665" y="13539"/>
                    </a:lnTo>
                    <a:lnTo>
                      <a:pt x="5234" y="13539"/>
                    </a:lnTo>
                    <a:lnTo>
                      <a:pt x="4569" y="16670"/>
                    </a:lnTo>
                    <a:lnTo>
                      <a:pt x="5815" y="20270"/>
                    </a:lnTo>
                    <a:lnTo>
                      <a:pt x="17778" y="21600"/>
                    </a:lnTo>
                    <a:lnTo>
                      <a:pt x="20935" y="17296"/>
                    </a:lnTo>
                    <a:lnTo>
                      <a:pt x="21600" y="10487"/>
                    </a:lnTo>
                    <a:lnTo>
                      <a:pt x="17031" y="4852"/>
                    </a:lnTo>
                    <a:lnTo>
                      <a:pt x="722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4" name="AutoShape 35" descr="AutoShape 142"/>
              <p:cNvSpPr>
                <a:spLocks/>
              </p:cNvSpPr>
              <p:nvPr/>
            </p:nvSpPr>
            <p:spPr bwMode="auto">
              <a:xfrm>
                <a:off x="1663825" y="30801"/>
                <a:ext cx="524978" cy="270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5" y="4033"/>
                    </a:moveTo>
                    <a:lnTo>
                      <a:pt x="2150" y="5673"/>
                    </a:lnTo>
                    <a:lnTo>
                      <a:pt x="2925" y="7314"/>
                    </a:lnTo>
                    <a:lnTo>
                      <a:pt x="3681" y="7827"/>
                    </a:lnTo>
                    <a:lnTo>
                      <a:pt x="5211" y="8647"/>
                    </a:lnTo>
                    <a:lnTo>
                      <a:pt x="6606" y="7553"/>
                    </a:lnTo>
                    <a:lnTo>
                      <a:pt x="8446" y="6733"/>
                    </a:lnTo>
                    <a:lnTo>
                      <a:pt x="9066" y="6220"/>
                    </a:lnTo>
                    <a:lnTo>
                      <a:pt x="9066" y="8134"/>
                    </a:lnTo>
                    <a:lnTo>
                      <a:pt x="7071" y="8886"/>
                    </a:lnTo>
                    <a:lnTo>
                      <a:pt x="5850" y="10014"/>
                    </a:lnTo>
                    <a:lnTo>
                      <a:pt x="6916" y="10834"/>
                    </a:lnTo>
                    <a:lnTo>
                      <a:pt x="4921" y="10834"/>
                    </a:lnTo>
                    <a:lnTo>
                      <a:pt x="3991" y="9706"/>
                    </a:lnTo>
                    <a:lnTo>
                      <a:pt x="3855" y="11894"/>
                    </a:lnTo>
                    <a:lnTo>
                      <a:pt x="4611" y="13773"/>
                    </a:lnTo>
                    <a:lnTo>
                      <a:pt x="3681" y="15106"/>
                    </a:lnTo>
                    <a:lnTo>
                      <a:pt x="2925" y="16200"/>
                    </a:lnTo>
                    <a:lnTo>
                      <a:pt x="1995" y="17294"/>
                    </a:lnTo>
                    <a:lnTo>
                      <a:pt x="1550" y="18627"/>
                    </a:lnTo>
                    <a:lnTo>
                      <a:pt x="0" y="18114"/>
                    </a:lnTo>
                    <a:lnTo>
                      <a:pt x="794" y="20541"/>
                    </a:lnTo>
                    <a:lnTo>
                      <a:pt x="5076" y="21600"/>
                    </a:lnTo>
                    <a:lnTo>
                      <a:pt x="7516" y="20780"/>
                    </a:lnTo>
                    <a:lnTo>
                      <a:pt x="8601" y="18627"/>
                    </a:lnTo>
                    <a:lnTo>
                      <a:pt x="7671" y="16508"/>
                    </a:lnTo>
                    <a:lnTo>
                      <a:pt x="8601" y="15927"/>
                    </a:lnTo>
                    <a:lnTo>
                      <a:pt x="9667" y="15414"/>
                    </a:lnTo>
                    <a:lnTo>
                      <a:pt x="11197" y="12714"/>
                    </a:lnTo>
                    <a:lnTo>
                      <a:pt x="11662" y="11347"/>
                    </a:lnTo>
                    <a:lnTo>
                      <a:pt x="12883" y="10014"/>
                    </a:lnTo>
                    <a:lnTo>
                      <a:pt x="14549" y="10834"/>
                    </a:lnTo>
                    <a:lnTo>
                      <a:pt x="17609" y="6220"/>
                    </a:lnTo>
                    <a:lnTo>
                      <a:pt x="17009" y="4306"/>
                    </a:lnTo>
                    <a:lnTo>
                      <a:pt x="19760" y="3520"/>
                    </a:lnTo>
                    <a:lnTo>
                      <a:pt x="21600" y="2153"/>
                    </a:lnTo>
                    <a:lnTo>
                      <a:pt x="20535" y="273"/>
                    </a:lnTo>
                    <a:lnTo>
                      <a:pt x="18694" y="273"/>
                    </a:lnTo>
                    <a:lnTo>
                      <a:pt x="14084" y="0"/>
                    </a:lnTo>
                    <a:lnTo>
                      <a:pt x="12592" y="2153"/>
                    </a:lnTo>
                    <a:lnTo>
                      <a:pt x="11197" y="0"/>
                    </a:lnTo>
                    <a:lnTo>
                      <a:pt x="11042" y="1094"/>
                    </a:lnTo>
                    <a:lnTo>
                      <a:pt x="8446" y="820"/>
                    </a:lnTo>
                    <a:lnTo>
                      <a:pt x="7206" y="3247"/>
                    </a:lnTo>
                    <a:lnTo>
                      <a:pt x="5986" y="3247"/>
                    </a:lnTo>
                    <a:lnTo>
                      <a:pt x="5385" y="1914"/>
                    </a:lnTo>
                    <a:lnTo>
                      <a:pt x="3991" y="2427"/>
                    </a:lnTo>
                    <a:lnTo>
                      <a:pt x="3681" y="3520"/>
                    </a:lnTo>
                    <a:lnTo>
                      <a:pt x="1705" y="4033"/>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5" name="AutoShape 36" descr="AutoShape 143"/>
              <p:cNvSpPr>
                <a:spLocks/>
              </p:cNvSpPr>
              <p:nvPr/>
            </p:nvSpPr>
            <p:spPr bwMode="auto">
              <a:xfrm>
                <a:off x="1574917" y="260536"/>
                <a:ext cx="238499" cy="975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732" y="0"/>
                    </a:moveTo>
                    <a:lnTo>
                      <a:pt x="0" y="5211"/>
                    </a:lnTo>
                    <a:lnTo>
                      <a:pt x="1708" y="10421"/>
                    </a:lnTo>
                    <a:lnTo>
                      <a:pt x="4696" y="17905"/>
                    </a:lnTo>
                    <a:lnTo>
                      <a:pt x="7769" y="20937"/>
                    </a:lnTo>
                    <a:lnTo>
                      <a:pt x="16563" y="18663"/>
                    </a:lnTo>
                    <a:lnTo>
                      <a:pt x="21600" y="21600"/>
                    </a:lnTo>
                    <a:lnTo>
                      <a:pt x="20960" y="13453"/>
                    </a:lnTo>
                    <a:lnTo>
                      <a:pt x="13831" y="12695"/>
                    </a:lnTo>
                    <a:lnTo>
                      <a:pt x="7428" y="8905"/>
                    </a:lnTo>
                    <a:lnTo>
                      <a:pt x="6446" y="663"/>
                    </a:lnTo>
                    <a:lnTo>
                      <a:pt x="2732"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6" name="AutoShape 37" descr="AutoShape 144"/>
              <p:cNvSpPr>
                <a:spLocks/>
              </p:cNvSpPr>
              <p:nvPr/>
            </p:nvSpPr>
            <p:spPr bwMode="auto">
              <a:xfrm>
                <a:off x="1522701" y="318290"/>
                <a:ext cx="47985" cy="29522"/>
              </a:xfrm>
              <a:custGeom>
                <a:avLst/>
                <a:gdLst>
                  <a:gd name="T0" fmla="*/ 70242822 w 21600"/>
                  <a:gd name="T1" fmla="*/ 335765 h 21600"/>
                  <a:gd name="T2" fmla="*/ 70242822 w 21600"/>
                  <a:gd name="T3" fmla="*/ 335765 h 21600"/>
                  <a:gd name="T4" fmla="*/ 70242822 w 21600"/>
                  <a:gd name="T5" fmla="*/ 335765 h 21600"/>
                  <a:gd name="T6" fmla="*/ 70242822 w 21600"/>
                  <a:gd name="T7" fmla="*/ 3357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598" y="0"/>
                    </a:moveTo>
                    <a:lnTo>
                      <a:pt x="0" y="14811"/>
                    </a:lnTo>
                    <a:lnTo>
                      <a:pt x="11744" y="21600"/>
                    </a:lnTo>
                    <a:lnTo>
                      <a:pt x="21600" y="14811"/>
                    </a:lnTo>
                    <a:lnTo>
                      <a:pt x="20132" y="2469"/>
                    </a:lnTo>
                    <a:lnTo>
                      <a:pt x="8598"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7" name="AutoShape 38" descr="AutoShape 145"/>
              <p:cNvSpPr>
                <a:spLocks/>
              </p:cNvSpPr>
              <p:nvPr/>
            </p:nvSpPr>
            <p:spPr bwMode="auto">
              <a:xfrm>
                <a:off x="1979936" y="-1"/>
                <a:ext cx="1066884" cy="8226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2" y="2316"/>
                    </a:moveTo>
                    <a:lnTo>
                      <a:pt x="4151" y="2935"/>
                    </a:lnTo>
                    <a:lnTo>
                      <a:pt x="2865" y="3283"/>
                    </a:lnTo>
                    <a:lnTo>
                      <a:pt x="2789" y="4363"/>
                    </a:lnTo>
                    <a:lnTo>
                      <a:pt x="1809" y="4711"/>
                    </a:lnTo>
                    <a:lnTo>
                      <a:pt x="914" y="5498"/>
                    </a:lnTo>
                    <a:lnTo>
                      <a:pt x="0" y="5869"/>
                    </a:lnTo>
                    <a:lnTo>
                      <a:pt x="86" y="6229"/>
                    </a:lnTo>
                    <a:lnTo>
                      <a:pt x="1666" y="6128"/>
                    </a:lnTo>
                    <a:lnTo>
                      <a:pt x="1961" y="6657"/>
                    </a:lnTo>
                    <a:lnTo>
                      <a:pt x="1285" y="6848"/>
                    </a:lnTo>
                    <a:lnTo>
                      <a:pt x="609" y="6926"/>
                    </a:lnTo>
                    <a:lnTo>
                      <a:pt x="1666" y="7815"/>
                    </a:lnTo>
                    <a:lnTo>
                      <a:pt x="4293" y="7815"/>
                    </a:lnTo>
                    <a:lnTo>
                      <a:pt x="4969" y="8714"/>
                    </a:lnTo>
                    <a:lnTo>
                      <a:pt x="5426" y="10131"/>
                    </a:lnTo>
                    <a:lnTo>
                      <a:pt x="5655" y="11548"/>
                    </a:lnTo>
                    <a:lnTo>
                      <a:pt x="5731" y="12166"/>
                    </a:lnTo>
                    <a:lnTo>
                      <a:pt x="6321" y="11818"/>
                    </a:lnTo>
                    <a:lnTo>
                      <a:pt x="6588" y="12605"/>
                    </a:lnTo>
                    <a:lnTo>
                      <a:pt x="5807" y="12920"/>
                    </a:lnTo>
                    <a:lnTo>
                      <a:pt x="6854" y="13426"/>
                    </a:lnTo>
                    <a:lnTo>
                      <a:pt x="6702" y="14482"/>
                    </a:lnTo>
                    <a:lnTo>
                      <a:pt x="5874" y="15022"/>
                    </a:lnTo>
                    <a:lnTo>
                      <a:pt x="5655" y="15821"/>
                    </a:lnTo>
                    <a:lnTo>
                      <a:pt x="6026" y="17417"/>
                    </a:lnTo>
                    <a:lnTo>
                      <a:pt x="6549" y="19115"/>
                    </a:lnTo>
                    <a:lnTo>
                      <a:pt x="7235" y="20712"/>
                    </a:lnTo>
                    <a:lnTo>
                      <a:pt x="7987" y="20880"/>
                    </a:lnTo>
                    <a:lnTo>
                      <a:pt x="8358" y="21600"/>
                    </a:lnTo>
                    <a:lnTo>
                      <a:pt x="9034" y="21420"/>
                    </a:lnTo>
                    <a:lnTo>
                      <a:pt x="9786" y="19194"/>
                    </a:lnTo>
                    <a:lnTo>
                      <a:pt x="10319" y="18395"/>
                    </a:lnTo>
                    <a:lnTo>
                      <a:pt x="10386" y="17237"/>
                    </a:lnTo>
                    <a:lnTo>
                      <a:pt x="11671" y="16889"/>
                    </a:lnTo>
                    <a:lnTo>
                      <a:pt x="13013" y="16529"/>
                    </a:lnTo>
                    <a:lnTo>
                      <a:pt x="13699" y="14932"/>
                    </a:lnTo>
                    <a:lnTo>
                      <a:pt x="15355" y="15101"/>
                    </a:lnTo>
                    <a:lnTo>
                      <a:pt x="16783" y="13943"/>
                    </a:lnTo>
                    <a:lnTo>
                      <a:pt x="17459" y="13054"/>
                    </a:lnTo>
                    <a:lnTo>
                      <a:pt x="16707" y="12807"/>
                    </a:lnTo>
                    <a:lnTo>
                      <a:pt x="15803" y="12616"/>
                    </a:lnTo>
                    <a:lnTo>
                      <a:pt x="15955" y="11998"/>
                    </a:lnTo>
                    <a:lnTo>
                      <a:pt x="16478" y="11818"/>
                    </a:lnTo>
                    <a:lnTo>
                      <a:pt x="17078" y="12346"/>
                    </a:lnTo>
                    <a:lnTo>
                      <a:pt x="17687" y="12706"/>
                    </a:lnTo>
                    <a:lnTo>
                      <a:pt x="17992" y="12166"/>
                    </a:lnTo>
                    <a:lnTo>
                      <a:pt x="17602" y="11289"/>
                    </a:lnTo>
                    <a:lnTo>
                      <a:pt x="16783" y="10929"/>
                    </a:lnTo>
                    <a:lnTo>
                      <a:pt x="16850" y="10300"/>
                    </a:lnTo>
                    <a:lnTo>
                      <a:pt x="17459" y="10300"/>
                    </a:lnTo>
                    <a:lnTo>
                      <a:pt x="17687" y="10569"/>
                    </a:lnTo>
                    <a:lnTo>
                      <a:pt x="17916" y="10131"/>
                    </a:lnTo>
                    <a:lnTo>
                      <a:pt x="18516" y="9951"/>
                    </a:lnTo>
                    <a:lnTo>
                      <a:pt x="18287" y="9513"/>
                    </a:lnTo>
                    <a:lnTo>
                      <a:pt x="18811" y="9513"/>
                    </a:lnTo>
                    <a:lnTo>
                      <a:pt x="19268" y="8973"/>
                    </a:lnTo>
                    <a:lnTo>
                      <a:pt x="19420" y="8444"/>
                    </a:lnTo>
                    <a:lnTo>
                      <a:pt x="18744" y="8085"/>
                    </a:lnTo>
                    <a:lnTo>
                      <a:pt x="18668" y="7466"/>
                    </a:lnTo>
                    <a:lnTo>
                      <a:pt x="18973" y="7016"/>
                    </a:lnTo>
                    <a:lnTo>
                      <a:pt x="19344" y="6926"/>
                    </a:lnTo>
                    <a:lnTo>
                      <a:pt x="19268" y="6128"/>
                    </a:lnTo>
                    <a:lnTo>
                      <a:pt x="17992" y="5959"/>
                    </a:lnTo>
                    <a:lnTo>
                      <a:pt x="18287" y="5071"/>
                    </a:lnTo>
                    <a:lnTo>
                      <a:pt x="18973" y="4531"/>
                    </a:lnTo>
                    <a:lnTo>
                      <a:pt x="19344" y="4172"/>
                    </a:lnTo>
                    <a:lnTo>
                      <a:pt x="18582" y="3722"/>
                    </a:lnTo>
                    <a:lnTo>
                      <a:pt x="19115" y="3474"/>
                    </a:lnTo>
                    <a:lnTo>
                      <a:pt x="19563" y="3373"/>
                    </a:lnTo>
                    <a:lnTo>
                      <a:pt x="20619" y="3013"/>
                    </a:lnTo>
                    <a:lnTo>
                      <a:pt x="21600" y="2215"/>
                    </a:lnTo>
                    <a:lnTo>
                      <a:pt x="19725" y="2046"/>
                    </a:lnTo>
                    <a:lnTo>
                      <a:pt x="18744" y="2395"/>
                    </a:lnTo>
                    <a:lnTo>
                      <a:pt x="17392" y="3205"/>
                    </a:lnTo>
                    <a:lnTo>
                      <a:pt x="18059" y="1777"/>
                    </a:lnTo>
                    <a:lnTo>
                      <a:pt x="16555" y="2395"/>
                    </a:lnTo>
                    <a:lnTo>
                      <a:pt x="16640" y="1597"/>
                    </a:lnTo>
                    <a:lnTo>
                      <a:pt x="14156" y="1867"/>
                    </a:lnTo>
                    <a:lnTo>
                      <a:pt x="15574" y="1338"/>
                    </a:lnTo>
                    <a:lnTo>
                      <a:pt x="17392" y="967"/>
                    </a:lnTo>
                    <a:lnTo>
                      <a:pt x="17992" y="798"/>
                    </a:lnTo>
                    <a:lnTo>
                      <a:pt x="16783" y="270"/>
                    </a:lnTo>
                    <a:lnTo>
                      <a:pt x="14156" y="708"/>
                    </a:lnTo>
                    <a:lnTo>
                      <a:pt x="15574" y="0"/>
                    </a:lnTo>
                    <a:lnTo>
                      <a:pt x="12423" y="79"/>
                    </a:lnTo>
                    <a:lnTo>
                      <a:pt x="11519" y="1068"/>
                    </a:lnTo>
                    <a:lnTo>
                      <a:pt x="10243" y="528"/>
                    </a:lnTo>
                    <a:lnTo>
                      <a:pt x="10243" y="1237"/>
                    </a:lnTo>
                    <a:lnTo>
                      <a:pt x="10015" y="2046"/>
                    </a:lnTo>
                    <a:lnTo>
                      <a:pt x="9567" y="1428"/>
                    </a:lnTo>
                    <a:lnTo>
                      <a:pt x="8511" y="1428"/>
                    </a:lnTo>
                    <a:lnTo>
                      <a:pt x="8511" y="2316"/>
                    </a:lnTo>
                    <a:lnTo>
                      <a:pt x="7835" y="2316"/>
                    </a:lnTo>
                    <a:lnTo>
                      <a:pt x="7758" y="1597"/>
                    </a:lnTo>
                    <a:lnTo>
                      <a:pt x="7073" y="1507"/>
                    </a:lnTo>
                    <a:lnTo>
                      <a:pt x="7235" y="1956"/>
                    </a:lnTo>
                    <a:lnTo>
                      <a:pt x="6026" y="1428"/>
                    </a:lnTo>
                    <a:lnTo>
                      <a:pt x="5502" y="1777"/>
                    </a:lnTo>
                    <a:lnTo>
                      <a:pt x="5045" y="1777"/>
                    </a:lnTo>
                    <a:lnTo>
                      <a:pt x="4522" y="231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8" name="AutoShape 39" descr="AutoShape 221"/>
              <p:cNvSpPr>
                <a:spLocks/>
              </p:cNvSpPr>
              <p:nvPr/>
            </p:nvSpPr>
            <p:spPr bwMode="auto">
              <a:xfrm>
                <a:off x="1309608" y="1007493"/>
                <a:ext cx="60685" cy="102678"/>
              </a:xfrm>
              <a:custGeom>
                <a:avLst/>
                <a:gdLst>
                  <a:gd name="T0" fmla="*/ 929656654 w 21600"/>
                  <a:gd name="T1" fmla="*/ 2147483646 h 21600"/>
                  <a:gd name="T2" fmla="*/ 929656654 w 21600"/>
                  <a:gd name="T3" fmla="*/ 2147483646 h 21600"/>
                  <a:gd name="T4" fmla="*/ 929656654 w 21600"/>
                  <a:gd name="T5" fmla="*/ 2147483646 h 21600"/>
                  <a:gd name="T6" fmla="*/ 929656654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61" y="0"/>
                    </a:moveTo>
                    <a:lnTo>
                      <a:pt x="8164" y="817"/>
                    </a:lnTo>
                    <a:lnTo>
                      <a:pt x="8164" y="6171"/>
                    </a:lnTo>
                    <a:lnTo>
                      <a:pt x="10885" y="11526"/>
                    </a:lnTo>
                    <a:lnTo>
                      <a:pt x="12246" y="14430"/>
                    </a:lnTo>
                    <a:lnTo>
                      <a:pt x="15647" y="16518"/>
                    </a:lnTo>
                    <a:lnTo>
                      <a:pt x="21600" y="20874"/>
                    </a:lnTo>
                    <a:lnTo>
                      <a:pt x="17518" y="21600"/>
                    </a:lnTo>
                    <a:lnTo>
                      <a:pt x="12246" y="21237"/>
                    </a:lnTo>
                    <a:lnTo>
                      <a:pt x="7483" y="20239"/>
                    </a:lnTo>
                    <a:lnTo>
                      <a:pt x="7483" y="13341"/>
                    </a:lnTo>
                    <a:lnTo>
                      <a:pt x="0" y="12615"/>
                    </a:lnTo>
                    <a:lnTo>
                      <a:pt x="136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09" name="AutoShape 40" descr="AutoShape 222"/>
              <p:cNvSpPr>
                <a:spLocks/>
              </p:cNvSpPr>
              <p:nvPr/>
            </p:nvSpPr>
            <p:spPr bwMode="auto">
              <a:xfrm>
                <a:off x="1418273" y="1146106"/>
                <a:ext cx="215920" cy="14888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86" y="559"/>
                    </a:moveTo>
                    <a:lnTo>
                      <a:pt x="4292" y="1241"/>
                    </a:lnTo>
                    <a:lnTo>
                      <a:pt x="5376" y="2048"/>
                    </a:lnTo>
                    <a:lnTo>
                      <a:pt x="0" y="6890"/>
                    </a:lnTo>
                    <a:lnTo>
                      <a:pt x="189" y="8628"/>
                    </a:lnTo>
                    <a:lnTo>
                      <a:pt x="3348" y="10366"/>
                    </a:lnTo>
                    <a:lnTo>
                      <a:pt x="7074" y="4717"/>
                    </a:lnTo>
                    <a:lnTo>
                      <a:pt x="7216" y="5710"/>
                    </a:lnTo>
                    <a:lnTo>
                      <a:pt x="10611" y="6890"/>
                    </a:lnTo>
                    <a:lnTo>
                      <a:pt x="13205" y="10614"/>
                    </a:lnTo>
                    <a:lnTo>
                      <a:pt x="15469" y="14959"/>
                    </a:lnTo>
                    <a:lnTo>
                      <a:pt x="14714" y="20421"/>
                    </a:lnTo>
                    <a:lnTo>
                      <a:pt x="16601" y="19179"/>
                    </a:lnTo>
                    <a:lnTo>
                      <a:pt x="18582" y="21600"/>
                    </a:lnTo>
                    <a:lnTo>
                      <a:pt x="19714" y="15517"/>
                    </a:lnTo>
                    <a:lnTo>
                      <a:pt x="21600" y="16014"/>
                    </a:lnTo>
                    <a:lnTo>
                      <a:pt x="19714" y="11297"/>
                    </a:lnTo>
                    <a:lnTo>
                      <a:pt x="15988" y="8938"/>
                    </a:lnTo>
                    <a:lnTo>
                      <a:pt x="14337" y="5959"/>
                    </a:lnTo>
                    <a:lnTo>
                      <a:pt x="10941" y="0"/>
                    </a:lnTo>
                    <a:lnTo>
                      <a:pt x="6886" y="55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0" name="AutoShape 41" descr="AutoShape 223"/>
              <p:cNvSpPr>
                <a:spLocks/>
              </p:cNvSpPr>
              <p:nvPr/>
            </p:nvSpPr>
            <p:spPr bwMode="auto">
              <a:xfrm>
                <a:off x="1478955" y="1208994"/>
                <a:ext cx="60686" cy="136046"/>
              </a:xfrm>
              <a:custGeom>
                <a:avLst/>
                <a:gdLst>
                  <a:gd name="T0" fmla="*/ 929837933 w 21600"/>
                  <a:gd name="T1" fmla="*/ 2147483646 h 21600"/>
                  <a:gd name="T2" fmla="*/ 929837933 w 21600"/>
                  <a:gd name="T3" fmla="*/ 2147483646 h 21600"/>
                  <a:gd name="T4" fmla="*/ 929837933 w 21600"/>
                  <a:gd name="T5" fmla="*/ 2147483646 h 21600"/>
                  <a:gd name="T6" fmla="*/ 92983793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83" y="818"/>
                    </a:moveTo>
                    <a:lnTo>
                      <a:pt x="9069" y="1363"/>
                    </a:lnTo>
                    <a:lnTo>
                      <a:pt x="2144" y="4565"/>
                    </a:lnTo>
                    <a:lnTo>
                      <a:pt x="0" y="7563"/>
                    </a:lnTo>
                    <a:lnTo>
                      <a:pt x="5441" y="5656"/>
                    </a:lnTo>
                    <a:lnTo>
                      <a:pt x="3298" y="9676"/>
                    </a:lnTo>
                    <a:lnTo>
                      <a:pt x="2144" y="12401"/>
                    </a:lnTo>
                    <a:lnTo>
                      <a:pt x="1484" y="18329"/>
                    </a:lnTo>
                    <a:lnTo>
                      <a:pt x="7915" y="21600"/>
                    </a:lnTo>
                    <a:lnTo>
                      <a:pt x="16324" y="18874"/>
                    </a:lnTo>
                    <a:lnTo>
                      <a:pt x="11872" y="10221"/>
                    </a:lnTo>
                    <a:lnTo>
                      <a:pt x="12531" y="6678"/>
                    </a:lnTo>
                    <a:lnTo>
                      <a:pt x="19786" y="5179"/>
                    </a:lnTo>
                    <a:lnTo>
                      <a:pt x="21600" y="3271"/>
                    </a:lnTo>
                    <a:lnTo>
                      <a:pt x="16983" y="0"/>
                    </a:lnTo>
                    <a:lnTo>
                      <a:pt x="16983" y="818"/>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1" name="AutoShape 42" descr="AutoShape 224"/>
              <p:cNvSpPr>
                <a:spLocks/>
              </p:cNvSpPr>
              <p:nvPr/>
            </p:nvSpPr>
            <p:spPr bwMode="auto">
              <a:xfrm>
                <a:off x="1478955" y="1208994"/>
                <a:ext cx="60686" cy="136046"/>
              </a:xfrm>
              <a:custGeom>
                <a:avLst/>
                <a:gdLst>
                  <a:gd name="T0" fmla="*/ 929837933 w 21600"/>
                  <a:gd name="T1" fmla="*/ 2147483646 h 21600"/>
                  <a:gd name="T2" fmla="*/ 929837933 w 21600"/>
                  <a:gd name="T3" fmla="*/ 2147483646 h 21600"/>
                  <a:gd name="T4" fmla="*/ 929837933 w 21600"/>
                  <a:gd name="T5" fmla="*/ 2147483646 h 21600"/>
                  <a:gd name="T6" fmla="*/ 92983793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983" y="818"/>
                    </a:moveTo>
                    <a:lnTo>
                      <a:pt x="9069" y="1363"/>
                    </a:lnTo>
                    <a:lnTo>
                      <a:pt x="2144" y="4565"/>
                    </a:lnTo>
                    <a:lnTo>
                      <a:pt x="0" y="7563"/>
                    </a:lnTo>
                    <a:lnTo>
                      <a:pt x="5441" y="5656"/>
                    </a:lnTo>
                    <a:lnTo>
                      <a:pt x="3298" y="9676"/>
                    </a:lnTo>
                    <a:lnTo>
                      <a:pt x="2144" y="12401"/>
                    </a:lnTo>
                    <a:lnTo>
                      <a:pt x="1484" y="18329"/>
                    </a:lnTo>
                    <a:lnTo>
                      <a:pt x="7915" y="21600"/>
                    </a:lnTo>
                    <a:lnTo>
                      <a:pt x="16324" y="18874"/>
                    </a:lnTo>
                    <a:lnTo>
                      <a:pt x="11872" y="10221"/>
                    </a:lnTo>
                    <a:lnTo>
                      <a:pt x="12531" y="6678"/>
                    </a:lnTo>
                    <a:lnTo>
                      <a:pt x="19786" y="5179"/>
                    </a:lnTo>
                    <a:lnTo>
                      <a:pt x="21600" y="3271"/>
                    </a:lnTo>
                    <a:lnTo>
                      <a:pt x="16983" y="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2" name="AutoShape 43" descr="AutoShape 257"/>
              <p:cNvSpPr>
                <a:spLocks/>
              </p:cNvSpPr>
              <p:nvPr/>
            </p:nvSpPr>
            <p:spPr bwMode="auto">
              <a:xfrm>
                <a:off x="2795620" y="617330"/>
                <a:ext cx="197574" cy="10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31" y="4029"/>
                    </a:moveTo>
                    <a:lnTo>
                      <a:pt x="3703" y="0"/>
                    </a:lnTo>
                    <a:lnTo>
                      <a:pt x="0" y="6771"/>
                    </a:lnTo>
                    <a:lnTo>
                      <a:pt x="411" y="10114"/>
                    </a:lnTo>
                    <a:lnTo>
                      <a:pt x="4474" y="8829"/>
                    </a:lnTo>
                    <a:lnTo>
                      <a:pt x="4474" y="14143"/>
                    </a:lnTo>
                    <a:lnTo>
                      <a:pt x="3291" y="17571"/>
                    </a:lnTo>
                    <a:lnTo>
                      <a:pt x="6943" y="16200"/>
                    </a:lnTo>
                    <a:lnTo>
                      <a:pt x="10594" y="18943"/>
                    </a:lnTo>
                    <a:lnTo>
                      <a:pt x="11829" y="21600"/>
                    </a:lnTo>
                    <a:lnTo>
                      <a:pt x="15069" y="16200"/>
                    </a:lnTo>
                    <a:lnTo>
                      <a:pt x="17897" y="16200"/>
                    </a:lnTo>
                    <a:lnTo>
                      <a:pt x="20726" y="12857"/>
                    </a:lnTo>
                    <a:lnTo>
                      <a:pt x="21600" y="7371"/>
                    </a:lnTo>
                    <a:lnTo>
                      <a:pt x="20726" y="1371"/>
                    </a:lnTo>
                    <a:lnTo>
                      <a:pt x="16663" y="1371"/>
                    </a:lnTo>
                    <a:lnTo>
                      <a:pt x="12600" y="3257"/>
                    </a:lnTo>
                    <a:lnTo>
                      <a:pt x="8126" y="600"/>
                    </a:lnTo>
                    <a:lnTo>
                      <a:pt x="6531" y="402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3" name="AutoShape 44" descr="AutoShape 292"/>
              <p:cNvSpPr>
                <a:spLocks/>
              </p:cNvSpPr>
              <p:nvPr/>
            </p:nvSpPr>
            <p:spPr bwMode="auto">
              <a:xfrm>
                <a:off x="725365" y="1107601"/>
                <a:ext cx="52217" cy="48774"/>
              </a:xfrm>
              <a:custGeom>
                <a:avLst/>
                <a:gdLst>
                  <a:gd name="T0" fmla="*/ 177978959 w 21600"/>
                  <a:gd name="T1" fmla="*/ 84043164 h 21600"/>
                  <a:gd name="T2" fmla="*/ 177978959 w 21600"/>
                  <a:gd name="T3" fmla="*/ 84043164 h 21600"/>
                  <a:gd name="T4" fmla="*/ 177978959 w 21600"/>
                  <a:gd name="T5" fmla="*/ 84043164 h 21600"/>
                  <a:gd name="T6" fmla="*/ 177978959 w 21600"/>
                  <a:gd name="T7" fmla="*/ 840431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352"/>
                    </a:moveTo>
                    <a:lnTo>
                      <a:pt x="5350" y="0"/>
                    </a:lnTo>
                    <a:lnTo>
                      <a:pt x="17042" y="11469"/>
                    </a:lnTo>
                    <a:lnTo>
                      <a:pt x="21600" y="19115"/>
                    </a:lnTo>
                    <a:lnTo>
                      <a:pt x="12881" y="21600"/>
                    </a:lnTo>
                    <a:lnTo>
                      <a:pt x="3567" y="12807"/>
                    </a:lnTo>
                    <a:lnTo>
                      <a:pt x="0" y="535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nvGrpSpPr>
              <p:cNvPr id="37114" name="Group 45"/>
              <p:cNvGrpSpPr>
                <a:grpSpLocks/>
              </p:cNvGrpSpPr>
              <p:nvPr/>
            </p:nvGrpSpPr>
            <p:grpSpPr bwMode="auto">
              <a:xfrm>
                <a:off x="3652230" y="87271"/>
                <a:ext cx="3312133" cy="3309979"/>
                <a:chOff x="0" y="0"/>
                <a:chExt cx="3312132" cy="3309979"/>
              </a:xfrm>
            </p:grpSpPr>
            <p:sp>
              <p:nvSpPr>
                <p:cNvPr id="37115" name="AutoShape 46" descr="AutoShape 46"/>
                <p:cNvSpPr>
                  <a:spLocks/>
                </p:cNvSpPr>
                <p:nvPr/>
              </p:nvSpPr>
              <p:spPr bwMode="auto">
                <a:xfrm>
                  <a:off x="2657321" y="2265260"/>
                  <a:ext cx="174994" cy="16556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85" y="13027"/>
                      </a:moveTo>
                      <a:lnTo>
                        <a:pt x="0" y="0"/>
                      </a:lnTo>
                      <a:lnTo>
                        <a:pt x="2838" y="1058"/>
                      </a:lnTo>
                      <a:lnTo>
                        <a:pt x="7181" y="835"/>
                      </a:lnTo>
                      <a:lnTo>
                        <a:pt x="7181" y="4342"/>
                      </a:lnTo>
                      <a:lnTo>
                        <a:pt x="9902" y="5289"/>
                      </a:lnTo>
                      <a:lnTo>
                        <a:pt x="10597" y="7014"/>
                      </a:lnTo>
                      <a:lnTo>
                        <a:pt x="12856" y="8963"/>
                      </a:lnTo>
                      <a:lnTo>
                        <a:pt x="14246" y="10299"/>
                      </a:lnTo>
                      <a:lnTo>
                        <a:pt x="13782" y="13361"/>
                      </a:lnTo>
                      <a:lnTo>
                        <a:pt x="15867" y="16423"/>
                      </a:lnTo>
                      <a:lnTo>
                        <a:pt x="19573" y="17592"/>
                      </a:lnTo>
                      <a:lnTo>
                        <a:pt x="21600" y="20876"/>
                      </a:lnTo>
                      <a:lnTo>
                        <a:pt x="21021" y="21043"/>
                      </a:lnTo>
                      <a:lnTo>
                        <a:pt x="19747" y="21322"/>
                      </a:lnTo>
                      <a:lnTo>
                        <a:pt x="19052" y="21544"/>
                      </a:lnTo>
                      <a:lnTo>
                        <a:pt x="18415" y="21600"/>
                      </a:lnTo>
                      <a:lnTo>
                        <a:pt x="17604" y="21600"/>
                      </a:lnTo>
                      <a:lnTo>
                        <a:pt x="17431" y="21544"/>
                      </a:lnTo>
                      <a:lnTo>
                        <a:pt x="17083" y="21322"/>
                      </a:lnTo>
                      <a:lnTo>
                        <a:pt x="16504" y="21210"/>
                      </a:lnTo>
                      <a:lnTo>
                        <a:pt x="15114" y="20765"/>
                      </a:lnTo>
                      <a:lnTo>
                        <a:pt x="13377" y="20431"/>
                      </a:lnTo>
                      <a:lnTo>
                        <a:pt x="9902" y="16924"/>
                      </a:lnTo>
                      <a:lnTo>
                        <a:pt x="7412" y="13584"/>
                      </a:lnTo>
                      <a:lnTo>
                        <a:pt x="3185" y="1302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6" name="AutoShape 47" descr="AutoShape 55"/>
                <p:cNvSpPr>
                  <a:spLocks/>
                </p:cNvSpPr>
                <p:nvPr/>
              </p:nvSpPr>
              <p:spPr bwMode="auto">
                <a:xfrm>
                  <a:off x="564487" y="178398"/>
                  <a:ext cx="286482" cy="2246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56" y="12319"/>
                      </a:moveTo>
                      <a:lnTo>
                        <a:pt x="6597" y="11046"/>
                      </a:lnTo>
                      <a:lnTo>
                        <a:pt x="7165" y="10184"/>
                      </a:lnTo>
                      <a:lnTo>
                        <a:pt x="9115" y="8459"/>
                      </a:lnTo>
                      <a:lnTo>
                        <a:pt x="11208" y="6940"/>
                      </a:lnTo>
                      <a:lnTo>
                        <a:pt x="13726" y="4846"/>
                      </a:lnTo>
                      <a:lnTo>
                        <a:pt x="15287" y="4230"/>
                      </a:lnTo>
                      <a:lnTo>
                        <a:pt x="18337" y="2916"/>
                      </a:lnTo>
                      <a:lnTo>
                        <a:pt x="20607" y="2094"/>
                      </a:lnTo>
                      <a:lnTo>
                        <a:pt x="21600" y="1437"/>
                      </a:lnTo>
                      <a:lnTo>
                        <a:pt x="20891" y="164"/>
                      </a:lnTo>
                      <a:lnTo>
                        <a:pt x="18089" y="0"/>
                      </a:lnTo>
                      <a:lnTo>
                        <a:pt x="16386" y="1643"/>
                      </a:lnTo>
                      <a:lnTo>
                        <a:pt x="13726" y="2423"/>
                      </a:lnTo>
                      <a:lnTo>
                        <a:pt x="10640" y="2587"/>
                      </a:lnTo>
                      <a:lnTo>
                        <a:pt x="9115" y="4230"/>
                      </a:lnTo>
                      <a:lnTo>
                        <a:pt x="7306" y="4230"/>
                      </a:lnTo>
                      <a:lnTo>
                        <a:pt x="6455" y="5667"/>
                      </a:lnTo>
                      <a:lnTo>
                        <a:pt x="3653" y="6324"/>
                      </a:lnTo>
                      <a:lnTo>
                        <a:pt x="3192" y="8747"/>
                      </a:lnTo>
                      <a:lnTo>
                        <a:pt x="3086" y="10061"/>
                      </a:lnTo>
                      <a:lnTo>
                        <a:pt x="1809" y="9897"/>
                      </a:lnTo>
                      <a:lnTo>
                        <a:pt x="1809" y="10348"/>
                      </a:lnTo>
                      <a:lnTo>
                        <a:pt x="1951" y="11046"/>
                      </a:lnTo>
                      <a:lnTo>
                        <a:pt x="1561" y="11991"/>
                      </a:lnTo>
                      <a:lnTo>
                        <a:pt x="709" y="12689"/>
                      </a:lnTo>
                      <a:lnTo>
                        <a:pt x="248" y="14742"/>
                      </a:lnTo>
                      <a:lnTo>
                        <a:pt x="0" y="17370"/>
                      </a:lnTo>
                      <a:lnTo>
                        <a:pt x="1419" y="18192"/>
                      </a:lnTo>
                      <a:lnTo>
                        <a:pt x="2660" y="21230"/>
                      </a:lnTo>
                      <a:lnTo>
                        <a:pt x="4753" y="21600"/>
                      </a:lnTo>
                      <a:lnTo>
                        <a:pt x="7448" y="21230"/>
                      </a:lnTo>
                      <a:lnTo>
                        <a:pt x="7697" y="19957"/>
                      </a:lnTo>
                      <a:lnTo>
                        <a:pt x="5994" y="18808"/>
                      </a:lnTo>
                      <a:lnTo>
                        <a:pt x="4895" y="17535"/>
                      </a:lnTo>
                      <a:lnTo>
                        <a:pt x="4895" y="14948"/>
                      </a:lnTo>
                      <a:lnTo>
                        <a:pt x="5356" y="12812"/>
                      </a:lnTo>
                      <a:lnTo>
                        <a:pt x="5356" y="12319"/>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7" name="AutoShape 48" descr="AutoShape 57"/>
                <p:cNvSpPr>
                  <a:spLocks/>
                </p:cNvSpPr>
                <p:nvPr/>
              </p:nvSpPr>
              <p:spPr bwMode="auto">
                <a:xfrm>
                  <a:off x="1212235" y="0"/>
                  <a:ext cx="100201" cy="693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9" y="3067"/>
                      </a:moveTo>
                      <a:lnTo>
                        <a:pt x="7200" y="7467"/>
                      </a:lnTo>
                      <a:lnTo>
                        <a:pt x="3651" y="7867"/>
                      </a:lnTo>
                      <a:lnTo>
                        <a:pt x="0" y="11600"/>
                      </a:lnTo>
                      <a:lnTo>
                        <a:pt x="2738" y="16800"/>
                      </a:lnTo>
                      <a:lnTo>
                        <a:pt x="8417" y="21600"/>
                      </a:lnTo>
                      <a:lnTo>
                        <a:pt x="15617" y="17333"/>
                      </a:lnTo>
                      <a:lnTo>
                        <a:pt x="21600" y="13600"/>
                      </a:lnTo>
                      <a:lnTo>
                        <a:pt x="20485" y="4800"/>
                      </a:lnTo>
                      <a:lnTo>
                        <a:pt x="14501" y="0"/>
                      </a:lnTo>
                      <a:lnTo>
                        <a:pt x="10749" y="306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8" name="AutoShape 49" descr="AutoShape 58"/>
                <p:cNvSpPr>
                  <a:spLocks/>
                </p:cNvSpPr>
                <p:nvPr/>
              </p:nvSpPr>
              <p:spPr bwMode="auto">
                <a:xfrm>
                  <a:off x="1281386" y="51338"/>
                  <a:ext cx="95966" cy="57758"/>
                </a:xfrm>
                <a:custGeom>
                  <a:avLst/>
                  <a:gdLst>
                    <a:gd name="T0" fmla="*/ 2147483646 w 21600"/>
                    <a:gd name="T1" fmla="*/ 539716764 h 21600"/>
                    <a:gd name="T2" fmla="*/ 2147483646 w 21600"/>
                    <a:gd name="T3" fmla="*/ 539716764 h 21600"/>
                    <a:gd name="T4" fmla="*/ 2147483646 w 21600"/>
                    <a:gd name="T5" fmla="*/ 539716764 h 21600"/>
                    <a:gd name="T6" fmla="*/ 2147483646 w 21600"/>
                    <a:gd name="T7" fmla="*/ 5397167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767" y="7680"/>
                      </a:moveTo>
                      <a:lnTo>
                        <a:pt x="8283" y="1280"/>
                      </a:lnTo>
                      <a:lnTo>
                        <a:pt x="11953" y="0"/>
                      </a:lnTo>
                      <a:lnTo>
                        <a:pt x="15623" y="1920"/>
                      </a:lnTo>
                      <a:lnTo>
                        <a:pt x="18559" y="8960"/>
                      </a:lnTo>
                      <a:lnTo>
                        <a:pt x="18559" y="13920"/>
                      </a:lnTo>
                      <a:lnTo>
                        <a:pt x="20971" y="13280"/>
                      </a:lnTo>
                      <a:lnTo>
                        <a:pt x="21600" y="18400"/>
                      </a:lnTo>
                      <a:lnTo>
                        <a:pt x="14050" y="21600"/>
                      </a:lnTo>
                      <a:lnTo>
                        <a:pt x="6920" y="17120"/>
                      </a:lnTo>
                      <a:lnTo>
                        <a:pt x="0" y="13280"/>
                      </a:lnTo>
                      <a:lnTo>
                        <a:pt x="1153" y="8320"/>
                      </a:lnTo>
                      <a:lnTo>
                        <a:pt x="5767" y="768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19" name="AutoShape 50" descr="AutoShape 59"/>
                <p:cNvSpPr>
                  <a:spLocks/>
                </p:cNvSpPr>
                <p:nvPr/>
              </p:nvSpPr>
              <p:spPr bwMode="auto">
                <a:xfrm>
                  <a:off x="1388636" y="75723"/>
                  <a:ext cx="80443" cy="56474"/>
                </a:xfrm>
                <a:custGeom>
                  <a:avLst/>
                  <a:gdLst>
                    <a:gd name="T0" fmla="*/ 2147483646 w 21600"/>
                    <a:gd name="T1" fmla="*/ 421470987 h 21600"/>
                    <a:gd name="T2" fmla="*/ 2147483646 w 21600"/>
                    <a:gd name="T3" fmla="*/ 421470987 h 21600"/>
                    <a:gd name="T4" fmla="*/ 2147483646 w 21600"/>
                    <a:gd name="T5" fmla="*/ 421470987 h 21600"/>
                    <a:gd name="T6" fmla="*/ 2147483646 w 21600"/>
                    <a:gd name="T7" fmla="*/ 4214709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26" y="9234"/>
                      </a:moveTo>
                      <a:lnTo>
                        <a:pt x="5053" y="3957"/>
                      </a:lnTo>
                      <a:lnTo>
                        <a:pt x="9474" y="0"/>
                      </a:lnTo>
                      <a:lnTo>
                        <a:pt x="11116" y="3957"/>
                      </a:lnTo>
                      <a:lnTo>
                        <a:pt x="13516" y="5276"/>
                      </a:lnTo>
                      <a:lnTo>
                        <a:pt x="16547" y="5276"/>
                      </a:lnTo>
                      <a:lnTo>
                        <a:pt x="20463" y="7255"/>
                      </a:lnTo>
                      <a:lnTo>
                        <a:pt x="21600" y="13685"/>
                      </a:lnTo>
                      <a:lnTo>
                        <a:pt x="19074" y="19786"/>
                      </a:lnTo>
                      <a:lnTo>
                        <a:pt x="11621" y="21600"/>
                      </a:lnTo>
                      <a:lnTo>
                        <a:pt x="2526" y="20446"/>
                      </a:lnTo>
                      <a:lnTo>
                        <a:pt x="0" y="16489"/>
                      </a:lnTo>
                      <a:lnTo>
                        <a:pt x="2526" y="9234"/>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0" name="AutoShape 51" descr="AutoShape 72"/>
                <p:cNvSpPr>
                  <a:spLocks/>
                </p:cNvSpPr>
                <p:nvPr/>
              </p:nvSpPr>
              <p:spPr bwMode="auto">
                <a:xfrm>
                  <a:off x="2445637" y="900970"/>
                  <a:ext cx="80443" cy="147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5" y="2015"/>
                      </a:moveTo>
                      <a:lnTo>
                        <a:pt x="1525" y="4282"/>
                      </a:lnTo>
                      <a:lnTo>
                        <a:pt x="3049" y="6990"/>
                      </a:lnTo>
                      <a:lnTo>
                        <a:pt x="5082" y="10454"/>
                      </a:lnTo>
                      <a:lnTo>
                        <a:pt x="6988" y="14484"/>
                      </a:lnTo>
                      <a:lnTo>
                        <a:pt x="10546" y="16247"/>
                      </a:lnTo>
                      <a:lnTo>
                        <a:pt x="8513" y="18892"/>
                      </a:lnTo>
                      <a:lnTo>
                        <a:pt x="9529" y="20278"/>
                      </a:lnTo>
                      <a:lnTo>
                        <a:pt x="12071" y="20152"/>
                      </a:lnTo>
                      <a:lnTo>
                        <a:pt x="18042" y="21600"/>
                      </a:lnTo>
                      <a:lnTo>
                        <a:pt x="21600" y="20403"/>
                      </a:lnTo>
                      <a:lnTo>
                        <a:pt x="18678" y="16688"/>
                      </a:lnTo>
                      <a:lnTo>
                        <a:pt x="13849" y="11020"/>
                      </a:lnTo>
                      <a:lnTo>
                        <a:pt x="17788" y="11398"/>
                      </a:lnTo>
                      <a:lnTo>
                        <a:pt x="12452" y="7683"/>
                      </a:lnTo>
                      <a:lnTo>
                        <a:pt x="8132" y="4786"/>
                      </a:lnTo>
                      <a:lnTo>
                        <a:pt x="6480" y="819"/>
                      </a:lnTo>
                      <a:lnTo>
                        <a:pt x="0" y="0"/>
                      </a:lnTo>
                      <a:lnTo>
                        <a:pt x="1525" y="2015"/>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1" name="AutoShape 52" descr="AutoShape 93"/>
                <p:cNvSpPr>
                  <a:spLocks/>
                </p:cNvSpPr>
                <p:nvPr/>
              </p:nvSpPr>
              <p:spPr bwMode="auto">
                <a:xfrm>
                  <a:off x="1991225" y="2432108"/>
                  <a:ext cx="853791" cy="6648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26" y="876"/>
                      </a:moveTo>
                      <a:lnTo>
                        <a:pt x="11157" y="1433"/>
                      </a:lnTo>
                      <a:lnTo>
                        <a:pt x="10121" y="1586"/>
                      </a:lnTo>
                      <a:lnTo>
                        <a:pt x="9705" y="2198"/>
                      </a:lnTo>
                      <a:lnTo>
                        <a:pt x="9645" y="2587"/>
                      </a:lnTo>
                      <a:lnTo>
                        <a:pt x="9550" y="3241"/>
                      </a:lnTo>
                      <a:lnTo>
                        <a:pt x="8895" y="3408"/>
                      </a:lnTo>
                      <a:lnTo>
                        <a:pt x="8657" y="2865"/>
                      </a:lnTo>
                      <a:lnTo>
                        <a:pt x="8335" y="2406"/>
                      </a:lnTo>
                      <a:lnTo>
                        <a:pt x="7490" y="2643"/>
                      </a:lnTo>
                      <a:lnTo>
                        <a:pt x="7347" y="3241"/>
                      </a:lnTo>
                      <a:lnTo>
                        <a:pt x="6930" y="3686"/>
                      </a:lnTo>
                      <a:lnTo>
                        <a:pt x="6442" y="3950"/>
                      </a:lnTo>
                      <a:lnTo>
                        <a:pt x="6156" y="4451"/>
                      </a:lnTo>
                      <a:lnTo>
                        <a:pt x="6156" y="4938"/>
                      </a:lnTo>
                      <a:lnTo>
                        <a:pt x="5894" y="4938"/>
                      </a:lnTo>
                      <a:lnTo>
                        <a:pt x="5608" y="4451"/>
                      </a:lnTo>
                      <a:lnTo>
                        <a:pt x="5454" y="5550"/>
                      </a:lnTo>
                      <a:lnTo>
                        <a:pt x="4668" y="6704"/>
                      </a:lnTo>
                      <a:lnTo>
                        <a:pt x="3906" y="7093"/>
                      </a:lnTo>
                      <a:lnTo>
                        <a:pt x="1977" y="7747"/>
                      </a:lnTo>
                      <a:lnTo>
                        <a:pt x="1143" y="8735"/>
                      </a:lnTo>
                      <a:lnTo>
                        <a:pt x="202" y="8860"/>
                      </a:lnTo>
                      <a:lnTo>
                        <a:pt x="333" y="10876"/>
                      </a:lnTo>
                      <a:lnTo>
                        <a:pt x="703" y="11210"/>
                      </a:lnTo>
                      <a:lnTo>
                        <a:pt x="619" y="11641"/>
                      </a:lnTo>
                      <a:lnTo>
                        <a:pt x="48" y="11210"/>
                      </a:lnTo>
                      <a:lnTo>
                        <a:pt x="0" y="11878"/>
                      </a:lnTo>
                      <a:lnTo>
                        <a:pt x="286" y="13032"/>
                      </a:lnTo>
                      <a:lnTo>
                        <a:pt x="619" y="13742"/>
                      </a:lnTo>
                      <a:lnTo>
                        <a:pt x="619" y="15174"/>
                      </a:lnTo>
                      <a:lnTo>
                        <a:pt x="905" y="15327"/>
                      </a:lnTo>
                      <a:lnTo>
                        <a:pt x="941" y="16593"/>
                      </a:lnTo>
                      <a:lnTo>
                        <a:pt x="619" y="16662"/>
                      </a:lnTo>
                      <a:lnTo>
                        <a:pt x="417" y="17149"/>
                      </a:lnTo>
                      <a:lnTo>
                        <a:pt x="202" y="17539"/>
                      </a:lnTo>
                      <a:lnTo>
                        <a:pt x="1322" y="18679"/>
                      </a:lnTo>
                      <a:lnTo>
                        <a:pt x="1798" y="18790"/>
                      </a:lnTo>
                      <a:lnTo>
                        <a:pt x="1977" y="18457"/>
                      </a:lnTo>
                      <a:lnTo>
                        <a:pt x="2215" y="18025"/>
                      </a:lnTo>
                      <a:lnTo>
                        <a:pt x="3108" y="18151"/>
                      </a:lnTo>
                      <a:lnTo>
                        <a:pt x="5001" y="17817"/>
                      </a:lnTo>
                      <a:lnTo>
                        <a:pt x="5370" y="17205"/>
                      </a:lnTo>
                      <a:lnTo>
                        <a:pt x="5942" y="16718"/>
                      </a:lnTo>
                      <a:lnTo>
                        <a:pt x="7668" y="16482"/>
                      </a:lnTo>
                      <a:lnTo>
                        <a:pt x="8002" y="16106"/>
                      </a:lnTo>
                      <a:lnTo>
                        <a:pt x="8704" y="16050"/>
                      </a:lnTo>
                      <a:lnTo>
                        <a:pt x="9181" y="15939"/>
                      </a:lnTo>
                      <a:lnTo>
                        <a:pt x="9228" y="16273"/>
                      </a:lnTo>
                      <a:lnTo>
                        <a:pt x="10038" y="16329"/>
                      </a:lnTo>
                      <a:lnTo>
                        <a:pt x="10455" y="16815"/>
                      </a:lnTo>
                      <a:lnTo>
                        <a:pt x="10871" y="17580"/>
                      </a:lnTo>
                      <a:lnTo>
                        <a:pt x="10919" y="18401"/>
                      </a:lnTo>
                      <a:lnTo>
                        <a:pt x="11241" y="18359"/>
                      </a:lnTo>
                      <a:lnTo>
                        <a:pt x="11681" y="18025"/>
                      </a:lnTo>
                      <a:lnTo>
                        <a:pt x="12098" y="17483"/>
                      </a:lnTo>
                      <a:lnTo>
                        <a:pt x="12431" y="16815"/>
                      </a:lnTo>
                      <a:lnTo>
                        <a:pt x="12467" y="17358"/>
                      </a:lnTo>
                      <a:lnTo>
                        <a:pt x="12288" y="17970"/>
                      </a:lnTo>
                      <a:lnTo>
                        <a:pt x="11967" y="18457"/>
                      </a:lnTo>
                      <a:lnTo>
                        <a:pt x="12336" y="18582"/>
                      </a:lnTo>
                      <a:lnTo>
                        <a:pt x="12467" y="18151"/>
                      </a:lnTo>
                      <a:lnTo>
                        <a:pt x="12669" y="17859"/>
                      </a:lnTo>
                      <a:lnTo>
                        <a:pt x="12669" y="18151"/>
                      </a:lnTo>
                      <a:lnTo>
                        <a:pt x="12753" y="18582"/>
                      </a:lnTo>
                      <a:lnTo>
                        <a:pt x="13086" y="18971"/>
                      </a:lnTo>
                      <a:lnTo>
                        <a:pt x="13134" y="19458"/>
                      </a:lnTo>
                      <a:lnTo>
                        <a:pt x="12943" y="20112"/>
                      </a:lnTo>
                      <a:lnTo>
                        <a:pt x="13455" y="20710"/>
                      </a:lnTo>
                      <a:lnTo>
                        <a:pt x="14634" y="21266"/>
                      </a:lnTo>
                      <a:lnTo>
                        <a:pt x="16004" y="21600"/>
                      </a:lnTo>
                      <a:lnTo>
                        <a:pt x="16944" y="21169"/>
                      </a:lnTo>
                      <a:lnTo>
                        <a:pt x="18492" y="20279"/>
                      </a:lnTo>
                      <a:lnTo>
                        <a:pt x="18909" y="18916"/>
                      </a:lnTo>
                      <a:lnTo>
                        <a:pt x="19635" y="18248"/>
                      </a:lnTo>
                      <a:lnTo>
                        <a:pt x="20100" y="17094"/>
                      </a:lnTo>
                      <a:lnTo>
                        <a:pt x="20993" y="16106"/>
                      </a:lnTo>
                      <a:lnTo>
                        <a:pt x="21279" y="15661"/>
                      </a:lnTo>
                      <a:lnTo>
                        <a:pt x="21279" y="13895"/>
                      </a:lnTo>
                      <a:lnTo>
                        <a:pt x="21600" y="11600"/>
                      </a:lnTo>
                      <a:lnTo>
                        <a:pt x="21564" y="11057"/>
                      </a:lnTo>
                      <a:lnTo>
                        <a:pt x="20897" y="10000"/>
                      </a:lnTo>
                      <a:lnTo>
                        <a:pt x="20576" y="8790"/>
                      </a:lnTo>
                      <a:lnTo>
                        <a:pt x="19862" y="8401"/>
                      </a:lnTo>
                      <a:lnTo>
                        <a:pt x="19671" y="7246"/>
                      </a:lnTo>
                      <a:lnTo>
                        <a:pt x="18587" y="6607"/>
                      </a:lnTo>
                      <a:lnTo>
                        <a:pt x="18540" y="5118"/>
                      </a:lnTo>
                      <a:lnTo>
                        <a:pt x="18171" y="3505"/>
                      </a:lnTo>
                      <a:lnTo>
                        <a:pt x="17504" y="2643"/>
                      </a:lnTo>
                      <a:lnTo>
                        <a:pt x="17135" y="1433"/>
                      </a:lnTo>
                      <a:lnTo>
                        <a:pt x="17421" y="765"/>
                      </a:lnTo>
                      <a:lnTo>
                        <a:pt x="16849" y="0"/>
                      </a:lnTo>
                      <a:lnTo>
                        <a:pt x="16480" y="765"/>
                      </a:lnTo>
                      <a:lnTo>
                        <a:pt x="16146" y="1252"/>
                      </a:lnTo>
                      <a:lnTo>
                        <a:pt x="16194" y="3894"/>
                      </a:lnTo>
                      <a:lnTo>
                        <a:pt x="15861" y="4562"/>
                      </a:lnTo>
                      <a:lnTo>
                        <a:pt x="15670" y="4993"/>
                      </a:lnTo>
                      <a:lnTo>
                        <a:pt x="15015" y="4993"/>
                      </a:lnTo>
                      <a:lnTo>
                        <a:pt x="14444" y="4395"/>
                      </a:lnTo>
                      <a:lnTo>
                        <a:pt x="13741" y="4061"/>
                      </a:lnTo>
                      <a:lnTo>
                        <a:pt x="13277" y="3561"/>
                      </a:lnTo>
                      <a:lnTo>
                        <a:pt x="12848" y="3352"/>
                      </a:lnTo>
                      <a:lnTo>
                        <a:pt x="13086" y="2684"/>
                      </a:lnTo>
                      <a:lnTo>
                        <a:pt x="13229" y="2142"/>
                      </a:lnTo>
                      <a:lnTo>
                        <a:pt x="13563" y="1975"/>
                      </a:lnTo>
                      <a:lnTo>
                        <a:pt x="13789" y="1210"/>
                      </a:lnTo>
                      <a:lnTo>
                        <a:pt x="13039" y="1043"/>
                      </a:lnTo>
                      <a:lnTo>
                        <a:pt x="12336" y="988"/>
                      </a:lnTo>
                      <a:lnTo>
                        <a:pt x="11526" y="487"/>
                      </a:lnTo>
                      <a:lnTo>
                        <a:pt x="10693" y="389"/>
                      </a:lnTo>
                      <a:lnTo>
                        <a:pt x="10645" y="668"/>
                      </a:lnTo>
                      <a:lnTo>
                        <a:pt x="11026" y="87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2" name="AutoShape 53" descr="AutoShape 94"/>
                <p:cNvSpPr>
                  <a:spLocks/>
                </p:cNvSpPr>
                <p:nvPr/>
              </p:nvSpPr>
              <p:spPr bwMode="auto">
                <a:xfrm>
                  <a:off x="3214753" y="2994252"/>
                  <a:ext cx="97379" cy="1771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83" y="0"/>
                      </a:moveTo>
                      <a:lnTo>
                        <a:pt x="1783" y="2713"/>
                      </a:lnTo>
                      <a:lnTo>
                        <a:pt x="4299" y="5583"/>
                      </a:lnTo>
                      <a:lnTo>
                        <a:pt x="6711" y="7826"/>
                      </a:lnTo>
                      <a:lnTo>
                        <a:pt x="4614" y="10957"/>
                      </a:lnTo>
                      <a:lnTo>
                        <a:pt x="0" y="13617"/>
                      </a:lnTo>
                      <a:lnTo>
                        <a:pt x="419" y="15443"/>
                      </a:lnTo>
                      <a:lnTo>
                        <a:pt x="2097" y="20661"/>
                      </a:lnTo>
                      <a:lnTo>
                        <a:pt x="6711" y="21600"/>
                      </a:lnTo>
                      <a:lnTo>
                        <a:pt x="7969" y="18157"/>
                      </a:lnTo>
                      <a:lnTo>
                        <a:pt x="12583" y="15861"/>
                      </a:lnTo>
                      <a:lnTo>
                        <a:pt x="19922" y="13826"/>
                      </a:lnTo>
                      <a:lnTo>
                        <a:pt x="21600" y="11165"/>
                      </a:lnTo>
                      <a:lnTo>
                        <a:pt x="21181" y="9026"/>
                      </a:lnTo>
                      <a:lnTo>
                        <a:pt x="13317" y="9026"/>
                      </a:lnTo>
                      <a:lnTo>
                        <a:pt x="12897" y="5948"/>
                      </a:lnTo>
                      <a:lnTo>
                        <a:pt x="10485" y="5948"/>
                      </a:lnTo>
                      <a:lnTo>
                        <a:pt x="7550" y="5374"/>
                      </a:lnTo>
                      <a:lnTo>
                        <a:pt x="7969" y="2243"/>
                      </a:lnTo>
                      <a:lnTo>
                        <a:pt x="6186" y="417"/>
                      </a:lnTo>
                      <a:lnTo>
                        <a:pt x="1783"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3" name="AutoShape 54" descr="AutoShape 95"/>
                <p:cNvSpPr>
                  <a:spLocks/>
                </p:cNvSpPr>
                <p:nvPr/>
              </p:nvSpPr>
              <p:spPr bwMode="auto">
                <a:xfrm>
                  <a:off x="3015772" y="3139278"/>
                  <a:ext cx="186284" cy="1707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217"/>
                      </a:moveTo>
                      <a:lnTo>
                        <a:pt x="16473" y="3636"/>
                      </a:lnTo>
                      <a:lnTo>
                        <a:pt x="12982" y="5319"/>
                      </a:lnTo>
                      <a:lnTo>
                        <a:pt x="10418" y="8792"/>
                      </a:lnTo>
                      <a:lnTo>
                        <a:pt x="4145" y="11614"/>
                      </a:lnTo>
                      <a:lnTo>
                        <a:pt x="0" y="15413"/>
                      </a:lnTo>
                      <a:lnTo>
                        <a:pt x="927" y="18018"/>
                      </a:lnTo>
                      <a:lnTo>
                        <a:pt x="4582" y="21600"/>
                      </a:lnTo>
                      <a:lnTo>
                        <a:pt x="9327" y="17584"/>
                      </a:lnTo>
                      <a:lnTo>
                        <a:pt x="10855" y="13948"/>
                      </a:lnTo>
                      <a:lnTo>
                        <a:pt x="14236" y="11343"/>
                      </a:lnTo>
                      <a:lnTo>
                        <a:pt x="16255" y="11343"/>
                      </a:lnTo>
                      <a:lnTo>
                        <a:pt x="17291" y="8358"/>
                      </a:lnTo>
                      <a:lnTo>
                        <a:pt x="19473" y="5807"/>
                      </a:lnTo>
                      <a:lnTo>
                        <a:pt x="21600" y="3636"/>
                      </a:lnTo>
                      <a:lnTo>
                        <a:pt x="20782" y="814"/>
                      </a:lnTo>
                      <a:lnTo>
                        <a:pt x="19473" y="2334"/>
                      </a:lnTo>
                      <a:lnTo>
                        <a:pt x="19255" y="0"/>
                      </a:lnTo>
                      <a:lnTo>
                        <a:pt x="16855" y="217"/>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4" name="AutoShape 55" descr="AutoShape 96"/>
                <p:cNvSpPr>
                  <a:spLocks/>
                </p:cNvSpPr>
                <p:nvPr/>
              </p:nvSpPr>
              <p:spPr bwMode="auto">
                <a:xfrm>
                  <a:off x="2482331" y="1110169"/>
                  <a:ext cx="103023" cy="1193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84" y="1716"/>
                      </a:moveTo>
                      <a:lnTo>
                        <a:pt x="4678" y="6472"/>
                      </a:lnTo>
                      <a:lnTo>
                        <a:pt x="5076" y="10449"/>
                      </a:lnTo>
                      <a:lnTo>
                        <a:pt x="2289" y="14348"/>
                      </a:lnTo>
                      <a:lnTo>
                        <a:pt x="0" y="17779"/>
                      </a:lnTo>
                      <a:lnTo>
                        <a:pt x="2688" y="19651"/>
                      </a:lnTo>
                      <a:lnTo>
                        <a:pt x="7864" y="18091"/>
                      </a:lnTo>
                      <a:lnTo>
                        <a:pt x="12940" y="19105"/>
                      </a:lnTo>
                      <a:lnTo>
                        <a:pt x="14035" y="20664"/>
                      </a:lnTo>
                      <a:lnTo>
                        <a:pt x="14931" y="21522"/>
                      </a:lnTo>
                      <a:lnTo>
                        <a:pt x="15229" y="21600"/>
                      </a:lnTo>
                      <a:lnTo>
                        <a:pt x="15329" y="21600"/>
                      </a:lnTo>
                      <a:lnTo>
                        <a:pt x="15329" y="21522"/>
                      </a:lnTo>
                      <a:lnTo>
                        <a:pt x="15429" y="21054"/>
                      </a:lnTo>
                      <a:lnTo>
                        <a:pt x="15827" y="20352"/>
                      </a:lnTo>
                      <a:lnTo>
                        <a:pt x="16822" y="18559"/>
                      </a:lnTo>
                      <a:lnTo>
                        <a:pt x="18415" y="16219"/>
                      </a:lnTo>
                      <a:lnTo>
                        <a:pt x="21600" y="15050"/>
                      </a:lnTo>
                      <a:lnTo>
                        <a:pt x="20804" y="10449"/>
                      </a:lnTo>
                      <a:lnTo>
                        <a:pt x="16026" y="9201"/>
                      </a:lnTo>
                      <a:lnTo>
                        <a:pt x="9456" y="7330"/>
                      </a:lnTo>
                      <a:lnTo>
                        <a:pt x="7465" y="3275"/>
                      </a:lnTo>
                      <a:lnTo>
                        <a:pt x="5475" y="0"/>
                      </a:lnTo>
                      <a:lnTo>
                        <a:pt x="3484" y="1716"/>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5" name="AutoShape 56" descr="AutoShape 97"/>
                <p:cNvSpPr>
                  <a:spLocks/>
                </p:cNvSpPr>
                <p:nvPr/>
              </p:nvSpPr>
              <p:spPr bwMode="auto">
                <a:xfrm>
                  <a:off x="2359554" y="1241080"/>
                  <a:ext cx="200396" cy="1912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36" y="0"/>
                      </a:moveTo>
                      <a:lnTo>
                        <a:pt x="18261" y="0"/>
                      </a:lnTo>
                      <a:lnTo>
                        <a:pt x="19020" y="3624"/>
                      </a:lnTo>
                      <a:lnTo>
                        <a:pt x="19830" y="5122"/>
                      </a:lnTo>
                      <a:lnTo>
                        <a:pt x="21600" y="6813"/>
                      </a:lnTo>
                      <a:lnTo>
                        <a:pt x="18818" y="9133"/>
                      </a:lnTo>
                      <a:lnTo>
                        <a:pt x="20032" y="13144"/>
                      </a:lnTo>
                      <a:lnTo>
                        <a:pt x="19475" y="15656"/>
                      </a:lnTo>
                      <a:lnTo>
                        <a:pt x="18261" y="16961"/>
                      </a:lnTo>
                      <a:lnTo>
                        <a:pt x="17047" y="17348"/>
                      </a:lnTo>
                      <a:lnTo>
                        <a:pt x="16238" y="19281"/>
                      </a:lnTo>
                      <a:lnTo>
                        <a:pt x="14619" y="17493"/>
                      </a:lnTo>
                      <a:lnTo>
                        <a:pt x="13860" y="18507"/>
                      </a:lnTo>
                      <a:lnTo>
                        <a:pt x="10825" y="18652"/>
                      </a:lnTo>
                      <a:lnTo>
                        <a:pt x="10269" y="17348"/>
                      </a:lnTo>
                      <a:lnTo>
                        <a:pt x="9055" y="17734"/>
                      </a:lnTo>
                      <a:lnTo>
                        <a:pt x="9055" y="21165"/>
                      </a:lnTo>
                      <a:lnTo>
                        <a:pt x="7436" y="20247"/>
                      </a:lnTo>
                      <a:lnTo>
                        <a:pt x="6424" y="18846"/>
                      </a:lnTo>
                      <a:lnTo>
                        <a:pt x="5868" y="21165"/>
                      </a:lnTo>
                      <a:lnTo>
                        <a:pt x="4452" y="21600"/>
                      </a:lnTo>
                      <a:lnTo>
                        <a:pt x="3086" y="19812"/>
                      </a:lnTo>
                      <a:lnTo>
                        <a:pt x="1214" y="19619"/>
                      </a:lnTo>
                      <a:lnTo>
                        <a:pt x="0" y="18652"/>
                      </a:lnTo>
                      <a:lnTo>
                        <a:pt x="1872" y="16961"/>
                      </a:lnTo>
                      <a:lnTo>
                        <a:pt x="3844" y="15801"/>
                      </a:lnTo>
                      <a:lnTo>
                        <a:pt x="5210" y="14642"/>
                      </a:lnTo>
                      <a:lnTo>
                        <a:pt x="8852" y="15077"/>
                      </a:lnTo>
                      <a:lnTo>
                        <a:pt x="9055" y="12805"/>
                      </a:lnTo>
                      <a:lnTo>
                        <a:pt x="9864" y="10824"/>
                      </a:lnTo>
                      <a:lnTo>
                        <a:pt x="11028" y="11452"/>
                      </a:lnTo>
                      <a:lnTo>
                        <a:pt x="14265" y="11017"/>
                      </a:lnTo>
                      <a:lnTo>
                        <a:pt x="14619" y="9326"/>
                      </a:lnTo>
                      <a:lnTo>
                        <a:pt x="14619" y="6668"/>
                      </a:lnTo>
                      <a:lnTo>
                        <a:pt x="15631" y="5122"/>
                      </a:lnTo>
                      <a:lnTo>
                        <a:pt x="14822" y="1498"/>
                      </a:lnTo>
                      <a:lnTo>
                        <a:pt x="16036"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6" name="AutoShape 57" descr="AutoShape 98"/>
                <p:cNvSpPr>
                  <a:spLocks/>
                </p:cNvSpPr>
                <p:nvPr/>
              </p:nvSpPr>
              <p:spPr bwMode="auto">
                <a:xfrm>
                  <a:off x="2380723" y="1440015"/>
                  <a:ext cx="23995" cy="20538"/>
                </a:xfrm>
                <a:custGeom>
                  <a:avLst/>
                  <a:gdLst>
                    <a:gd name="T0" fmla="*/ 34338 w 21600"/>
                    <a:gd name="T1" fmla="*/ 6203 h 21600"/>
                    <a:gd name="T2" fmla="*/ 34338 w 21600"/>
                    <a:gd name="T3" fmla="*/ 6203 h 21600"/>
                    <a:gd name="T4" fmla="*/ 34338 w 21600"/>
                    <a:gd name="T5" fmla="*/ 6203 h 21600"/>
                    <a:gd name="T6" fmla="*/ 34338 w 21600"/>
                    <a:gd name="T7" fmla="*/ 6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2" y="7650"/>
                      </a:moveTo>
                      <a:lnTo>
                        <a:pt x="0" y="21600"/>
                      </a:lnTo>
                      <a:lnTo>
                        <a:pt x="11631" y="21600"/>
                      </a:lnTo>
                      <a:lnTo>
                        <a:pt x="21600" y="7650"/>
                      </a:lnTo>
                      <a:lnTo>
                        <a:pt x="9969" y="0"/>
                      </a:lnTo>
                      <a:lnTo>
                        <a:pt x="1662" y="1800"/>
                      </a:lnTo>
                      <a:lnTo>
                        <a:pt x="1662" y="765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7" name="AutoShape 58" descr="AutoShape 99"/>
                <p:cNvSpPr>
                  <a:spLocks/>
                </p:cNvSpPr>
                <p:nvPr/>
              </p:nvSpPr>
              <p:spPr bwMode="auto">
                <a:xfrm>
                  <a:off x="2380723" y="1440015"/>
                  <a:ext cx="23995" cy="20538"/>
                </a:xfrm>
                <a:custGeom>
                  <a:avLst/>
                  <a:gdLst>
                    <a:gd name="T0" fmla="*/ 34338 w 21600"/>
                    <a:gd name="T1" fmla="*/ 6203 h 21600"/>
                    <a:gd name="T2" fmla="*/ 34338 w 21600"/>
                    <a:gd name="T3" fmla="*/ 6203 h 21600"/>
                    <a:gd name="T4" fmla="*/ 34338 w 21600"/>
                    <a:gd name="T5" fmla="*/ 6203 h 21600"/>
                    <a:gd name="T6" fmla="*/ 34338 w 21600"/>
                    <a:gd name="T7" fmla="*/ 62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2" y="7650"/>
                      </a:moveTo>
                      <a:lnTo>
                        <a:pt x="0" y="21600"/>
                      </a:lnTo>
                      <a:lnTo>
                        <a:pt x="11631" y="21600"/>
                      </a:lnTo>
                      <a:lnTo>
                        <a:pt x="21600" y="7650"/>
                      </a:lnTo>
                      <a:lnTo>
                        <a:pt x="9969" y="0"/>
                      </a:lnTo>
                      <a:lnTo>
                        <a:pt x="1662" y="180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8" name="AutoShape 59" descr="AutoShape 100"/>
                <p:cNvSpPr>
                  <a:spLocks/>
                </p:cNvSpPr>
                <p:nvPr/>
              </p:nvSpPr>
              <p:spPr bwMode="auto">
                <a:xfrm>
                  <a:off x="2311573" y="1423328"/>
                  <a:ext cx="50809" cy="70594"/>
                </a:xfrm>
                <a:custGeom>
                  <a:avLst/>
                  <a:gdLst>
                    <a:gd name="T0" fmla="*/ 131760413 w 21600"/>
                    <a:gd name="T1" fmla="*/ 2147483646 h 21600"/>
                    <a:gd name="T2" fmla="*/ 131760413 w 21600"/>
                    <a:gd name="T3" fmla="*/ 2147483646 h 21600"/>
                    <a:gd name="T4" fmla="*/ 131760413 w 21600"/>
                    <a:gd name="T5" fmla="*/ 2147483646 h 21600"/>
                    <a:gd name="T6" fmla="*/ 13176041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374" y="2082"/>
                      </a:moveTo>
                      <a:lnTo>
                        <a:pt x="5502" y="6246"/>
                      </a:lnTo>
                      <a:lnTo>
                        <a:pt x="0" y="8198"/>
                      </a:lnTo>
                      <a:lnTo>
                        <a:pt x="4483" y="14443"/>
                      </a:lnTo>
                      <a:lnTo>
                        <a:pt x="9374" y="11320"/>
                      </a:lnTo>
                      <a:lnTo>
                        <a:pt x="13449" y="12361"/>
                      </a:lnTo>
                      <a:lnTo>
                        <a:pt x="12023" y="16525"/>
                      </a:lnTo>
                      <a:lnTo>
                        <a:pt x="15894" y="21600"/>
                      </a:lnTo>
                      <a:lnTo>
                        <a:pt x="21600" y="18998"/>
                      </a:lnTo>
                      <a:lnTo>
                        <a:pt x="21600" y="12752"/>
                      </a:lnTo>
                      <a:lnTo>
                        <a:pt x="19970" y="3123"/>
                      </a:lnTo>
                      <a:lnTo>
                        <a:pt x="16913" y="0"/>
                      </a:lnTo>
                      <a:lnTo>
                        <a:pt x="9374" y="2082"/>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29" name="AutoShape 60" descr="AutoShape 220"/>
                <p:cNvSpPr>
                  <a:spLocks/>
                </p:cNvSpPr>
                <p:nvPr/>
              </p:nvSpPr>
              <p:spPr bwMode="auto">
                <a:xfrm>
                  <a:off x="1392869" y="952307"/>
                  <a:ext cx="629407" cy="286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8181"/>
                      </a:moveTo>
                      <a:lnTo>
                        <a:pt x="451" y="7405"/>
                      </a:lnTo>
                      <a:lnTo>
                        <a:pt x="1402" y="6920"/>
                      </a:lnTo>
                      <a:lnTo>
                        <a:pt x="3562" y="6532"/>
                      </a:lnTo>
                      <a:lnTo>
                        <a:pt x="3820" y="7178"/>
                      </a:lnTo>
                      <a:lnTo>
                        <a:pt x="4578" y="7405"/>
                      </a:lnTo>
                      <a:lnTo>
                        <a:pt x="4900" y="8051"/>
                      </a:lnTo>
                      <a:lnTo>
                        <a:pt x="6432" y="7696"/>
                      </a:lnTo>
                      <a:lnTo>
                        <a:pt x="6045" y="6047"/>
                      </a:lnTo>
                      <a:lnTo>
                        <a:pt x="5787" y="5271"/>
                      </a:lnTo>
                      <a:lnTo>
                        <a:pt x="6432" y="5141"/>
                      </a:lnTo>
                      <a:lnTo>
                        <a:pt x="6432" y="0"/>
                      </a:lnTo>
                      <a:lnTo>
                        <a:pt x="7770" y="1002"/>
                      </a:lnTo>
                      <a:lnTo>
                        <a:pt x="8656" y="1132"/>
                      </a:lnTo>
                      <a:lnTo>
                        <a:pt x="9285" y="2393"/>
                      </a:lnTo>
                      <a:lnTo>
                        <a:pt x="9607" y="3686"/>
                      </a:lnTo>
                      <a:lnTo>
                        <a:pt x="10687" y="3686"/>
                      </a:lnTo>
                      <a:lnTo>
                        <a:pt x="12283" y="3913"/>
                      </a:lnTo>
                      <a:lnTo>
                        <a:pt x="13170" y="4947"/>
                      </a:lnTo>
                      <a:lnTo>
                        <a:pt x="13879" y="5335"/>
                      </a:lnTo>
                      <a:lnTo>
                        <a:pt x="14056" y="6467"/>
                      </a:lnTo>
                      <a:lnTo>
                        <a:pt x="15990" y="5982"/>
                      </a:lnTo>
                      <a:lnTo>
                        <a:pt x="16297" y="4947"/>
                      </a:lnTo>
                      <a:lnTo>
                        <a:pt x="16941" y="5723"/>
                      </a:lnTo>
                      <a:lnTo>
                        <a:pt x="17828" y="4171"/>
                      </a:lnTo>
                      <a:lnTo>
                        <a:pt x="18537" y="4042"/>
                      </a:lnTo>
                      <a:lnTo>
                        <a:pt x="19166" y="4818"/>
                      </a:lnTo>
                      <a:lnTo>
                        <a:pt x="18989" y="6047"/>
                      </a:lnTo>
                      <a:lnTo>
                        <a:pt x="19069" y="9280"/>
                      </a:lnTo>
                      <a:lnTo>
                        <a:pt x="19230" y="9895"/>
                      </a:lnTo>
                      <a:lnTo>
                        <a:pt x="19827" y="9571"/>
                      </a:lnTo>
                      <a:lnTo>
                        <a:pt x="21004" y="9280"/>
                      </a:lnTo>
                      <a:lnTo>
                        <a:pt x="21600" y="10832"/>
                      </a:lnTo>
                      <a:lnTo>
                        <a:pt x="20310" y="11964"/>
                      </a:lnTo>
                      <a:lnTo>
                        <a:pt x="19230" y="13257"/>
                      </a:lnTo>
                      <a:lnTo>
                        <a:pt x="18602" y="14292"/>
                      </a:lnTo>
                      <a:lnTo>
                        <a:pt x="17893" y="15683"/>
                      </a:lnTo>
                      <a:lnTo>
                        <a:pt x="16877" y="15036"/>
                      </a:lnTo>
                      <a:lnTo>
                        <a:pt x="16941" y="16717"/>
                      </a:lnTo>
                      <a:lnTo>
                        <a:pt x="16813" y="18496"/>
                      </a:lnTo>
                      <a:lnTo>
                        <a:pt x="15668" y="20404"/>
                      </a:lnTo>
                      <a:lnTo>
                        <a:pt x="14201" y="20048"/>
                      </a:lnTo>
                      <a:lnTo>
                        <a:pt x="13621" y="20921"/>
                      </a:lnTo>
                      <a:lnTo>
                        <a:pt x="12541" y="21600"/>
                      </a:lnTo>
                      <a:lnTo>
                        <a:pt x="11461" y="20404"/>
                      </a:lnTo>
                      <a:lnTo>
                        <a:pt x="10558" y="19919"/>
                      </a:lnTo>
                      <a:lnTo>
                        <a:pt x="6496" y="19272"/>
                      </a:lnTo>
                      <a:lnTo>
                        <a:pt x="5996" y="18269"/>
                      </a:lnTo>
                      <a:lnTo>
                        <a:pt x="5464" y="16459"/>
                      </a:lnTo>
                      <a:lnTo>
                        <a:pt x="4626" y="15586"/>
                      </a:lnTo>
                      <a:lnTo>
                        <a:pt x="3885" y="15165"/>
                      </a:lnTo>
                      <a:lnTo>
                        <a:pt x="2224" y="14519"/>
                      </a:lnTo>
                      <a:lnTo>
                        <a:pt x="1725" y="12126"/>
                      </a:lnTo>
                      <a:lnTo>
                        <a:pt x="1451" y="10444"/>
                      </a:lnTo>
                      <a:lnTo>
                        <a:pt x="387" y="9280"/>
                      </a:lnTo>
                      <a:lnTo>
                        <a:pt x="0" y="8181"/>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30" name="AutoShape 61" descr="AutoShape 258"/>
                <p:cNvSpPr>
                  <a:spLocks/>
                </p:cNvSpPr>
                <p:nvPr/>
              </p:nvSpPr>
              <p:spPr bwMode="auto">
                <a:xfrm>
                  <a:off x="26814" y="762358"/>
                  <a:ext cx="173583" cy="744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48" y="21600"/>
                      </a:moveTo>
                      <a:lnTo>
                        <a:pt x="15672" y="17752"/>
                      </a:lnTo>
                      <a:lnTo>
                        <a:pt x="10330" y="13159"/>
                      </a:lnTo>
                      <a:lnTo>
                        <a:pt x="4754" y="20110"/>
                      </a:lnTo>
                      <a:lnTo>
                        <a:pt x="293" y="20607"/>
                      </a:lnTo>
                      <a:lnTo>
                        <a:pt x="0" y="10800"/>
                      </a:lnTo>
                      <a:lnTo>
                        <a:pt x="1937" y="6952"/>
                      </a:lnTo>
                      <a:lnTo>
                        <a:pt x="3991" y="13283"/>
                      </a:lnTo>
                      <a:lnTo>
                        <a:pt x="6809" y="13283"/>
                      </a:lnTo>
                      <a:lnTo>
                        <a:pt x="7454" y="7324"/>
                      </a:lnTo>
                      <a:lnTo>
                        <a:pt x="5400" y="5462"/>
                      </a:lnTo>
                      <a:lnTo>
                        <a:pt x="4461" y="993"/>
                      </a:lnTo>
                      <a:lnTo>
                        <a:pt x="9685" y="0"/>
                      </a:lnTo>
                      <a:lnTo>
                        <a:pt x="12326" y="4717"/>
                      </a:lnTo>
                      <a:lnTo>
                        <a:pt x="17433" y="5214"/>
                      </a:lnTo>
                      <a:lnTo>
                        <a:pt x="21600" y="13159"/>
                      </a:lnTo>
                      <a:lnTo>
                        <a:pt x="19604" y="15890"/>
                      </a:lnTo>
                      <a:lnTo>
                        <a:pt x="16963" y="14028"/>
                      </a:lnTo>
                      <a:lnTo>
                        <a:pt x="15848"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31" name="AutoShape 62" descr="AutoShape 260"/>
                <p:cNvSpPr>
                  <a:spLocks/>
                </p:cNvSpPr>
                <p:nvPr/>
              </p:nvSpPr>
              <p:spPr bwMode="auto">
                <a:xfrm>
                  <a:off x="63503" y="739257"/>
                  <a:ext cx="103024" cy="41074"/>
                </a:xfrm>
                <a:custGeom>
                  <a:avLst/>
                  <a:gdLst>
                    <a:gd name="T0" fmla="*/ 2147483646 w 21600"/>
                    <a:gd name="T1" fmla="*/ 12696223 h 21600"/>
                    <a:gd name="T2" fmla="*/ 2147483646 w 21600"/>
                    <a:gd name="T3" fmla="*/ 12696223 h 21600"/>
                    <a:gd name="T4" fmla="*/ 2147483646 w 21600"/>
                    <a:gd name="T5" fmla="*/ 12696223 h 21600"/>
                    <a:gd name="T6" fmla="*/ 2147483646 w 21600"/>
                    <a:gd name="T7" fmla="*/ 126962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3097" y="20700"/>
                      </a:lnTo>
                      <a:lnTo>
                        <a:pt x="8699" y="12150"/>
                      </a:lnTo>
                      <a:lnTo>
                        <a:pt x="0" y="13950"/>
                      </a:lnTo>
                      <a:lnTo>
                        <a:pt x="3519" y="6750"/>
                      </a:lnTo>
                      <a:lnTo>
                        <a:pt x="9676" y="0"/>
                      </a:lnTo>
                      <a:lnTo>
                        <a:pt x="16713" y="5400"/>
                      </a:lnTo>
                      <a:lnTo>
                        <a:pt x="21600" y="216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32" name="AutoShape 63" descr="AutoShape 288"/>
                <p:cNvSpPr>
                  <a:spLocks/>
                </p:cNvSpPr>
                <p:nvPr/>
              </p:nvSpPr>
              <p:spPr bwMode="auto">
                <a:xfrm>
                  <a:off x="0" y="808561"/>
                  <a:ext cx="153828" cy="115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2" y="9200"/>
                      </a:moveTo>
                      <a:lnTo>
                        <a:pt x="0" y="14960"/>
                      </a:lnTo>
                      <a:lnTo>
                        <a:pt x="4990" y="17120"/>
                      </a:lnTo>
                      <a:lnTo>
                        <a:pt x="9126" y="21600"/>
                      </a:lnTo>
                      <a:lnTo>
                        <a:pt x="8666" y="18160"/>
                      </a:lnTo>
                      <a:lnTo>
                        <a:pt x="11883" y="16640"/>
                      </a:lnTo>
                      <a:lnTo>
                        <a:pt x="15691" y="17280"/>
                      </a:lnTo>
                      <a:lnTo>
                        <a:pt x="16413" y="14240"/>
                      </a:lnTo>
                      <a:lnTo>
                        <a:pt x="20418" y="12400"/>
                      </a:lnTo>
                      <a:lnTo>
                        <a:pt x="18908" y="9760"/>
                      </a:lnTo>
                      <a:lnTo>
                        <a:pt x="20878" y="4800"/>
                      </a:lnTo>
                      <a:lnTo>
                        <a:pt x="21600" y="5440"/>
                      </a:lnTo>
                      <a:lnTo>
                        <a:pt x="21403" y="2960"/>
                      </a:lnTo>
                      <a:lnTo>
                        <a:pt x="15429" y="0"/>
                      </a:lnTo>
                      <a:lnTo>
                        <a:pt x="9191" y="4480"/>
                      </a:lnTo>
                      <a:lnTo>
                        <a:pt x="4202" y="4800"/>
                      </a:lnTo>
                      <a:lnTo>
                        <a:pt x="2692" y="920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33" name="AutoShape 64" descr="AutoShape 289"/>
                <p:cNvSpPr>
                  <a:spLocks/>
                </p:cNvSpPr>
                <p:nvPr/>
              </p:nvSpPr>
              <p:spPr bwMode="auto">
                <a:xfrm>
                  <a:off x="0" y="808561"/>
                  <a:ext cx="153828" cy="115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2" y="9200"/>
                      </a:moveTo>
                      <a:lnTo>
                        <a:pt x="0" y="14960"/>
                      </a:lnTo>
                      <a:lnTo>
                        <a:pt x="4990" y="17120"/>
                      </a:lnTo>
                      <a:lnTo>
                        <a:pt x="9126" y="21600"/>
                      </a:lnTo>
                      <a:lnTo>
                        <a:pt x="8666" y="18160"/>
                      </a:lnTo>
                      <a:lnTo>
                        <a:pt x="11883" y="16640"/>
                      </a:lnTo>
                      <a:lnTo>
                        <a:pt x="15691" y="17280"/>
                      </a:lnTo>
                      <a:lnTo>
                        <a:pt x="16413" y="14240"/>
                      </a:lnTo>
                      <a:lnTo>
                        <a:pt x="20418" y="12400"/>
                      </a:lnTo>
                      <a:lnTo>
                        <a:pt x="18908" y="9760"/>
                      </a:lnTo>
                      <a:lnTo>
                        <a:pt x="20878" y="4800"/>
                      </a:lnTo>
                      <a:lnTo>
                        <a:pt x="21600" y="5440"/>
                      </a:lnTo>
                      <a:lnTo>
                        <a:pt x="21403" y="2960"/>
                      </a:lnTo>
                      <a:lnTo>
                        <a:pt x="15429" y="0"/>
                      </a:lnTo>
                      <a:lnTo>
                        <a:pt x="9191" y="4480"/>
                      </a:lnTo>
                      <a:lnTo>
                        <a:pt x="4202" y="4800"/>
                      </a:lnTo>
                      <a:lnTo>
                        <a:pt x="2692" y="9200"/>
                      </a:lnTo>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34" name="AutoShape 65" descr="AutoShape 296"/>
                <p:cNvSpPr>
                  <a:spLocks/>
                </p:cNvSpPr>
                <p:nvPr/>
              </p:nvSpPr>
              <p:spPr bwMode="auto">
                <a:xfrm>
                  <a:off x="0" y="876583"/>
                  <a:ext cx="23995" cy="19256"/>
                </a:xfrm>
                <a:custGeom>
                  <a:avLst/>
                  <a:gdLst>
                    <a:gd name="T0" fmla="*/ 34338 w 21600"/>
                    <a:gd name="T1" fmla="*/ 3052 h 21600"/>
                    <a:gd name="T2" fmla="*/ 34338 w 21600"/>
                    <a:gd name="T3" fmla="*/ 3052 h 21600"/>
                    <a:gd name="T4" fmla="*/ 34338 w 21600"/>
                    <a:gd name="T5" fmla="*/ 3052 h 21600"/>
                    <a:gd name="T6" fmla="*/ 34338 w 21600"/>
                    <a:gd name="T7" fmla="*/ 30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440"/>
                      </a:moveTo>
                      <a:lnTo>
                        <a:pt x="21600" y="21600"/>
                      </a:lnTo>
                      <a:lnTo>
                        <a:pt x="19970" y="11520"/>
                      </a:lnTo>
                      <a:lnTo>
                        <a:pt x="6928" y="0"/>
                      </a:lnTo>
                      <a:lnTo>
                        <a:pt x="0" y="1344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135" name="AutoShape 66" descr="AutoShape 309"/>
                <p:cNvSpPr>
                  <a:spLocks/>
                </p:cNvSpPr>
                <p:nvPr/>
              </p:nvSpPr>
              <p:spPr bwMode="auto">
                <a:xfrm>
                  <a:off x="2590995" y="3150831"/>
                  <a:ext cx="73387" cy="6802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1" y="0"/>
                      </a:moveTo>
                      <a:lnTo>
                        <a:pt x="0" y="18986"/>
                      </a:lnTo>
                      <a:lnTo>
                        <a:pt x="4785" y="21600"/>
                      </a:lnTo>
                      <a:lnTo>
                        <a:pt x="16132" y="19536"/>
                      </a:lnTo>
                      <a:lnTo>
                        <a:pt x="16678" y="14033"/>
                      </a:lnTo>
                      <a:lnTo>
                        <a:pt x="20916" y="8668"/>
                      </a:lnTo>
                      <a:lnTo>
                        <a:pt x="21600" y="1513"/>
                      </a:lnTo>
                      <a:lnTo>
                        <a:pt x="1641" y="0"/>
                      </a:lnTo>
                      <a:close/>
                    </a:path>
                  </a:pathLst>
                </a:custGeom>
                <a:solidFill>
                  <a:srgbClr val="D1D1D4"/>
                </a:solidFill>
                <a:ln w="317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grpSp>
        <p:grpSp>
          <p:nvGrpSpPr>
            <p:cNvPr id="36871" name="Group 67"/>
            <p:cNvGrpSpPr>
              <a:grpSpLocks/>
            </p:cNvGrpSpPr>
            <p:nvPr/>
          </p:nvGrpSpPr>
          <p:grpSpPr bwMode="auto">
            <a:xfrm>
              <a:off x="3074988" y="1917700"/>
              <a:ext cx="6067425" cy="3416300"/>
              <a:chOff x="-1" y="-1"/>
              <a:chExt cx="6067427" cy="3416302"/>
            </a:xfrm>
          </p:grpSpPr>
          <p:sp>
            <p:nvSpPr>
              <p:cNvPr id="36876" name="AutoShape 68" descr="AutoShape 31"/>
              <p:cNvSpPr>
                <a:spLocks/>
              </p:cNvSpPr>
              <p:nvPr/>
            </p:nvSpPr>
            <p:spPr bwMode="auto">
              <a:xfrm>
                <a:off x="2434023" y="1786729"/>
                <a:ext cx="70556" cy="1411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639"/>
                    </a:moveTo>
                    <a:lnTo>
                      <a:pt x="2880" y="9680"/>
                    </a:lnTo>
                    <a:lnTo>
                      <a:pt x="4464" y="13829"/>
                    </a:lnTo>
                    <a:lnTo>
                      <a:pt x="5184" y="17715"/>
                    </a:lnTo>
                    <a:lnTo>
                      <a:pt x="7344" y="21600"/>
                    </a:lnTo>
                    <a:lnTo>
                      <a:pt x="15840" y="19756"/>
                    </a:lnTo>
                    <a:lnTo>
                      <a:pt x="14256" y="12973"/>
                    </a:lnTo>
                    <a:lnTo>
                      <a:pt x="18288" y="10668"/>
                    </a:lnTo>
                    <a:lnTo>
                      <a:pt x="21600" y="3885"/>
                    </a:lnTo>
                    <a:lnTo>
                      <a:pt x="20592" y="0"/>
                    </a:lnTo>
                    <a:lnTo>
                      <a:pt x="14256" y="263"/>
                    </a:lnTo>
                    <a:lnTo>
                      <a:pt x="12384" y="3424"/>
                    </a:lnTo>
                    <a:lnTo>
                      <a:pt x="5184" y="4478"/>
                    </a:lnTo>
                    <a:lnTo>
                      <a:pt x="0" y="763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77" name="AutoShape 69" descr="AutoShape 32"/>
              <p:cNvSpPr>
                <a:spLocks/>
              </p:cNvSpPr>
              <p:nvPr/>
            </p:nvSpPr>
            <p:spPr bwMode="auto">
              <a:xfrm>
                <a:off x="2675310" y="2437499"/>
                <a:ext cx="208837" cy="2862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 y="579"/>
                    </a:moveTo>
                    <a:lnTo>
                      <a:pt x="2335" y="0"/>
                    </a:lnTo>
                    <a:lnTo>
                      <a:pt x="4670" y="740"/>
                    </a:lnTo>
                    <a:lnTo>
                      <a:pt x="8562" y="998"/>
                    </a:lnTo>
                    <a:lnTo>
                      <a:pt x="14254" y="869"/>
                    </a:lnTo>
                    <a:lnTo>
                      <a:pt x="15032" y="1674"/>
                    </a:lnTo>
                    <a:lnTo>
                      <a:pt x="19751" y="2092"/>
                    </a:lnTo>
                    <a:lnTo>
                      <a:pt x="21600" y="2286"/>
                    </a:lnTo>
                    <a:lnTo>
                      <a:pt x="20432" y="3638"/>
                    </a:lnTo>
                    <a:lnTo>
                      <a:pt x="20286" y="8852"/>
                    </a:lnTo>
                    <a:lnTo>
                      <a:pt x="19216" y="9400"/>
                    </a:lnTo>
                    <a:lnTo>
                      <a:pt x="18049" y="9689"/>
                    </a:lnTo>
                    <a:lnTo>
                      <a:pt x="18195" y="14969"/>
                    </a:lnTo>
                    <a:lnTo>
                      <a:pt x="17611" y="20699"/>
                    </a:lnTo>
                    <a:lnTo>
                      <a:pt x="16249" y="21600"/>
                    </a:lnTo>
                    <a:lnTo>
                      <a:pt x="13378" y="21407"/>
                    </a:lnTo>
                    <a:lnTo>
                      <a:pt x="12357" y="20184"/>
                    </a:lnTo>
                    <a:lnTo>
                      <a:pt x="11870" y="20634"/>
                    </a:lnTo>
                    <a:lnTo>
                      <a:pt x="10216" y="20763"/>
                    </a:lnTo>
                    <a:lnTo>
                      <a:pt x="9584" y="19443"/>
                    </a:lnTo>
                    <a:lnTo>
                      <a:pt x="8465" y="18574"/>
                    </a:lnTo>
                    <a:lnTo>
                      <a:pt x="6908" y="18381"/>
                    </a:lnTo>
                    <a:lnTo>
                      <a:pt x="7054" y="16353"/>
                    </a:lnTo>
                    <a:lnTo>
                      <a:pt x="6373" y="14164"/>
                    </a:lnTo>
                    <a:lnTo>
                      <a:pt x="6227" y="12587"/>
                    </a:lnTo>
                    <a:lnTo>
                      <a:pt x="6081" y="10559"/>
                    </a:lnTo>
                    <a:lnTo>
                      <a:pt x="5254" y="9078"/>
                    </a:lnTo>
                    <a:lnTo>
                      <a:pt x="4524" y="8015"/>
                    </a:lnTo>
                    <a:lnTo>
                      <a:pt x="3843" y="6921"/>
                    </a:lnTo>
                    <a:lnTo>
                      <a:pt x="2384" y="5054"/>
                    </a:lnTo>
                    <a:lnTo>
                      <a:pt x="1703" y="4153"/>
                    </a:lnTo>
                    <a:lnTo>
                      <a:pt x="0" y="2607"/>
                    </a:lnTo>
                    <a:lnTo>
                      <a:pt x="146" y="5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78" name="AutoShape 70" descr="AutoShape 33"/>
              <p:cNvSpPr>
                <a:spLocks/>
              </p:cNvSpPr>
              <p:nvPr/>
            </p:nvSpPr>
            <p:spPr bwMode="auto">
              <a:xfrm>
                <a:off x="5673747" y="2089651"/>
                <a:ext cx="42334" cy="55197"/>
              </a:xfrm>
              <a:custGeom>
                <a:avLst/>
                <a:gdLst>
                  <a:gd name="T0" fmla="*/ 17701560 w 21600"/>
                  <a:gd name="T1" fmla="*/ 327711655 h 21600"/>
                  <a:gd name="T2" fmla="*/ 17701560 w 21600"/>
                  <a:gd name="T3" fmla="*/ 327711655 h 21600"/>
                  <a:gd name="T4" fmla="*/ 17701560 w 21600"/>
                  <a:gd name="T5" fmla="*/ 327711655 h 21600"/>
                  <a:gd name="T6" fmla="*/ 17701560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8100" y="10885"/>
                    </a:lnTo>
                    <a:lnTo>
                      <a:pt x="17673" y="21600"/>
                    </a:lnTo>
                    <a:lnTo>
                      <a:pt x="21600" y="8164"/>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79" name="AutoShape 71" descr="AutoShape 44"/>
              <p:cNvSpPr>
                <a:spLocks/>
              </p:cNvSpPr>
              <p:nvPr/>
            </p:nvSpPr>
            <p:spPr bwMode="auto">
              <a:xfrm>
                <a:off x="2053046" y="1690460"/>
                <a:ext cx="143930" cy="1142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99" y="17035"/>
                    </a:moveTo>
                    <a:lnTo>
                      <a:pt x="3940" y="19888"/>
                    </a:lnTo>
                    <a:lnTo>
                      <a:pt x="6614" y="19888"/>
                    </a:lnTo>
                    <a:lnTo>
                      <a:pt x="7950" y="21600"/>
                    </a:lnTo>
                    <a:lnTo>
                      <a:pt x="9639" y="18992"/>
                    </a:lnTo>
                    <a:lnTo>
                      <a:pt x="13509" y="17443"/>
                    </a:lnTo>
                    <a:lnTo>
                      <a:pt x="18012" y="18340"/>
                    </a:lnTo>
                    <a:lnTo>
                      <a:pt x="21600" y="18340"/>
                    </a:lnTo>
                    <a:lnTo>
                      <a:pt x="19982" y="14183"/>
                    </a:lnTo>
                    <a:lnTo>
                      <a:pt x="18012" y="12552"/>
                    </a:lnTo>
                    <a:lnTo>
                      <a:pt x="17449" y="9374"/>
                    </a:lnTo>
                    <a:lnTo>
                      <a:pt x="15197" y="7417"/>
                    </a:lnTo>
                    <a:lnTo>
                      <a:pt x="12735" y="3179"/>
                    </a:lnTo>
                    <a:lnTo>
                      <a:pt x="10554" y="2282"/>
                    </a:lnTo>
                    <a:lnTo>
                      <a:pt x="9147" y="0"/>
                    </a:lnTo>
                    <a:lnTo>
                      <a:pt x="6262" y="652"/>
                    </a:lnTo>
                    <a:lnTo>
                      <a:pt x="2251" y="5950"/>
                    </a:lnTo>
                    <a:lnTo>
                      <a:pt x="0" y="7254"/>
                    </a:lnTo>
                    <a:lnTo>
                      <a:pt x="2463" y="8232"/>
                    </a:lnTo>
                    <a:lnTo>
                      <a:pt x="4714" y="11493"/>
                    </a:lnTo>
                    <a:lnTo>
                      <a:pt x="6051" y="12960"/>
                    </a:lnTo>
                    <a:lnTo>
                      <a:pt x="4151" y="14346"/>
                    </a:lnTo>
                    <a:lnTo>
                      <a:pt x="3799" y="170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0" name="AutoShape 72" descr="AutoShape 47"/>
              <p:cNvSpPr>
                <a:spLocks/>
              </p:cNvSpPr>
              <p:nvPr/>
            </p:nvSpPr>
            <p:spPr bwMode="auto">
              <a:xfrm>
                <a:off x="5622948" y="2149977"/>
                <a:ext cx="60678" cy="42362"/>
              </a:xfrm>
              <a:custGeom>
                <a:avLst/>
                <a:gdLst>
                  <a:gd name="T0" fmla="*/ 928485053 w 21600"/>
                  <a:gd name="T1" fmla="*/ 17830654 h 21600"/>
                  <a:gd name="T2" fmla="*/ 928485053 w 21600"/>
                  <a:gd name="T3" fmla="*/ 17830654 h 21600"/>
                  <a:gd name="T4" fmla="*/ 928485053 w 21600"/>
                  <a:gd name="T5" fmla="*/ 17830654 h 21600"/>
                  <a:gd name="T6" fmla="*/ 928485053 w 21600"/>
                  <a:gd name="T7" fmla="*/ 17830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1" y="11241"/>
                    </a:moveTo>
                    <a:lnTo>
                      <a:pt x="0" y="19176"/>
                    </a:lnTo>
                    <a:lnTo>
                      <a:pt x="8674" y="21600"/>
                    </a:lnTo>
                    <a:lnTo>
                      <a:pt x="17518" y="15429"/>
                    </a:lnTo>
                    <a:lnTo>
                      <a:pt x="21600" y="7714"/>
                    </a:lnTo>
                    <a:lnTo>
                      <a:pt x="20920" y="0"/>
                    </a:lnTo>
                    <a:lnTo>
                      <a:pt x="14117" y="882"/>
                    </a:lnTo>
                    <a:lnTo>
                      <a:pt x="12756" y="7714"/>
                    </a:lnTo>
                    <a:lnTo>
                      <a:pt x="1531" y="1124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1" name="AutoShape 73" descr="AutoShape 48"/>
              <p:cNvSpPr>
                <a:spLocks/>
              </p:cNvSpPr>
              <p:nvPr/>
            </p:nvSpPr>
            <p:spPr bwMode="auto">
              <a:xfrm>
                <a:off x="5721722" y="2165380"/>
                <a:ext cx="31046" cy="19257"/>
              </a:xfrm>
              <a:custGeom>
                <a:avLst/>
                <a:gdLst>
                  <a:gd name="T0" fmla="*/ 584107 w 21600"/>
                  <a:gd name="T1" fmla="*/ 3054 h 21600"/>
                  <a:gd name="T2" fmla="*/ 584107 w 21600"/>
                  <a:gd name="T3" fmla="*/ 3054 h 21600"/>
                  <a:gd name="T4" fmla="*/ 584107 w 21600"/>
                  <a:gd name="T5" fmla="*/ 3054 h 21600"/>
                  <a:gd name="T6" fmla="*/ 584107 w 21600"/>
                  <a:gd name="T7" fmla="*/ 3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27" y="21600"/>
                    </a:moveTo>
                    <a:lnTo>
                      <a:pt x="15055" y="20640"/>
                    </a:lnTo>
                    <a:lnTo>
                      <a:pt x="16691" y="20160"/>
                    </a:lnTo>
                    <a:lnTo>
                      <a:pt x="18327" y="18240"/>
                    </a:lnTo>
                    <a:lnTo>
                      <a:pt x="19964" y="16800"/>
                    </a:lnTo>
                    <a:lnTo>
                      <a:pt x="20945" y="14880"/>
                    </a:lnTo>
                    <a:lnTo>
                      <a:pt x="21600" y="12480"/>
                    </a:lnTo>
                    <a:lnTo>
                      <a:pt x="21600" y="8640"/>
                    </a:lnTo>
                    <a:lnTo>
                      <a:pt x="20945" y="6720"/>
                    </a:lnTo>
                    <a:lnTo>
                      <a:pt x="19964" y="4800"/>
                    </a:lnTo>
                    <a:lnTo>
                      <a:pt x="18327" y="2880"/>
                    </a:lnTo>
                    <a:lnTo>
                      <a:pt x="16691" y="1920"/>
                    </a:lnTo>
                    <a:lnTo>
                      <a:pt x="15055" y="480"/>
                    </a:lnTo>
                    <a:lnTo>
                      <a:pt x="13091" y="0"/>
                    </a:lnTo>
                    <a:lnTo>
                      <a:pt x="8509" y="0"/>
                    </a:lnTo>
                    <a:lnTo>
                      <a:pt x="6545" y="480"/>
                    </a:lnTo>
                    <a:lnTo>
                      <a:pt x="4909" y="1920"/>
                    </a:lnTo>
                    <a:lnTo>
                      <a:pt x="3273" y="2880"/>
                    </a:lnTo>
                    <a:lnTo>
                      <a:pt x="1636" y="4800"/>
                    </a:lnTo>
                    <a:lnTo>
                      <a:pt x="655" y="6720"/>
                    </a:lnTo>
                    <a:lnTo>
                      <a:pt x="0" y="8640"/>
                    </a:lnTo>
                    <a:lnTo>
                      <a:pt x="0" y="12480"/>
                    </a:lnTo>
                    <a:lnTo>
                      <a:pt x="655" y="14880"/>
                    </a:lnTo>
                    <a:lnTo>
                      <a:pt x="1636" y="16800"/>
                    </a:lnTo>
                    <a:lnTo>
                      <a:pt x="3273" y="18240"/>
                    </a:lnTo>
                    <a:lnTo>
                      <a:pt x="4909" y="20160"/>
                    </a:lnTo>
                    <a:lnTo>
                      <a:pt x="6545" y="20640"/>
                    </a:lnTo>
                    <a:lnTo>
                      <a:pt x="8509" y="21120"/>
                    </a:lnTo>
                    <a:lnTo>
                      <a:pt x="1112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2" name="AutoShape 74" descr="AutoShape 49"/>
              <p:cNvSpPr>
                <a:spLocks/>
              </p:cNvSpPr>
              <p:nvPr/>
            </p:nvSpPr>
            <p:spPr bwMode="auto">
              <a:xfrm>
                <a:off x="2586413" y="1202703"/>
                <a:ext cx="81844" cy="1437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90" y="21600"/>
                    </a:moveTo>
                    <a:lnTo>
                      <a:pt x="8814" y="21536"/>
                    </a:lnTo>
                    <a:lnTo>
                      <a:pt x="7448" y="18312"/>
                    </a:lnTo>
                    <a:lnTo>
                      <a:pt x="2483" y="17216"/>
                    </a:lnTo>
                    <a:lnTo>
                      <a:pt x="0" y="13927"/>
                    </a:lnTo>
                    <a:lnTo>
                      <a:pt x="1490" y="10832"/>
                    </a:lnTo>
                    <a:lnTo>
                      <a:pt x="6828" y="9865"/>
                    </a:lnTo>
                    <a:lnTo>
                      <a:pt x="3972" y="7544"/>
                    </a:lnTo>
                    <a:lnTo>
                      <a:pt x="4966" y="5287"/>
                    </a:lnTo>
                    <a:lnTo>
                      <a:pt x="7448" y="5287"/>
                    </a:lnTo>
                    <a:lnTo>
                      <a:pt x="6331" y="1483"/>
                    </a:lnTo>
                    <a:lnTo>
                      <a:pt x="10055" y="64"/>
                    </a:lnTo>
                    <a:lnTo>
                      <a:pt x="13034" y="0"/>
                    </a:lnTo>
                    <a:lnTo>
                      <a:pt x="15890" y="967"/>
                    </a:lnTo>
                    <a:lnTo>
                      <a:pt x="20483" y="1999"/>
                    </a:lnTo>
                    <a:lnTo>
                      <a:pt x="18993" y="4256"/>
                    </a:lnTo>
                    <a:lnTo>
                      <a:pt x="21103" y="6061"/>
                    </a:lnTo>
                    <a:lnTo>
                      <a:pt x="20483" y="9736"/>
                    </a:lnTo>
                    <a:lnTo>
                      <a:pt x="16510" y="10252"/>
                    </a:lnTo>
                    <a:lnTo>
                      <a:pt x="16014" y="13089"/>
                    </a:lnTo>
                    <a:lnTo>
                      <a:pt x="19490" y="13734"/>
                    </a:lnTo>
                    <a:lnTo>
                      <a:pt x="21600" y="15152"/>
                    </a:lnTo>
                    <a:lnTo>
                      <a:pt x="20731" y="19859"/>
                    </a:lnTo>
                    <a:lnTo>
                      <a:pt x="17752" y="20246"/>
                    </a:lnTo>
                    <a:lnTo>
                      <a:pt x="1229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3" name="AutoShape 75" descr="AutoShape 50"/>
              <p:cNvSpPr>
                <a:spLocks/>
              </p:cNvSpPr>
              <p:nvPr/>
            </p:nvSpPr>
            <p:spPr bwMode="auto">
              <a:xfrm>
                <a:off x="4113147" y="1377267"/>
                <a:ext cx="180615" cy="860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876" y="214"/>
                    </a:lnTo>
                    <a:lnTo>
                      <a:pt x="5076" y="4384"/>
                    </a:lnTo>
                    <a:lnTo>
                      <a:pt x="7783" y="6844"/>
                    </a:lnTo>
                    <a:lnTo>
                      <a:pt x="8629" y="3315"/>
                    </a:lnTo>
                    <a:lnTo>
                      <a:pt x="8911" y="8875"/>
                    </a:lnTo>
                    <a:lnTo>
                      <a:pt x="10885" y="11014"/>
                    </a:lnTo>
                    <a:lnTo>
                      <a:pt x="13422" y="13580"/>
                    </a:lnTo>
                    <a:lnTo>
                      <a:pt x="19175" y="14329"/>
                    </a:lnTo>
                    <a:lnTo>
                      <a:pt x="21600" y="16040"/>
                    </a:lnTo>
                    <a:lnTo>
                      <a:pt x="20246" y="21065"/>
                    </a:lnTo>
                    <a:lnTo>
                      <a:pt x="17765" y="21065"/>
                    </a:lnTo>
                    <a:lnTo>
                      <a:pt x="14945" y="21600"/>
                    </a:lnTo>
                    <a:lnTo>
                      <a:pt x="12633" y="19034"/>
                    </a:lnTo>
                    <a:lnTo>
                      <a:pt x="9531" y="17750"/>
                    </a:lnTo>
                    <a:lnTo>
                      <a:pt x="5527" y="14756"/>
                    </a:lnTo>
                    <a:lnTo>
                      <a:pt x="2369" y="13152"/>
                    </a:lnTo>
                    <a:lnTo>
                      <a:pt x="395" y="8448"/>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4" name="AutoShape 76" descr="AutoShape 52"/>
              <p:cNvSpPr>
                <a:spLocks/>
              </p:cNvSpPr>
              <p:nvPr/>
            </p:nvSpPr>
            <p:spPr bwMode="auto">
              <a:xfrm>
                <a:off x="4506826" y="1582640"/>
                <a:ext cx="167917" cy="2669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16" y="19419"/>
                    </a:moveTo>
                    <a:lnTo>
                      <a:pt x="3833" y="18346"/>
                    </a:lnTo>
                    <a:lnTo>
                      <a:pt x="5719" y="15992"/>
                    </a:lnTo>
                    <a:lnTo>
                      <a:pt x="3346" y="14781"/>
                    </a:lnTo>
                    <a:lnTo>
                      <a:pt x="2373" y="12738"/>
                    </a:lnTo>
                    <a:lnTo>
                      <a:pt x="2130" y="11354"/>
                    </a:lnTo>
                    <a:lnTo>
                      <a:pt x="2921" y="8619"/>
                    </a:lnTo>
                    <a:lnTo>
                      <a:pt x="669" y="6992"/>
                    </a:lnTo>
                    <a:lnTo>
                      <a:pt x="0" y="5919"/>
                    </a:lnTo>
                    <a:lnTo>
                      <a:pt x="243" y="3012"/>
                    </a:lnTo>
                    <a:lnTo>
                      <a:pt x="3164" y="2354"/>
                    </a:lnTo>
                    <a:lnTo>
                      <a:pt x="4807" y="1523"/>
                    </a:lnTo>
                    <a:lnTo>
                      <a:pt x="6024" y="0"/>
                    </a:lnTo>
                    <a:lnTo>
                      <a:pt x="6510" y="1385"/>
                    </a:lnTo>
                    <a:lnTo>
                      <a:pt x="7180" y="3012"/>
                    </a:lnTo>
                    <a:lnTo>
                      <a:pt x="8640" y="3704"/>
                    </a:lnTo>
                    <a:lnTo>
                      <a:pt x="10526" y="4258"/>
                    </a:lnTo>
                    <a:lnTo>
                      <a:pt x="13447" y="6300"/>
                    </a:lnTo>
                    <a:lnTo>
                      <a:pt x="15576" y="5227"/>
                    </a:lnTo>
                    <a:lnTo>
                      <a:pt x="17828" y="6577"/>
                    </a:lnTo>
                    <a:lnTo>
                      <a:pt x="19227" y="8792"/>
                    </a:lnTo>
                    <a:lnTo>
                      <a:pt x="20201" y="10004"/>
                    </a:lnTo>
                    <a:lnTo>
                      <a:pt x="21600" y="10142"/>
                    </a:lnTo>
                    <a:lnTo>
                      <a:pt x="21600" y="12738"/>
                    </a:lnTo>
                    <a:lnTo>
                      <a:pt x="18740" y="12981"/>
                    </a:lnTo>
                    <a:lnTo>
                      <a:pt x="16124" y="12046"/>
                    </a:lnTo>
                    <a:lnTo>
                      <a:pt x="13447" y="13569"/>
                    </a:lnTo>
                    <a:lnTo>
                      <a:pt x="12230" y="15473"/>
                    </a:lnTo>
                    <a:lnTo>
                      <a:pt x="9431" y="15196"/>
                    </a:lnTo>
                    <a:lnTo>
                      <a:pt x="7666" y="18519"/>
                    </a:lnTo>
                    <a:lnTo>
                      <a:pt x="9309" y="20250"/>
                    </a:lnTo>
                    <a:lnTo>
                      <a:pt x="6875" y="21600"/>
                    </a:lnTo>
                    <a:lnTo>
                      <a:pt x="4807" y="20804"/>
                    </a:lnTo>
                    <a:lnTo>
                      <a:pt x="2616" y="1941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5" name="AutoShape 77" descr="AutoShape 53"/>
              <p:cNvSpPr>
                <a:spLocks/>
              </p:cNvSpPr>
              <p:nvPr/>
            </p:nvSpPr>
            <p:spPr bwMode="auto">
              <a:xfrm>
                <a:off x="3327205" y="287517"/>
                <a:ext cx="33869" cy="30809"/>
              </a:xfrm>
              <a:custGeom>
                <a:avLst/>
                <a:gdLst>
                  <a:gd name="T0" fmla="*/ 1521491 w 21600"/>
                  <a:gd name="T1" fmla="*/ 536911 h 21600"/>
                  <a:gd name="T2" fmla="*/ 1521491 w 21600"/>
                  <a:gd name="T3" fmla="*/ 536911 h 21600"/>
                  <a:gd name="T4" fmla="*/ 1521491 w 21600"/>
                  <a:gd name="T5" fmla="*/ 536911 h 21600"/>
                  <a:gd name="T6" fmla="*/ 1521491 w 21600"/>
                  <a:gd name="T7" fmla="*/ 5369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00" y="0"/>
                    </a:moveTo>
                    <a:lnTo>
                      <a:pt x="0" y="12300"/>
                    </a:lnTo>
                    <a:lnTo>
                      <a:pt x="5100" y="21600"/>
                    </a:lnTo>
                    <a:lnTo>
                      <a:pt x="13200" y="20400"/>
                    </a:lnTo>
                    <a:lnTo>
                      <a:pt x="21600" y="8400"/>
                    </a:lnTo>
                    <a:lnTo>
                      <a:pt x="111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6" name="AutoShape 78" descr="AutoShape 54"/>
              <p:cNvSpPr>
                <a:spLocks/>
              </p:cNvSpPr>
              <p:nvPr/>
            </p:nvSpPr>
            <p:spPr bwMode="auto">
              <a:xfrm>
                <a:off x="3493708" y="257996"/>
                <a:ext cx="49390" cy="20540"/>
              </a:xfrm>
              <a:custGeom>
                <a:avLst/>
                <a:gdLst>
                  <a:gd name="T0" fmla="*/ 96485411 w 21600"/>
                  <a:gd name="T1" fmla="*/ 6210 h 21600"/>
                  <a:gd name="T2" fmla="*/ 96485411 w 21600"/>
                  <a:gd name="T3" fmla="*/ 6210 h 21600"/>
                  <a:gd name="T4" fmla="*/ 96485411 w 21600"/>
                  <a:gd name="T5" fmla="*/ 6210 h 21600"/>
                  <a:gd name="T6" fmla="*/ 96485411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54" y="6480"/>
                    </a:moveTo>
                    <a:lnTo>
                      <a:pt x="9227" y="0"/>
                    </a:lnTo>
                    <a:lnTo>
                      <a:pt x="0" y="16848"/>
                    </a:lnTo>
                    <a:lnTo>
                      <a:pt x="6711" y="18576"/>
                    </a:lnTo>
                    <a:lnTo>
                      <a:pt x="21600" y="21600"/>
                    </a:lnTo>
                    <a:lnTo>
                      <a:pt x="18454" y="648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7" name="AutoShape 79" descr="AutoShape 56"/>
              <p:cNvSpPr>
                <a:spLocks/>
              </p:cNvSpPr>
              <p:nvPr/>
            </p:nvSpPr>
            <p:spPr bwMode="auto">
              <a:xfrm>
                <a:off x="3713827" y="115520"/>
                <a:ext cx="12704" cy="21824"/>
              </a:xfrm>
              <a:custGeom>
                <a:avLst/>
                <a:gdLst>
                  <a:gd name="T0" fmla="*/ 32 w 21600"/>
                  <a:gd name="T1" fmla="*/ 12098 h 21600"/>
                  <a:gd name="T2" fmla="*/ 32 w 21600"/>
                  <a:gd name="T3" fmla="*/ 12098 h 21600"/>
                  <a:gd name="T4" fmla="*/ 32 w 21600"/>
                  <a:gd name="T5" fmla="*/ 12098 h 21600"/>
                  <a:gd name="T6" fmla="*/ 32 w 21600"/>
                  <a:gd name="T7" fmla="*/ 120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00" y="21600"/>
                    </a:moveTo>
                    <a:lnTo>
                      <a:pt x="12800" y="21168"/>
                    </a:lnTo>
                    <a:lnTo>
                      <a:pt x="15200" y="20304"/>
                    </a:lnTo>
                    <a:lnTo>
                      <a:pt x="19200" y="18144"/>
                    </a:lnTo>
                    <a:lnTo>
                      <a:pt x="20800" y="14688"/>
                    </a:lnTo>
                    <a:lnTo>
                      <a:pt x="21600" y="10800"/>
                    </a:lnTo>
                    <a:lnTo>
                      <a:pt x="20800" y="6480"/>
                    </a:lnTo>
                    <a:lnTo>
                      <a:pt x="19200" y="2592"/>
                    </a:lnTo>
                    <a:lnTo>
                      <a:pt x="15200" y="432"/>
                    </a:lnTo>
                    <a:lnTo>
                      <a:pt x="12800" y="0"/>
                    </a:lnTo>
                    <a:lnTo>
                      <a:pt x="8800" y="0"/>
                    </a:lnTo>
                    <a:lnTo>
                      <a:pt x="7200" y="432"/>
                    </a:lnTo>
                    <a:lnTo>
                      <a:pt x="2400" y="2592"/>
                    </a:lnTo>
                    <a:lnTo>
                      <a:pt x="800" y="6480"/>
                    </a:lnTo>
                    <a:lnTo>
                      <a:pt x="0" y="10800"/>
                    </a:lnTo>
                    <a:lnTo>
                      <a:pt x="800" y="14688"/>
                    </a:lnTo>
                    <a:lnTo>
                      <a:pt x="2400" y="18144"/>
                    </a:lnTo>
                    <a:lnTo>
                      <a:pt x="7200" y="20304"/>
                    </a:lnTo>
                    <a:lnTo>
                      <a:pt x="8800" y="21168"/>
                    </a:lnTo>
                    <a:lnTo>
                      <a:pt x="112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8" name="AutoShape 80" descr="AutoShape 60"/>
              <p:cNvSpPr>
                <a:spLocks/>
              </p:cNvSpPr>
              <p:nvPr/>
            </p:nvSpPr>
            <p:spPr bwMode="auto">
              <a:xfrm>
                <a:off x="4911789" y="56474"/>
                <a:ext cx="139695" cy="55197"/>
              </a:xfrm>
              <a:custGeom>
                <a:avLst/>
                <a:gdLst>
                  <a:gd name="T0" fmla="*/ 2147483646 w 21600"/>
                  <a:gd name="T1" fmla="*/ 327711655 h 21600"/>
                  <a:gd name="T2" fmla="*/ 2147483646 w 21600"/>
                  <a:gd name="T3" fmla="*/ 327711655 h 21600"/>
                  <a:gd name="T4" fmla="*/ 2147483646 w 21600"/>
                  <a:gd name="T5" fmla="*/ 327711655 h 21600"/>
                  <a:gd name="T6" fmla="*/ 2147483646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782" y="1979"/>
                    </a:moveTo>
                    <a:lnTo>
                      <a:pt x="11273" y="7915"/>
                    </a:lnTo>
                    <a:lnTo>
                      <a:pt x="7491" y="7255"/>
                    </a:lnTo>
                    <a:lnTo>
                      <a:pt x="6327" y="3957"/>
                    </a:lnTo>
                    <a:lnTo>
                      <a:pt x="2836" y="0"/>
                    </a:lnTo>
                    <a:lnTo>
                      <a:pt x="0" y="3957"/>
                    </a:lnTo>
                    <a:lnTo>
                      <a:pt x="0" y="13026"/>
                    </a:lnTo>
                    <a:lnTo>
                      <a:pt x="4291" y="20281"/>
                    </a:lnTo>
                    <a:lnTo>
                      <a:pt x="9818" y="21600"/>
                    </a:lnTo>
                    <a:lnTo>
                      <a:pt x="12073" y="16983"/>
                    </a:lnTo>
                    <a:lnTo>
                      <a:pt x="15564" y="20281"/>
                    </a:lnTo>
                    <a:lnTo>
                      <a:pt x="19855" y="19456"/>
                    </a:lnTo>
                    <a:lnTo>
                      <a:pt x="21600" y="14345"/>
                    </a:lnTo>
                    <a:lnTo>
                      <a:pt x="18109" y="11872"/>
                    </a:lnTo>
                    <a:lnTo>
                      <a:pt x="16364" y="3957"/>
                    </a:lnTo>
                    <a:lnTo>
                      <a:pt x="13236" y="660"/>
                    </a:lnTo>
                    <a:lnTo>
                      <a:pt x="11782" y="19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89" name="AutoShape 81" descr="AutoShape 61"/>
              <p:cNvSpPr>
                <a:spLocks/>
              </p:cNvSpPr>
              <p:nvPr/>
            </p:nvSpPr>
            <p:spPr bwMode="auto">
              <a:xfrm>
                <a:off x="5085346" y="74446"/>
                <a:ext cx="83254" cy="30810"/>
              </a:xfrm>
              <a:custGeom>
                <a:avLst/>
                <a:gdLst>
                  <a:gd name="T0" fmla="*/ 2147483646 w 21600"/>
                  <a:gd name="T1" fmla="*/ 537088 h 21600"/>
                  <a:gd name="T2" fmla="*/ 2147483646 w 21600"/>
                  <a:gd name="T3" fmla="*/ 537088 h 21600"/>
                  <a:gd name="T4" fmla="*/ 2147483646 w 21600"/>
                  <a:gd name="T5" fmla="*/ 537088 h 21600"/>
                  <a:gd name="T6" fmla="*/ 2147483646 w 21600"/>
                  <a:gd name="T7" fmla="*/ 537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88" y="0"/>
                    </a:moveTo>
                    <a:lnTo>
                      <a:pt x="3417" y="5780"/>
                    </a:lnTo>
                    <a:lnTo>
                      <a:pt x="20746" y="5780"/>
                    </a:lnTo>
                    <a:lnTo>
                      <a:pt x="21600" y="19166"/>
                    </a:lnTo>
                    <a:lnTo>
                      <a:pt x="10129" y="21600"/>
                    </a:lnTo>
                    <a:lnTo>
                      <a:pt x="3417" y="16732"/>
                    </a:lnTo>
                    <a:lnTo>
                      <a:pt x="0" y="6997"/>
                    </a:lnTo>
                    <a:lnTo>
                      <a:pt x="488"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0" name="AutoShape 82" descr="AutoShape 62"/>
              <p:cNvSpPr>
                <a:spLocks/>
              </p:cNvSpPr>
              <p:nvPr/>
            </p:nvSpPr>
            <p:spPr bwMode="auto">
              <a:xfrm>
                <a:off x="5761228" y="211787"/>
                <a:ext cx="60678" cy="35944"/>
              </a:xfrm>
              <a:custGeom>
                <a:avLst/>
                <a:gdLst>
                  <a:gd name="T0" fmla="*/ 928485053 w 21600"/>
                  <a:gd name="T1" fmla="*/ 2926319 h 21600"/>
                  <a:gd name="T2" fmla="*/ 928485053 w 21600"/>
                  <a:gd name="T3" fmla="*/ 2926319 h 21600"/>
                  <a:gd name="T4" fmla="*/ 928485053 w 21600"/>
                  <a:gd name="T5" fmla="*/ 2926319 h 21600"/>
                  <a:gd name="T6" fmla="*/ 928485053 w 21600"/>
                  <a:gd name="T7" fmla="*/ 2926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674" y="2082"/>
                    </a:moveTo>
                    <a:lnTo>
                      <a:pt x="2041" y="10149"/>
                    </a:lnTo>
                    <a:lnTo>
                      <a:pt x="0" y="21600"/>
                    </a:lnTo>
                    <a:lnTo>
                      <a:pt x="11565" y="20299"/>
                    </a:lnTo>
                    <a:lnTo>
                      <a:pt x="19559" y="19518"/>
                    </a:lnTo>
                    <a:lnTo>
                      <a:pt x="21600" y="7287"/>
                    </a:lnTo>
                    <a:lnTo>
                      <a:pt x="14287" y="0"/>
                    </a:lnTo>
                    <a:lnTo>
                      <a:pt x="8674" y="208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1" name="AutoShape 83" descr="AutoShape 65"/>
              <p:cNvSpPr>
                <a:spLocks/>
              </p:cNvSpPr>
              <p:nvPr/>
            </p:nvSpPr>
            <p:spPr bwMode="auto">
              <a:xfrm>
                <a:off x="2170160" y="1479954"/>
                <a:ext cx="348528" cy="35940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5623"/>
                    </a:moveTo>
                    <a:lnTo>
                      <a:pt x="1337" y="14032"/>
                    </a:lnTo>
                    <a:lnTo>
                      <a:pt x="2355" y="14520"/>
                    </a:lnTo>
                    <a:lnTo>
                      <a:pt x="7064" y="14828"/>
                    </a:lnTo>
                    <a:lnTo>
                      <a:pt x="8809" y="14622"/>
                    </a:lnTo>
                    <a:lnTo>
                      <a:pt x="8721" y="13186"/>
                    </a:lnTo>
                    <a:lnTo>
                      <a:pt x="7646" y="12904"/>
                    </a:lnTo>
                    <a:lnTo>
                      <a:pt x="7762" y="3899"/>
                    </a:lnTo>
                    <a:lnTo>
                      <a:pt x="7064" y="3078"/>
                    </a:lnTo>
                    <a:lnTo>
                      <a:pt x="7064" y="1334"/>
                    </a:lnTo>
                    <a:lnTo>
                      <a:pt x="8024" y="1154"/>
                    </a:lnTo>
                    <a:lnTo>
                      <a:pt x="8024" y="0"/>
                    </a:lnTo>
                    <a:lnTo>
                      <a:pt x="9419" y="795"/>
                    </a:lnTo>
                    <a:lnTo>
                      <a:pt x="18606" y="7311"/>
                    </a:lnTo>
                    <a:lnTo>
                      <a:pt x="19885" y="7824"/>
                    </a:lnTo>
                    <a:lnTo>
                      <a:pt x="20205" y="9723"/>
                    </a:lnTo>
                    <a:lnTo>
                      <a:pt x="21367" y="9517"/>
                    </a:lnTo>
                    <a:lnTo>
                      <a:pt x="21600" y="13391"/>
                    </a:lnTo>
                    <a:lnTo>
                      <a:pt x="20670" y="13494"/>
                    </a:lnTo>
                    <a:lnTo>
                      <a:pt x="20670" y="14186"/>
                    </a:lnTo>
                    <a:lnTo>
                      <a:pt x="17210" y="14571"/>
                    </a:lnTo>
                    <a:lnTo>
                      <a:pt x="16193" y="15238"/>
                    </a:lnTo>
                    <a:lnTo>
                      <a:pt x="13954" y="15135"/>
                    </a:lnTo>
                    <a:lnTo>
                      <a:pt x="13286" y="15931"/>
                    </a:lnTo>
                    <a:lnTo>
                      <a:pt x="12617" y="16546"/>
                    </a:lnTo>
                    <a:lnTo>
                      <a:pt x="10873" y="17059"/>
                    </a:lnTo>
                    <a:lnTo>
                      <a:pt x="10524" y="17675"/>
                    </a:lnTo>
                    <a:lnTo>
                      <a:pt x="10059" y="18573"/>
                    </a:lnTo>
                    <a:lnTo>
                      <a:pt x="9157" y="19702"/>
                    </a:lnTo>
                    <a:lnTo>
                      <a:pt x="8721" y="21292"/>
                    </a:lnTo>
                    <a:lnTo>
                      <a:pt x="7093" y="21472"/>
                    </a:lnTo>
                    <a:lnTo>
                      <a:pt x="5989" y="21600"/>
                    </a:lnTo>
                    <a:lnTo>
                      <a:pt x="5611" y="19984"/>
                    </a:lnTo>
                    <a:lnTo>
                      <a:pt x="4564" y="19086"/>
                    </a:lnTo>
                    <a:lnTo>
                      <a:pt x="3052" y="18778"/>
                    </a:lnTo>
                    <a:lnTo>
                      <a:pt x="1715" y="18445"/>
                    </a:lnTo>
                    <a:lnTo>
                      <a:pt x="1047" y="17136"/>
                    </a:lnTo>
                    <a:lnTo>
                      <a:pt x="233" y="16623"/>
                    </a:lnTo>
                    <a:lnTo>
                      <a:pt x="0" y="156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2" name="AutoShape 84" descr="AutoShape 66"/>
              <p:cNvSpPr>
                <a:spLocks/>
              </p:cNvSpPr>
              <p:nvPr/>
            </p:nvSpPr>
            <p:spPr bwMode="auto">
              <a:xfrm>
                <a:off x="2143350" y="1845772"/>
                <a:ext cx="70556" cy="693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533"/>
                    </a:moveTo>
                    <a:lnTo>
                      <a:pt x="19740" y="3600"/>
                    </a:lnTo>
                    <a:lnTo>
                      <a:pt x="12588" y="0"/>
                    </a:lnTo>
                    <a:lnTo>
                      <a:pt x="6866" y="2667"/>
                    </a:lnTo>
                    <a:lnTo>
                      <a:pt x="0" y="4133"/>
                    </a:lnTo>
                    <a:lnTo>
                      <a:pt x="1860" y="10000"/>
                    </a:lnTo>
                    <a:lnTo>
                      <a:pt x="6294" y="11467"/>
                    </a:lnTo>
                    <a:lnTo>
                      <a:pt x="7438" y="16933"/>
                    </a:lnTo>
                    <a:lnTo>
                      <a:pt x="13732" y="18400"/>
                    </a:lnTo>
                    <a:lnTo>
                      <a:pt x="15306" y="21600"/>
                    </a:lnTo>
                    <a:lnTo>
                      <a:pt x="21600" y="1053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3" name="AutoShape 85" descr="AutoShape 67"/>
              <p:cNvSpPr>
                <a:spLocks/>
              </p:cNvSpPr>
              <p:nvPr/>
            </p:nvSpPr>
            <p:spPr bwMode="auto">
              <a:xfrm>
                <a:off x="2480589" y="1755922"/>
                <a:ext cx="235646" cy="21179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89" y="13935"/>
                    </a:moveTo>
                    <a:lnTo>
                      <a:pt x="18625" y="11715"/>
                    </a:lnTo>
                    <a:lnTo>
                      <a:pt x="19531" y="7839"/>
                    </a:lnTo>
                    <a:lnTo>
                      <a:pt x="20134" y="6881"/>
                    </a:lnTo>
                    <a:lnTo>
                      <a:pt x="21212" y="6010"/>
                    </a:lnTo>
                    <a:lnTo>
                      <a:pt x="21600" y="3440"/>
                    </a:lnTo>
                    <a:lnTo>
                      <a:pt x="21169" y="0"/>
                    </a:lnTo>
                    <a:lnTo>
                      <a:pt x="19746" y="827"/>
                    </a:lnTo>
                    <a:lnTo>
                      <a:pt x="18841" y="1916"/>
                    </a:lnTo>
                    <a:lnTo>
                      <a:pt x="17849" y="827"/>
                    </a:lnTo>
                    <a:lnTo>
                      <a:pt x="15262" y="697"/>
                    </a:lnTo>
                    <a:lnTo>
                      <a:pt x="15004" y="1873"/>
                    </a:lnTo>
                    <a:lnTo>
                      <a:pt x="13365" y="1698"/>
                    </a:lnTo>
                    <a:lnTo>
                      <a:pt x="12158" y="566"/>
                    </a:lnTo>
                    <a:lnTo>
                      <a:pt x="10735" y="697"/>
                    </a:lnTo>
                    <a:lnTo>
                      <a:pt x="8278" y="1002"/>
                    </a:lnTo>
                    <a:lnTo>
                      <a:pt x="8062" y="1873"/>
                    </a:lnTo>
                    <a:lnTo>
                      <a:pt x="7243" y="479"/>
                    </a:lnTo>
                    <a:lnTo>
                      <a:pt x="5648" y="218"/>
                    </a:lnTo>
                    <a:lnTo>
                      <a:pt x="3837" y="697"/>
                    </a:lnTo>
                    <a:lnTo>
                      <a:pt x="3104" y="2177"/>
                    </a:lnTo>
                    <a:lnTo>
                      <a:pt x="2501" y="3223"/>
                    </a:lnTo>
                    <a:lnTo>
                      <a:pt x="1897" y="3223"/>
                    </a:lnTo>
                    <a:lnTo>
                      <a:pt x="2199" y="5792"/>
                    </a:lnTo>
                    <a:lnTo>
                      <a:pt x="1207" y="10277"/>
                    </a:lnTo>
                    <a:lnTo>
                      <a:pt x="0" y="11802"/>
                    </a:lnTo>
                    <a:lnTo>
                      <a:pt x="474" y="16287"/>
                    </a:lnTo>
                    <a:lnTo>
                      <a:pt x="2069" y="16635"/>
                    </a:lnTo>
                    <a:lnTo>
                      <a:pt x="3837" y="16331"/>
                    </a:lnTo>
                    <a:lnTo>
                      <a:pt x="4656" y="17289"/>
                    </a:lnTo>
                    <a:lnTo>
                      <a:pt x="5475" y="18465"/>
                    </a:lnTo>
                    <a:lnTo>
                      <a:pt x="5432" y="20381"/>
                    </a:lnTo>
                    <a:lnTo>
                      <a:pt x="6812" y="21556"/>
                    </a:lnTo>
                    <a:lnTo>
                      <a:pt x="8709" y="21600"/>
                    </a:lnTo>
                    <a:lnTo>
                      <a:pt x="12417" y="18595"/>
                    </a:lnTo>
                    <a:lnTo>
                      <a:pt x="13581" y="17071"/>
                    </a:lnTo>
                    <a:lnTo>
                      <a:pt x="15176" y="15547"/>
                    </a:lnTo>
                    <a:lnTo>
                      <a:pt x="17289" y="139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4" name="AutoShape 86" descr="AutoShape 68"/>
              <p:cNvSpPr>
                <a:spLocks/>
              </p:cNvSpPr>
              <p:nvPr/>
            </p:nvSpPr>
            <p:spPr bwMode="auto">
              <a:xfrm>
                <a:off x="2745862" y="1816250"/>
                <a:ext cx="262456" cy="1886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06" y="15415"/>
                    </a:moveTo>
                    <a:lnTo>
                      <a:pt x="20400" y="15316"/>
                    </a:lnTo>
                    <a:lnTo>
                      <a:pt x="18348" y="15905"/>
                    </a:lnTo>
                    <a:lnTo>
                      <a:pt x="16800" y="15611"/>
                    </a:lnTo>
                    <a:lnTo>
                      <a:pt x="16645" y="16445"/>
                    </a:lnTo>
                    <a:lnTo>
                      <a:pt x="13006" y="16936"/>
                    </a:lnTo>
                    <a:lnTo>
                      <a:pt x="12774" y="17967"/>
                    </a:lnTo>
                    <a:lnTo>
                      <a:pt x="9716" y="18311"/>
                    </a:lnTo>
                    <a:lnTo>
                      <a:pt x="9097" y="16789"/>
                    </a:lnTo>
                    <a:lnTo>
                      <a:pt x="7974" y="16151"/>
                    </a:lnTo>
                    <a:lnTo>
                      <a:pt x="7200" y="17476"/>
                    </a:lnTo>
                    <a:lnTo>
                      <a:pt x="6348" y="18016"/>
                    </a:lnTo>
                    <a:lnTo>
                      <a:pt x="5690" y="18704"/>
                    </a:lnTo>
                    <a:lnTo>
                      <a:pt x="4374" y="18998"/>
                    </a:lnTo>
                    <a:lnTo>
                      <a:pt x="3445" y="20225"/>
                    </a:lnTo>
                    <a:lnTo>
                      <a:pt x="2748" y="21600"/>
                    </a:lnTo>
                    <a:lnTo>
                      <a:pt x="2129" y="20225"/>
                    </a:lnTo>
                    <a:lnTo>
                      <a:pt x="1316" y="17035"/>
                    </a:lnTo>
                    <a:lnTo>
                      <a:pt x="0" y="14433"/>
                    </a:lnTo>
                    <a:lnTo>
                      <a:pt x="774" y="11536"/>
                    </a:lnTo>
                    <a:lnTo>
                      <a:pt x="1587" y="10064"/>
                    </a:lnTo>
                    <a:lnTo>
                      <a:pt x="2632" y="9376"/>
                    </a:lnTo>
                    <a:lnTo>
                      <a:pt x="4258" y="9573"/>
                    </a:lnTo>
                    <a:lnTo>
                      <a:pt x="4800" y="8149"/>
                    </a:lnTo>
                    <a:lnTo>
                      <a:pt x="6735" y="7953"/>
                    </a:lnTo>
                    <a:lnTo>
                      <a:pt x="7626" y="6333"/>
                    </a:lnTo>
                    <a:lnTo>
                      <a:pt x="9329" y="5842"/>
                    </a:lnTo>
                    <a:lnTo>
                      <a:pt x="9948" y="4271"/>
                    </a:lnTo>
                    <a:lnTo>
                      <a:pt x="11071" y="3584"/>
                    </a:lnTo>
                    <a:lnTo>
                      <a:pt x="11845" y="1718"/>
                    </a:lnTo>
                    <a:lnTo>
                      <a:pt x="13006" y="393"/>
                    </a:lnTo>
                    <a:lnTo>
                      <a:pt x="13858" y="0"/>
                    </a:lnTo>
                    <a:lnTo>
                      <a:pt x="14671" y="1620"/>
                    </a:lnTo>
                    <a:lnTo>
                      <a:pt x="15523" y="3829"/>
                    </a:lnTo>
                    <a:lnTo>
                      <a:pt x="15329" y="5793"/>
                    </a:lnTo>
                    <a:lnTo>
                      <a:pt x="16142" y="6284"/>
                    </a:lnTo>
                    <a:lnTo>
                      <a:pt x="16258" y="7511"/>
                    </a:lnTo>
                    <a:lnTo>
                      <a:pt x="17497" y="7265"/>
                    </a:lnTo>
                    <a:lnTo>
                      <a:pt x="17961" y="9376"/>
                    </a:lnTo>
                    <a:lnTo>
                      <a:pt x="19587" y="9769"/>
                    </a:lnTo>
                    <a:lnTo>
                      <a:pt x="19858" y="12273"/>
                    </a:lnTo>
                    <a:lnTo>
                      <a:pt x="20903" y="12764"/>
                    </a:lnTo>
                    <a:lnTo>
                      <a:pt x="21329" y="13647"/>
                    </a:lnTo>
                    <a:lnTo>
                      <a:pt x="21600" y="14285"/>
                    </a:lnTo>
                    <a:lnTo>
                      <a:pt x="21406" y="1541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5" name="AutoShape 87" descr="AutoShape 69"/>
              <p:cNvSpPr>
                <a:spLocks/>
              </p:cNvSpPr>
              <p:nvPr/>
            </p:nvSpPr>
            <p:spPr bwMode="auto">
              <a:xfrm>
                <a:off x="2951871" y="1342612"/>
                <a:ext cx="228591" cy="24259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59"/>
                    </a:moveTo>
                    <a:lnTo>
                      <a:pt x="134" y="21600"/>
                    </a:lnTo>
                    <a:lnTo>
                      <a:pt x="1381" y="21027"/>
                    </a:lnTo>
                    <a:lnTo>
                      <a:pt x="2939" y="20109"/>
                    </a:lnTo>
                    <a:lnTo>
                      <a:pt x="16122" y="20109"/>
                    </a:lnTo>
                    <a:lnTo>
                      <a:pt x="17369" y="21027"/>
                    </a:lnTo>
                    <a:lnTo>
                      <a:pt x="20887" y="18580"/>
                    </a:lnTo>
                    <a:lnTo>
                      <a:pt x="20887" y="16171"/>
                    </a:lnTo>
                    <a:lnTo>
                      <a:pt x="21600" y="15674"/>
                    </a:lnTo>
                    <a:lnTo>
                      <a:pt x="16835" y="9213"/>
                    </a:lnTo>
                    <a:lnTo>
                      <a:pt x="14162" y="5276"/>
                    </a:lnTo>
                    <a:lnTo>
                      <a:pt x="14162" y="3479"/>
                    </a:lnTo>
                    <a:lnTo>
                      <a:pt x="15632" y="4970"/>
                    </a:lnTo>
                    <a:lnTo>
                      <a:pt x="17904" y="7073"/>
                    </a:lnTo>
                    <a:lnTo>
                      <a:pt x="18928" y="5276"/>
                    </a:lnTo>
                    <a:lnTo>
                      <a:pt x="18928" y="3173"/>
                    </a:lnTo>
                    <a:lnTo>
                      <a:pt x="17013" y="612"/>
                    </a:lnTo>
                    <a:lnTo>
                      <a:pt x="14162" y="459"/>
                    </a:lnTo>
                    <a:lnTo>
                      <a:pt x="9085" y="0"/>
                    </a:lnTo>
                    <a:lnTo>
                      <a:pt x="8417" y="2103"/>
                    </a:lnTo>
                    <a:lnTo>
                      <a:pt x="6948" y="1529"/>
                    </a:lnTo>
                    <a:lnTo>
                      <a:pt x="5567" y="115"/>
                    </a:lnTo>
                    <a:lnTo>
                      <a:pt x="0" y="45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6" name="AutoShape 88" descr="AutoShape 70"/>
              <p:cNvSpPr>
                <a:spLocks/>
              </p:cNvSpPr>
              <p:nvPr/>
            </p:nvSpPr>
            <p:spPr bwMode="auto">
              <a:xfrm>
                <a:off x="3732173" y="1238643"/>
                <a:ext cx="262454" cy="2875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75" y="0"/>
                    </a:moveTo>
                    <a:lnTo>
                      <a:pt x="15046" y="514"/>
                    </a:lnTo>
                    <a:lnTo>
                      <a:pt x="14659" y="2089"/>
                    </a:lnTo>
                    <a:lnTo>
                      <a:pt x="13961" y="3954"/>
                    </a:lnTo>
                    <a:lnTo>
                      <a:pt x="13185" y="5432"/>
                    </a:lnTo>
                    <a:lnTo>
                      <a:pt x="11983" y="6075"/>
                    </a:lnTo>
                    <a:lnTo>
                      <a:pt x="11479" y="7875"/>
                    </a:lnTo>
                    <a:lnTo>
                      <a:pt x="9966" y="7971"/>
                    </a:lnTo>
                    <a:lnTo>
                      <a:pt x="7989" y="9032"/>
                    </a:lnTo>
                    <a:lnTo>
                      <a:pt x="6592" y="9932"/>
                    </a:lnTo>
                    <a:lnTo>
                      <a:pt x="5817" y="11411"/>
                    </a:lnTo>
                    <a:lnTo>
                      <a:pt x="776" y="11829"/>
                    </a:lnTo>
                    <a:lnTo>
                      <a:pt x="0" y="13082"/>
                    </a:lnTo>
                    <a:lnTo>
                      <a:pt x="465" y="14721"/>
                    </a:lnTo>
                    <a:lnTo>
                      <a:pt x="1823" y="14850"/>
                    </a:lnTo>
                    <a:lnTo>
                      <a:pt x="2482" y="15750"/>
                    </a:lnTo>
                    <a:lnTo>
                      <a:pt x="1396" y="16907"/>
                    </a:lnTo>
                    <a:lnTo>
                      <a:pt x="0" y="17261"/>
                    </a:lnTo>
                    <a:lnTo>
                      <a:pt x="1396" y="17646"/>
                    </a:lnTo>
                    <a:lnTo>
                      <a:pt x="2133" y="18932"/>
                    </a:lnTo>
                    <a:lnTo>
                      <a:pt x="5196" y="18932"/>
                    </a:lnTo>
                    <a:lnTo>
                      <a:pt x="7174" y="18289"/>
                    </a:lnTo>
                    <a:lnTo>
                      <a:pt x="7523" y="19575"/>
                    </a:lnTo>
                    <a:lnTo>
                      <a:pt x="9540" y="20700"/>
                    </a:lnTo>
                    <a:lnTo>
                      <a:pt x="11052" y="21600"/>
                    </a:lnTo>
                    <a:lnTo>
                      <a:pt x="12099" y="20700"/>
                    </a:lnTo>
                    <a:lnTo>
                      <a:pt x="15628" y="20700"/>
                    </a:lnTo>
                    <a:lnTo>
                      <a:pt x="15822" y="19446"/>
                    </a:lnTo>
                    <a:lnTo>
                      <a:pt x="13961" y="17389"/>
                    </a:lnTo>
                    <a:lnTo>
                      <a:pt x="12409" y="16136"/>
                    </a:lnTo>
                    <a:lnTo>
                      <a:pt x="13030" y="14593"/>
                    </a:lnTo>
                    <a:lnTo>
                      <a:pt x="14116" y="13725"/>
                    </a:lnTo>
                    <a:lnTo>
                      <a:pt x="17179" y="14593"/>
                    </a:lnTo>
                    <a:lnTo>
                      <a:pt x="17606" y="13596"/>
                    </a:lnTo>
                    <a:lnTo>
                      <a:pt x="17800" y="12439"/>
                    </a:lnTo>
                    <a:lnTo>
                      <a:pt x="19739" y="11057"/>
                    </a:lnTo>
                    <a:lnTo>
                      <a:pt x="20398" y="9643"/>
                    </a:lnTo>
                    <a:lnTo>
                      <a:pt x="21600" y="8646"/>
                    </a:lnTo>
                    <a:lnTo>
                      <a:pt x="21445" y="6332"/>
                    </a:lnTo>
                    <a:lnTo>
                      <a:pt x="19739" y="5336"/>
                    </a:lnTo>
                    <a:lnTo>
                      <a:pt x="19932" y="3311"/>
                    </a:lnTo>
                    <a:lnTo>
                      <a:pt x="19041" y="2282"/>
                    </a:lnTo>
                    <a:lnTo>
                      <a:pt x="19312" y="868"/>
                    </a:lnTo>
                    <a:lnTo>
                      <a:pt x="17800" y="225"/>
                    </a:lnTo>
                    <a:lnTo>
                      <a:pt x="1667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7" name="AutoShape 89" descr="AutoShape 71"/>
              <p:cNvSpPr>
                <a:spLocks/>
              </p:cNvSpPr>
              <p:nvPr/>
            </p:nvSpPr>
            <p:spPr bwMode="auto">
              <a:xfrm>
                <a:off x="5043016" y="1170174"/>
                <a:ext cx="79022"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038" y="0"/>
                    </a:moveTo>
                    <a:lnTo>
                      <a:pt x="8132" y="3784"/>
                    </a:lnTo>
                    <a:lnTo>
                      <a:pt x="0" y="5676"/>
                    </a:lnTo>
                    <a:lnTo>
                      <a:pt x="2922" y="8750"/>
                    </a:lnTo>
                    <a:lnTo>
                      <a:pt x="2541" y="11588"/>
                    </a:lnTo>
                    <a:lnTo>
                      <a:pt x="7624" y="12771"/>
                    </a:lnTo>
                    <a:lnTo>
                      <a:pt x="6480" y="20023"/>
                    </a:lnTo>
                    <a:lnTo>
                      <a:pt x="12579" y="21600"/>
                    </a:lnTo>
                    <a:lnTo>
                      <a:pt x="21600" y="18131"/>
                    </a:lnTo>
                    <a:lnTo>
                      <a:pt x="21600" y="9460"/>
                    </a:lnTo>
                    <a:lnTo>
                      <a:pt x="10038"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8" name="AutoShape 90" descr="AutoShape 73"/>
              <p:cNvSpPr>
                <a:spLocks/>
              </p:cNvSpPr>
              <p:nvPr/>
            </p:nvSpPr>
            <p:spPr bwMode="auto">
              <a:xfrm>
                <a:off x="3866219" y="1305387"/>
                <a:ext cx="608156" cy="57504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4902"/>
                    </a:moveTo>
                    <a:lnTo>
                      <a:pt x="21533" y="5336"/>
                    </a:lnTo>
                    <a:lnTo>
                      <a:pt x="20547" y="5770"/>
                    </a:lnTo>
                    <a:lnTo>
                      <a:pt x="19962" y="6541"/>
                    </a:lnTo>
                    <a:lnTo>
                      <a:pt x="19627" y="7570"/>
                    </a:lnTo>
                    <a:lnTo>
                      <a:pt x="18942" y="8261"/>
                    </a:lnTo>
                    <a:lnTo>
                      <a:pt x="18942" y="9723"/>
                    </a:lnTo>
                    <a:lnTo>
                      <a:pt x="18490" y="9338"/>
                    </a:lnTo>
                    <a:lnTo>
                      <a:pt x="18173" y="8132"/>
                    </a:lnTo>
                    <a:lnTo>
                      <a:pt x="18022" y="7248"/>
                    </a:lnTo>
                    <a:lnTo>
                      <a:pt x="17103" y="6734"/>
                    </a:lnTo>
                    <a:lnTo>
                      <a:pt x="16317" y="6605"/>
                    </a:lnTo>
                    <a:lnTo>
                      <a:pt x="15381" y="5979"/>
                    </a:lnTo>
                    <a:lnTo>
                      <a:pt x="14863" y="7554"/>
                    </a:lnTo>
                    <a:lnTo>
                      <a:pt x="15381" y="7682"/>
                    </a:lnTo>
                    <a:lnTo>
                      <a:pt x="15464" y="9643"/>
                    </a:lnTo>
                    <a:lnTo>
                      <a:pt x="14913" y="9707"/>
                    </a:lnTo>
                    <a:lnTo>
                      <a:pt x="14394" y="10029"/>
                    </a:lnTo>
                    <a:lnTo>
                      <a:pt x="14394" y="10977"/>
                    </a:lnTo>
                    <a:lnTo>
                      <a:pt x="14144" y="11186"/>
                    </a:lnTo>
                    <a:lnTo>
                      <a:pt x="13525" y="12005"/>
                    </a:lnTo>
                    <a:lnTo>
                      <a:pt x="12606" y="12391"/>
                    </a:lnTo>
                    <a:lnTo>
                      <a:pt x="12087" y="13018"/>
                    </a:lnTo>
                    <a:lnTo>
                      <a:pt x="11285" y="13339"/>
                    </a:lnTo>
                    <a:lnTo>
                      <a:pt x="10884" y="14288"/>
                    </a:lnTo>
                    <a:lnTo>
                      <a:pt x="10115" y="14850"/>
                    </a:lnTo>
                    <a:lnTo>
                      <a:pt x="9045" y="15493"/>
                    </a:lnTo>
                    <a:lnTo>
                      <a:pt x="9312" y="18096"/>
                    </a:lnTo>
                    <a:lnTo>
                      <a:pt x="8978" y="18225"/>
                    </a:lnTo>
                    <a:lnTo>
                      <a:pt x="9312" y="19430"/>
                    </a:lnTo>
                    <a:lnTo>
                      <a:pt x="8794" y="20314"/>
                    </a:lnTo>
                    <a:lnTo>
                      <a:pt x="8259" y="21150"/>
                    </a:lnTo>
                    <a:lnTo>
                      <a:pt x="7406" y="21600"/>
                    </a:lnTo>
                    <a:lnTo>
                      <a:pt x="6938" y="21263"/>
                    </a:lnTo>
                    <a:lnTo>
                      <a:pt x="6788" y="20314"/>
                    </a:lnTo>
                    <a:lnTo>
                      <a:pt x="5868" y="18289"/>
                    </a:lnTo>
                    <a:lnTo>
                      <a:pt x="5015" y="16071"/>
                    </a:lnTo>
                    <a:lnTo>
                      <a:pt x="4079" y="14738"/>
                    </a:lnTo>
                    <a:lnTo>
                      <a:pt x="3695" y="12954"/>
                    </a:lnTo>
                    <a:lnTo>
                      <a:pt x="3695" y="11362"/>
                    </a:lnTo>
                    <a:lnTo>
                      <a:pt x="3494" y="10093"/>
                    </a:lnTo>
                    <a:lnTo>
                      <a:pt x="3093" y="9338"/>
                    </a:lnTo>
                    <a:lnTo>
                      <a:pt x="3093" y="10029"/>
                    </a:lnTo>
                    <a:lnTo>
                      <a:pt x="2575" y="10527"/>
                    </a:lnTo>
                    <a:lnTo>
                      <a:pt x="1438" y="10479"/>
                    </a:lnTo>
                    <a:lnTo>
                      <a:pt x="585" y="9402"/>
                    </a:lnTo>
                    <a:lnTo>
                      <a:pt x="1037" y="8823"/>
                    </a:lnTo>
                    <a:lnTo>
                      <a:pt x="401" y="8904"/>
                    </a:lnTo>
                    <a:lnTo>
                      <a:pt x="0" y="8261"/>
                    </a:lnTo>
                    <a:lnTo>
                      <a:pt x="451" y="7811"/>
                    </a:lnTo>
                    <a:lnTo>
                      <a:pt x="1973" y="7811"/>
                    </a:lnTo>
                    <a:lnTo>
                      <a:pt x="2056" y="7184"/>
                    </a:lnTo>
                    <a:lnTo>
                      <a:pt x="1254" y="6155"/>
                    </a:lnTo>
                    <a:lnTo>
                      <a:pt x="585" y="5529"/>
                    </a:lnTo>
                    <a:lnTo>
                      <a:pt x="853" y="4757"/>
                    </a:lnTo>
                    <a:lnTo>
                      <a:pt x="1321" y="4323"/>
                    </a:lnTo>
                    <a:lnTo>
                      <a:pt x="2641" y="4757"/>
                    </a:lnTo>
                    <a:lnTo>
                      <a:pt x="2825" y="4259"/>
                    </a:lnTo>
                    <a:lnTo>
                      <a:pt x="2909" y="3680"/>
                    </a:lnTo>
                    <a:lnTo>
                      <a:pt x="3745" y="2989"/>
                    </a:lnTo>
                    <a:lnTo>
                      <a:pt x="4029" y="2282"/>
                    </a:lnTo>
                    <a:lnTo>
                      <a:pt x="4547" y="1784"/>
                    </a:lnTo>
                    <a:lnTo>
                      <a:pt x="4480" y="627"/>
                    </a:lnTo>
                    <a:lnTo>
                      <a:pt x="5534" y="0"/>
                    </a:lnTo>
                    <a:lnTo>
                      <a:pt x="6420" y="64"/>
                    </a:lnTo>
                    <a:lnTo>
                      <a:pt x="6988" y="498"/>
                    </a:lnTo>
                    <a:lnTo>
                      <a:pt x="6988" y="1832"/>
                    </a:lnTo>
                    <a:lnTo>
                      <a:pt x="8125" y="2041"/>
                    </a:lnTo>
                    <a:lnTo>
                      <a:pt x="8794" y="2668"/>
                    </a:lnTo>
                    <a:lnTo>
                      <a:pt x="8911" y="3938"/>
                    </a:lnTo>
                    <a:lnTo>
                      <a:pt x="9496" y="4645"/>
                    </a:lnTo>
                    <a:lnTo>
                      <a:pt x="10432" y="4886"/>
                    </a:lnTo>
                    <a:lnTo>
                      <a:pt x="11619" y="5336"/>
                    </a:lnTo>
                    <a:lnTo>
                      <a:pt x="12539" y="5529"/>
                    </a:lnTo>
                    <a:lnTo>
                      <a:pt x="13224" y="5914"/>
                    </a:lnTo>
                    <a:lnTo>
                      <a:pt x="14060" y="5834"/>
                    </a:lnTo>
                    <a:lnTo>
                      <a:pt x="14796" y="5834"/>
                    </a:lnTo>
                    <a:lnTo>
                      <a:pt x="15197" y="5079"/>
                    </a:lnTo>
                    <a:lnTo>
                      <a:pt x="15581" y="4371"/>
                    </a:lnTo>
                    <a:lnTo>
                      <a:pt x="16434" y="4757"/>
                    </a:lnTo>
                    <a:lnTo>
                      <a:pt x="17688" y="4741"/>
                    </a:lnTo>
                    <a:lnTo>
                      <a:pt x="18089" y="4179"/>
                    </a:lnTo>
                    <a:lnTo>
                      <a:pt x="19009" y="3696"/>
                    </a:lnTo>
                    <a:lnTo>
                      <a:pt x="20212" y="3696"/>
                    </a:lnTo>
                    <a:lnTo>
                      <a:pt x="21082" y="4130"/>
                    </a:lnTo>
                    <a:lnTo>
                      <a:pt x="21600" y="490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899" name="AutoShape 91" descr="AutoShape 75"/>
              <p:cNvSpPr>
                <a:spLocks/>
              </p:cNvSpPr>
              <p:nvPr/>
            </p:nvSpPr>
            <p:spPr bwMode="auto">
              <a:xfrm>
                <a:off x="4283882" y="1464552"/>
                <a:ext cx="115708"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8503"/>
                    </a:moveTo>
                    <a:lnTo>
                      <a:pt x="20007" y="21600"/>
                    </a:lnTo>
                    <a:lnTo>
                      <a:pt x="17528" y="20806"/>
                    </a:lnTo>
                    <a:lnTo>
                      <a:pt x="14518" y="16915"/>
                    </a:lnTo>
                    <a:lnTo>
                      <a:pt x="15049" y="13421"/>
                    </a:lnTo>
                    <a:lnTo>
                      <a:pt x="12659" y="10324"/>
                    </a:lnTo>
                    <a:lnTo>
                      <a:pt x="11508" y="13103"/>
                    </a:lnTo>
                    <a:lnTo>
                      <a:pt x="8056" y="14771"/>
                    </a:lnTo>
                    <a:lnTo>
                      <a:pt x="7702" y="18821"/>
                    </a:lnTo>
                    <a:lnTo>
                      <a:pt x="3187" y="18106"/>
                    </a:lnTo>
                    <a:lnTo>
                      <a:pt x="2744" y="8418"/>
                    </a:lnTo>
                    <a:lnTo>
                      <a:pt x="0" y="7782"/>
                    </a:lnTo>
                    <a:lnTo>
                      <a:pt x="2744" y="0"/>
                    </a:lnTo>
                    <a:lnTo>
                      <a:pt x="7702" y="3097"/>
                    </a:lnTo>
                    <a:lnTo>
                      <a:pt x="11862" y="3732"/>
                    </a:lnTo>
                    <a:lnTo>
                      <a:pt x="16731" y="6274"/>
                    </a:lnTo>
                    <a:lnTo>
                      <a:pt x="17528" y="10641"/>
                    </a:lnTo>
                    <a:lnTo>
                      <a:pt x="19210" y="16597"/>
                    </a:lnTo>
                    <a:lnTo>
                      <a:pt x="21600" y="185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0" name="AutoShape 92" descr="AutoShape 77"/>
              <p:cNvSpPr>
                <a:spLocks/>
              </p:cNvSpPr>
              <p:nvPr/>
            </p:nvSpPr>
            <p:spPr bwMode="auto">
              <a:xfrm>
                <a:off x="2185682" y="1241210"/>
                <a:ext cx="220124" cy="18868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345" y="2981"/>
                    </a:moveTo>
                    <a:lnTo>
                      <a:pt x="19796" y="2492"/>
                    </a:lnTo>
                    <a:lnTo>
                      <a:pt x="21415" y="4252"/>
                    </a:lnTo>
                    <a:lnTo>
                      <a:pt x="20305" y="6353"/>
                    </a:lnTo>
                    <a:lnTo>
                      <a:pt x="21600" y="7135"/>
                    </a:lnTo>
                    <a:lnTo>
                      <a:pt x="20675" y="10995"/>
                    </a:lnTo>
                    <a:lnTo>
                      <a:pt x="18270" y="11191"/>
                    </a:lnTo>
                    <a:lnTo>
                      <a:pt x="17946" y="12706"/>
                    </a:lnTo>
                    <a:lnTo>
                      <a:pt x="19056" y="13879"/>
                    </a:lnTo>
                    <a:lnTo>
                      <a:pt x="16327" y="16420"/>
                    </a:lnTo>
                    <a:lnTo>
                      <a:pt x="14431" y="18326"/>
                    </a:lnTo>
                    <a:lnTo>
                      <a:pt x="12812" y="19303"/>
                    </a:lnTo>
                    <a:lnTo>
                      <a:pt x="11378" y="19303"/>
                    </a:lnTo>
                    <a:lnTo>
                      <a:pt x="10777" y="20427"/>
                    </a:lnTo>
                    <a:lnTo>
                      <a:pt x="9158" y="20281"/>
                    </a:lnTo>
                    <a:lnTo>
                      <a:pt x="8973" y="21600"/>
                    </a:lnTo>
                    <a:lnTo>
                      <a:pt x="6799" y="21600"/>
                    </a:lnTo>
                    <a:lnTo>
                      <a:pt x="6892" y="20525"/>
                    </a:lnTo>
                    <a:lnTo>
                      <a:pt x="0" y="20525"/>
                    </a:lnTo>
                    <a:lnTo>
                      <a:pt x="1434" y="18619"/>
                    </a:lnTo>
                    <a:lnTo>
                      <a:pt x="2544" y="17984"/>
                    </a:lnTo>
                    <a:lnTo>
                      <a:pt x="3654" y="16664"/>
                    </a:lnTo>
                    <a:lnTo>
                      <a:pt x="4533" y="9871"/>
                    </a:lnTo>
                    <a:lnTo>
                      <a:pt x="5273" y="7770"/>
                    </a:lnTo>
                    <a:lnTo>
                      <a:pt x="6198" y="7917"/>
                    </a:lnTo>
                    <a:lnTo>
                      <a:pt x="6383" y="6402"/>
                    </a:lnTo>
                    <a:lnTo>
                      <a:pt x="9852" y="6206"/>
                    </a:lnTo>
                    <a:lnTo>
                      <a:pt x="9852" y="4496"/>
                    </a:lnTo>
                    <a:lnTo>
                      <a:pt x="11147" y="2981"/>
                    </a:lnTo>
                    <a:lnTo>
                      <a:pt x="11841" y="1613"/>
                    </a:lnTo>
                    <a:lnTo>
                      <a:pt x="12396" y="0"/>
                    </a:lnTo>
                    <a:lnTo>
                      <a:pt x="14061" y="1173"/>
                    </a:lnTo>
                    <a:lnTo>
                      <a:pt x="15865" y="1368"/>
                    </a:lnTo>
                    <a:lnTo>
                      <a:pt x="17345" y="298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1" name="AutoShape 93" descr="AutoShape 79"/>
              <p:cNvSpPr>
                <a:spLocks/>
              </p:cNvSpPr>
              <p:nvPr/>
            </p:nvSpPr>
            <p:spPr bwMode="auto">
              <a:xfrm>
                <a:off x="2254823" y="1209121"/>
                <a:ext cx="421902" cy="4325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767" y="2711"/>
                    </a:moveTo>
                    <a:lnTo>
                      <a:pt x="7609" y="3479"/>
                    </a:lnTo>
                    <a:lnTo>
                      <a:pt x="7031" y="4397"/>
                    </a:lnTo>
                    <a:lnTo>
                      <a:pt x="7706" y="4738"/>
                    </a:lnTo>
                    <a:lnTo>
                      <a:pt x="7224" y="6425"/>
                    </a:lnTo>
                    <a:lnTo>
                      <a:pt x="5972" y="6510"/>
                    </a:lnTo>
                    <a:lnTo>
                      <a:pt x="5803" y="7172"/>
                    </a:lnTo>
                    <a:lnTo>
                      <a:pt x="6381" y="7684"/>
                    </a:lnTo>
                    <a:lnTo>
                      <a:pt x="4961" y="8794"/>
                    </a:lnTo>
                    <a:lnTo>
                      <a:pt x="3973" y="9626"/>
                    </a:lnTo>
                    <a:lnTo>
                      <a:pt x="3130" y="10053"/>
                    </a:lnTo>
                    <a:lnTo>
                      <a:pt x="2384" y="10053"/>
                    </a:lnTo>
                    <a:lnTo>
                      <a:pt x="2071" y="10544"/>
                    </a:lnTo>
                    <a:lnTo>
                      <a:pt x="1228" y="10480"/>
                    </a:lnTo>
                    <a:lnTo>
                      <a:pt x="1132" y="11056"/>
                    </a:lnTo>
                    <a:lnTo>
                      <a:pt x="0" y="11056"/>
                    </a:lnTo>
                    <a:lnTo>
                      <a:pt x="2264" y="13511"/>
                    </a:lnTo>
                    <a:lnTo>
                      <a:pt x="3419" y="14172"/>
                    </a:lnTo>
                    <a:lnTo>
                      <a:pt x="11029" y="19594"/>
                    </a:lnTo>
                    <a:lnTo>
                      <a:pt x="12088" y="20021"/>
                    </a:lnTo>
                    <a:lnTo>
                      <a:pt x="12353" y="21600"/>
                    </a:lnTo>
                    <a:lnTo>
                      <a:pt x="13316" y="21429"/>
                    </a:lnTo>
                    <a:lnTo>
                      <a:pt x="13437" y="20896"/>
                    </a:lnTo>
                    <a:lnTo>
                      <a:pt x="15267" y="20810"/>
                    </a:lnTo>
                    <a:lnTo>
                      <a:pt x="16013" y="20063"/>
                    </a:lnTo>
                    <a:lnTo>
                      <a:pt x="16688" y="19722"/>
                    </a:lnTo>
                    <a:lnTo>
                      <a:pt x="16856" y="19060"/>
                    </a:lnTo>
                    <a:lnTo>
                      <a:pt x="18686" y="18548"/>
                    </a:lnTo>
                    <a:lnTo>
                      <a:pt x="19168" y="17865"/>
                    </a:lnTo>
                    <a:lnTo>
                      <a:pt x="20107" y="17203"/>
                    </a:lnTo>
                    <a:lnTo>
                      <a:pt x="21239" y="16776"/>
                    </a:lnTo>
                    <a:lnTo>
                      <a:pt x="21600" y="16371"/>
                    </a:lnTo>
                    <a:lnTo>
                      <a:pt x="21407" y="15346"/>
                    </a:lnTo>
                    <a:lnTo>
                      <a:pt x="19698" y="15111"/>
                    </a:lnTo>
                    <a:lnTo>
                      <a:pt x="19120" y="14599"/>
                    </a:lnTo>
                    <a:lnTo>
                      <a:pt x="19047" y="13425"/>
                    </a:lnTo>
                    <a:lnTo>
                      <a:pt x="19312" y="6851"/>
                    </a:lnTo>
                    <a:lnTo>
                      <a:pt x="18638" y="6830"/>
                    </a:lnTo>
                    <a:lnTo>
                      <a:pt x="18373" y="5763"/>
                    </a:lnTo>
                    <a:lnTo>
                      <a:pt x="17410" y="5400"/>
                    </a:lnTo>
                    <a:lnTo>
                      <a:pt x="16928" y="4311"/>
                    </a:lnTo>
                    <a:lnTo>
                      <a:pt x="17217" y="3287"/>
                    </a:lnTo>
                    <a:lnTo>
                      <a:pt x="18253" y="2967"/>
                    </a:lnTo>
                    <a:lnTo>
                      <a:pt x="17699" y="2198"/>
                    </a:lnTo>
                    <a:lnTo>
                      <a:pt x="17892" y="1451"/>
                    </a:lnTo>
                    <a:lnTo>
                      <a:pt x="18373" y="1451"/>
                    </a:lnTo>
                    <a:lnTo>
                      <a:pt x="18157" y="192"/>
                    </a:lnTo>
                    <a:lnTo>
                      <a:pt x="14858" y="0"/>
                    </a:lnTo>
                    <a:lnTo>
                      <a:pt x="13365" y="149"/>
                    </a:lnTo>
                    <a:lnTo>
                      <a:pt x="12112" y="576"/>
                    </a:lnTo>
                    <a:lnTo>
                      <a:pt x="9728" y="747"/>
                    </a:lnTo>
                    <a:lnTo>
                      <a:pt x="8886" y="1409"/>
                    </a:lnTo>
                    <a:lnTo>
                      <a:pt x="7248" y="1686"/>
                    </a:lnTo>
                    <a:lnTo>
                      <a:pt x="6767" y="271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2" name="AutoShape 94" descr="AutoShape 80"/>
              <p:cNvSpPr>
                <a:spLocks/>
              </p:cNvSpPr>
              <p:nvPr/>
            </p:nvSpPr>
            <p:spPr bwMode="auto">
              <a:xfrm>
                <a:off x="3335672" y="2323260"/>
                <a:ext cx="170738" cy="3196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09" y="289"/>
                    </a:moveTo>
                    <a:lnTo>
                      <a:pt x="16290" y="2169"/>
                    </a:lnTo>
                    <a:lnTo>
                      <a:pt x="15215" y="2400"/>
                    </a:lnTo>
                    <a:lnTo>
                      <a:pt x="14917" y="3817"/>
                    </a:lnTo>
                    <a:lnTo>
                      <a:pt x="13127" y="3817"/>
                    </a:lnTo>
                    <a:lnTo>
                      <a:pt x="12530" y="4280"/>
                    </a:lnTo>
                    <a:lnTo>
                      <a:pt x="12113" y="5118"/>
                    </a:lnTo>
                    <a:lnTo>
                      <a:pt x="10502" y="5696"/>
                    </a:lnTo>
                    <a:lnTo>
                      <a:pt x="9965" y="6477"/>
                    </a:lnTo>
                    <a:lnTo>
                      <a:pt x="8891" y="6361"/>
                    </a:lnTo>
                    <a:lnTo>
                      <a:pt x="8652" y="5523"/>
                    </a:lnTo>
                    <a:lnTo>
                      <a:pt x="6922" y="5581"/>
                    </a:lnTo>
                    <a:lnTo>
                      <a:pt x="6564" y="6217"/>
                    </a:lnTo>
                    <a:lnTo>
                      <a:pt x="4773" y="6506"/>
                    </a:lnTo>
                    <a:lnTo>
                      <a:pt x="4296" y="7663"/>
                    </a:lnTo>
                    <a:lnTo>
                      <a:pt x="3222" y="7807"/>
                    </a:lnTo>
                    <a:lnTo>
                      <a:pt x="3699" y="11595"/>
                    </a:lnTo>
                    <a:lnTo>
                      <a:pt x="4535" y="11653"/>
                    </a:lnTo>
                    <a:lnTo>
                      <a:pt x="4773" y="12665"/>
                    </a:lnTo>
                    <a:lnTo>
                      <a:pt x="3878" y="13157"/>
                    </a:lnTo>
                    <a:lnTo>
                      <a:pt x="3222" y="14342"/>
                    </a:lnTo>
                    <a:lnTo>
                      <a:pt x="1850" y="14631"/>
                    </a:lnTo>
                    <a:lnTo>
                      <a:pt x="1611" y="15239"/>
                    </a:lnTo>
                    <a:lnTo>
                      <a:pt x="0" y="15528"/>
                    </a:lnTo>
                    <a:lnTo>
                      <a:pt x="179" y="17320"/>
                    </a:lnTo>
                    <a:lnTo>
                      <a:pt x="2208" y="17234"/>
                    </a:lnTo>
                    <a:lnTo>
                      <a:pt x="2029" y="20733"/>
                    </a:lnTo>
                    <a:lnTo>
                      <a:pt x="3878" y="20733"/>
                    </a:lnTo>
                    <a:lnTo>
                      <a:pt x="4773" y="21311"/>
                    </a:lnTo>
                    <a:lnTo>
                      <a:pt x="6146" y="21600"/>
                    </a:lnTo>
                    <a:lnTo>
                      <a:pt x="7817" y="20819"/>
                    </a:lnTo>
                    <a:lnTo>
                      <a:pt x="9666" y="20704"/>
                    </a:lnTo>
                    <a:lnTo>
                      <a:pt x="11039" y="20212"/>
                    </a:lnTo>
                    <a:lnTo>
                      <a:pt x="12530" y="19836"/>
                    </a:lnTo>
                    <a:lnTo>
                      <a:pt x="13008" y="18130"/>
                    </a:lnTo>
                    <a:lnTo>
                      <a:pt x="14440" y="17841"/>
                    </a:lnTo>
                    <a:lnTo>
                      <a:pt x="14619" y="15528"/>
                    </a:lnTo>
                    <a:lnTo>
                      <a:pt x="15454" y="15239"/>
                    </a:lnTo>
                    <a:lnTo>
                      <a:pt x="15394" y="12058"/>
                    </a:lnTo>
                    <a:lnTo>
                      <a:pt x="17423" y="11480"/>
                    </a:lnTo>
                    <a:lnTo>
                      <a:pt x="18438" y="10901"/>
                    </a:lnTo>
                    <a:lnTo>
                      <a:pt x="18438" y="8357"/>
                    </a:lnTo>
                    <a:lnTo>
                      <a:pt x="19870" y="7865"/>
                    </a:lnTo>
                    <a:lnTo>
                      <a:pt x="20168" y="5870"/>
                    </a:lnTo>
                    <a:lnTo>
                      <a:pt x="21361" y="5870"/>
                    </a:lnTo>
                    <a:lnTo>
                      <a:pt x="21600" y="2602"/>
                    </a:lnTo>
                    <a:lnTo>
                      <a:pt x="19870" y="2169"/>
                    </a:lnTo>
                    <a:lnTo>
                      <a:pt x="19750" y="578"/>
                    </a:lnTo>
                    <a:lnTo>
                      <a:pt x="18020" y="0"/>
                    </a:lnTo>
                    <a:lnTo>
                      <a:pt x="16409" y="28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3" name="AutoShape 95" descr="AutoShape 81"/>
              <p:cNvSpPr>
                <a:spLocks/>
              </p:cNvSpPr>
              <p:nvPr/>
            </p:nvSpPr>
            <p:spPr bwMode="auto">
              <a:xfrm>
                <a:off x="2575127" y="1754638"/>
                <a:ext cx="203191" cy="2823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290"/>
                    </a:moveTo>
                    <a:lnTo>
                      <a:pt x="4290" y="14029"/>
                    </a:lnTo>
                    <a:lnTo>
                      <a:pt x="5637" y="12881"/>
                    </a:lnTo>
                    <a:lnTo>
                      <a:pt x="7483" y="11734"/>
                    </a:lnTo>
                    <a:lnTo>
                      <a:pt x="9927" y="10521"/>
                    </a:lnTo>
                    <a:lnTo>
                      <a:pt x="11473" y="8850"/>
                    </a:lnTo>
                    <a:lnTo>
                      <a:pt x="12521" y="5933"/>
                    </a:lnTo>
                    <a:lnTo>
                      <a:pt x="13219" y="5212"/>
                    </a:lnTo>
                    <a:lnTo>
                      <a:pt x="14467" y="4556"/>
                    </a:lnTo>
                    <a:lnTo>
                      <a:pt x="14915" y="2622"/>
                    </a:lnTo>
                    <a:lnTo>
                      <a:pt x="14417" y="33"/>
                    </a:lnTo>
                    <a:lnTo>
                      <a:pt x="15414" y="0"/>
                    </a:lnTo>
                    <a:lnTo>
                      <a:pt x="15813" y="951"/>
                    </a:lnTo>
                    <a:lnTo>
                      <a:pt x="16462" y="1803"/>
                    </a:lnTo>
                    <a:lnTo>
                      <a:pt x="17559" y="3212"/>
                    </a:lnTo>
                    <a:lnTo>
                      <a:pt x="17559" y="4064"/>
                    </a:lnTo>
                    <a:lnTo>
                      <a:pt x="16562" y="4392"/>
                    </a:lnTo>
                    <a:lnTo>
                      <a:pt x="17061" y="4654"/>
                    </a:lnTo>
                    <a:lnTo>
                      <a:pt x="17559" y="5638"/>
                    </a:lnTo>
                    <a:lnTo>
                      <a:pt x="18358" y="6326"/>
                    </a:lnTo>
                    <a:lnTo>
                      <a:pt x="18158" y="7113"/>
                    </a:lnTo>
                    <a:lnTo>
                      <a:pt x="17061" y="7571"/>
                    </a:lnTo>
                    <a:lnTo>
                      <a:pt x="17210" y="8391"/>
                    </a:lnTo>
                    <a:lnTo>
                      <a:pt x="18906" y="9833"/>
                    </a:lnTo>
                    <a:lnTo>
                      <a:pt x="20103" y="11439"/>
                    </a:lnTo>
                    <a:lnTo>
                      <a:pt x="19056" y="12422"/>
                    </a:lnTo>
                    <a:lnTo>
                      <a:pt x="18058" y="14356"/>
                    </a:lnTo>
                    <a:lnTo>
                      <a:pt x="19754" y="16093"/>
                    </a:lnTo>
                    <a:lnTo>
                      <a:pt x="20802" y="18224"/>
                    </a:lnTo>
                    <a:lnTo>
                      <a:pt x="21600" y="19142"/>
                    </a:lnTo>
                    <a:lnTo>
                      <a:pt x="14467" y="19732"/>
                    </a:lnTo>
                    <a:lnTo>
                      <a:pt x="10825" y="19928"/>
                    </a:lnTo>
                    <a:lnTo>
                      <a:pt x="9578" y="20649"/>
                    </a:lnTo>
                    <a:lnTo>
                      <a:pt x="9578" y="21436"/>
                    </a:lnTo>
                    <a:lnTo>
                      <a:pt x="6335" y="21600"/>
                    </a:lnTo>
                    <a:lnTo>
                      <a:pt x="5886" y="19994"/>
                    </a:lnTo>
                    <a:lnTo>
                      <a:pt x="7084" y="18519"/>
                    </a:lnTo>
                    <a:lnTo>
                      <a:pt x="6036" y="17601"/>
                    </a:lnTo>
                    <a:lnTo>
                      <a:pt x="3642" y="17044"/>
                    </a:lnTo>
                    <a:lnTo>
                      <a:pt x="0" y="1629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4" name="AutoShape 96" descr="AutoShape 83"/>
              <p:cNvSpPr>
                <a:spLocks/>
              </p:cNvSpPr>
              <p:nvPr/>
            </p:nvSpPr>
            <p:spPr bwMode="auto">
              <a:xfrm>
                <a:off x="3427388" y="765006"/>
                <a:ext cx="788768" cy="3645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9036"/>
                    </a:moveTo>
                    <a:lnTo>
                      <a:pt x="21058" y="6244"/>
                    </a:lnTo>
                    <a:lnTo>
                      <a:pt x="20143" y="5482"/>
                    </a:lnTo>
                    <a:lnTo>
                      <a:pt x="19808" y="4620"/>
                    </a:lnTo>
                    <a:lnTo>
                      <a:pt x="19214" y="4518"/>
                    </a:lnTo>
                    <a:lnTo>
                      <a:pt x="18325" y="1244"/>
                    </a:lnTo>
                    <a:lnTo>
                      <a:pt x="17551" y="1244"/>
                    </a:lnTo>
                    <a:lnTo>
                      <a:pt x="16622" y="1904"/>
                    </a:lnTo>
                    <a:lnTo>
                      <a:pt x="15990" y="1802"/>
                    </a:lnTo>
                    <a:lnTo>
                      <a:pt x="15952" y="838"/>
                    </a:lnTo>
                    <a:lnTo>
                      <a:pt x="15462" y="0"/>
                    </a:lnTo>
                    <a:lnTo>
                      <a:pt x="14327" y="381"/>
                    </a:lnTo>
                    <a:lnTo>
                      <a:pt x="13450" y="761"/>
                    </a:lnTo>
                    <a:lnTo>
                      <a:pt x="11993" y="457"/>
                    </a:lnTo>
                    <a:lnTo>
                      <a:pt x="11219" y="76"/>
                    </a:lnTo>
                    <a:lnTo>
                      <a:pt x="10832" y="279"/>
                    </a:lnTo>
                    <a:lnTo>
                      <a:pt x="10974" y="1904"/>
                    </a:lnTo>
                    <a:lnTo>
                      <a:pt x="10278" y="2564"/>
                    </a:lnTo>
                    <a:lnTo>
                      <a:pt x="10059" y="2868"/>
                    </a:lnTo>
                    <a:lnTo>
                      <a:pt x="9865" y="3071"/>
                    </a:lnTo>
                    <a:lnTo>
                      <a:pt x="9762" y="3147"/>
                    </a:lnTo>
                    <a:lnTo>
                      <a:pt x="9697" y="3147"/>
                    </a:lnTo>
                    <a:lnTo>
                      <a:pt x="9672" y="3198"/>
                    </a:lnTo>
                    <a:lnTo>
                      <a:pt x="9685" y="3401"/>
                    </a:lnTo>
                    <a:lnTo>
                      <a:pt x="9710" y="3655"/>
                    </a:lnTo>
                    <a:lnTo>
                      <a:pt x="9762" y="3909"/>
                    </a:lnTo>
                    <a:lnTo>
                      <a:pt x="9891" y="4442"/>
                    </a:lnTo>
                    <a:lnTo>
                      <a:pt x="9942" y="4696"/>
                    </a:lnTo>
                    <a:lnTo>
                      <a:pt x="9607" y="5381"/>
                    </a:lnTo>
                    <a:lnTo>
                      <a:pt x="9066" y="5000"/>
                    </a:lnTo>
                    <a:lnTo>
                      <a:pt x="7995" y="3706"/>
                    </a:lnTo>
                    <a:lnTo>
                      <a:pt x="7221" y="3909"/>
                    </a:lnTo>
                    <a:lnTo>
                      <a:pt x="6693" y="3528"/>
                    </a:lnTo>
                    <a:lnTo>
                      <a:pt x="6731" y="2767"/>
                    </a:lnTo>
                    <a:lnTo>
                      <a:pt x="5261" y="939"/>
                    </a:lnTo>
                    <a:lnTo>
                      <a:pt x="4346" y="838"/>
                    </a:lnTo>
                    <a:lnTo>
                      <a:pt x="3469" y="558"/>
                    </a:lnTo>
                    <a:lnTo>
                      <a:pt x="2682" y="939"/>
                    </a:lnTo>
                    <a:lnTo>
                      <a:pt x="2424" y="1904"/>
                    </a:lnTo>
                    <a:lnTo>
                      <a:pt x="1792" y="457"/>
                    </a:lnTo>
                    <a:lnTo>
                      <a:pt x="825" y="2665"/>
                    </a:lnTo>
                    <a:lnTo>
                      <a:pt x="0" y="4620"/>
                    </a:lnTo>
                    <a:lnTo>
                      <a:pt x="297" y="5939"/>
                    </a:lnTo>
                    <a:lnTo>
                      <a:pt x="967" y="6802"/>
                    </a:lnTo>
                    <a:lnTo>
                      <a:pt x="1019" y="8351"/>
                    </a:lnTo>
                    <a:lnTo>
                      <a:pt x="490" y="9493"/>
                    </a:lnTo>
                    <a:lnTo>
                      <a:pt x="245" y="11625"/>
                    </a:lnTo>
                    <a:lnTo>
                      <a:pt x="1006" y="11219"/>
                    </a:lnTo>
                    <a:lnTo>
                      <a:pt x="1767" y="11726"/>
                    </a:lnTo>
                    <a:lnTo>
                      <a:pt x="1973" y="11117"/>
                    </a:lnTo>
                    <a:lnTo>
                      <a:pt x="2386" y="11523"/>
                    </a:lnTo>
                    <a:lnTo>
                      <a:pt x="2231" y="13021"/>
                    </a:lnTo>
                    <a:lnTo>
                      <a:pt x="2386" y="13732"/>
                    </a:lnTo>
                    <a:lnTo>
                      <a:pt x="1573" y="13732"/>
                    </a:lnTo>
                    <a:lnTo>
                      <a:pt x="1264" y="14341"/>
                    </a:lnTo>
                    <a:lnTo>
                      <a:pt x="1212" y="15229"/>
                    </a:lnTo>
                    <a:lnTo>
                      <a:pt x="748" y="15331"/>
                    </a:lnTo>
                    <a:lnTo>
                      <a:pt x="864" y="16143"/>
                    </a:lnTo>
                    <a:lnTo>
                      <a:pt x="1057" y="17234"/>
                    </a:lnTo>
                    <a:lnTo>
                      <a:pt x="1973" y="17234"/>
                    </a:lnTo>
                    <a:lnTo>
                      <a:pt x="2218" y="19265"/>
                    </a:lnTo>
                    <a:lnTo>
                      <a:pt x="2360" y="18199"/>
                    </a:lnTo>
                    <a:lnTo>
                      <a:pt x="3082" y="18326"/>
                    </a:lnTo>
                    <a:lnTo>
                      <a:pt x="3250" y="19899"/>
                    </a:lnTo>
                    <a:lnTo>
                      <a:pt x="3817" y="19468"/>
                    </a:lnTo>
                    <a:lnTo>
                      <a:pt x="4294" y="19849"/>
                    </a:lnTo>
                    <a:lnTo>
                      <a:pt x="4294" y="20635"/>
                    </a:lnTo>
                    <a:lnTo>
                      <a:pt x="4823" y="20965"/>
                    </a:lnTo>
                    <a:lnTo>
                      <a:pt x="5261" y="15153"/>
                    </a:lnTo>
                    <a:lnTo>
                      <a:pt x="6538" y="13224"/>
                    </a:lnTo>
                    <a:lnTo>
                      <a:pt x="7105" y="12919"/>
                    </a:lnTo>
                    <a:lnTo>
                      <a:pt x="7105" y="11625"/>
                    </a:lnTo>
                    <a:lnTo>
                      <a:pt x="8227" y="11625"/>
                    </a:lnTo>
                    <a:lnTo>
                      <a:pt x="8227" y="13427"/>
                    </a:lnTo>
                    <a:lnTo>
                      <a:pt x="8576" y="14239"/>
                    </a:lnTo>
                    <a:lnTo>
                      <a:pt x="8318" y="14848"/>
                    </a:lnTo>
                    <a:lnTo>
                      <a:pt x="8730" y="16219"/>
                    </a:lnTo>
                    <a:lnTo>
                      <a:pt x="8924" y="17158"/>
                    </a:lnTo>
                    <a:lnTo>
                      <a:pt x="9646" y="16777"/>
                    </a:lnTo>
                    <a:lnTo>
                      <a:pt x="10329" y="16980"/>
                    </a:lnTo>
                    <a:lnTo>
                      <a:pt x="10974" y="17539"/>
                    </a:lnTo>
                    <a:lnTo>
                      <a:pt x="11026" y="19265"/>
                    </a:lnTo>
                    <a:lnTo>
                      <a:pt x="11219" y="20331"/>
                    </a:lnTo>
                    <a:lnTo>
                      <a:pt x="12019" y="21143"/>
                    </a:lnTo>
                    <a:lnTo>
                      <a:pt x="12341" y="21600"/>
                    </a:lnTo>
                    <a:lnTo>
                      <a:pt x="13012" y="20635"/>
                    </a:lnTo>
                    <a:lnTo>
                      <a:pt x="14430" y="19646"/>
                    </a:lnTo>
                    <a:lnTo>
                      <a:pt x="14624" y="18986"/>
                    </a:lnTo>
                    <a:lnTo>
                      <a:pt x="14133" y="18123"/>
                    </a:lnTo>
                    <a:lnTo>
                      <a:pt x="13643" y="18326"/>
                    </a:lnTo>
                    <a:lnTo>
                      <a:pt x="13166" y="17463"/>
                    </a:lnTo>
                    <a:lnTo>
                      <a:pt x="13450" y="16701"/>
                    </a:lnTo>
                    <a:lnTo>
                      <a:pt x="13373" y="15965"/>
                    </a:lnTo>
                    <a:lnTo>
                      <a:pt x="13360" y="15635"/>
                    </a:lnTo>
                    <a:lnTo>
                      <a:pt x="13798" y="14975"/>
                    </a:lnTo>
                    <a:lnTo>
                      <a:pt x="14327" y="16016"/>
                    </a:lnTo>
                    <a:lnTo>
                      <a:pt x="14572" y="15153"/>
                    </a:lnTo>
                    <a:lnTo>
                      <a:pt x="15320" y="14772"/>
                    </a:lnTo>
                    <a:lnTo>
                      <a:pt x="15758" y="15534"/>
                    </a:lnTo>
                    <a:lnTo>
                      <a:pt x="17022" y="15153"/>
                    </a:lnTo>
                    <a:lnTo>
                      <a:pt x="17796" y="15255"/>
                    </a:lnTo>
                    <a:lnTo>
                      <a:pt x="18492" y="16270"/>
                    </a:lnTo>
                    <a:lnTo>
                      <a:pt x="18686" y="15661"/>
                    </a:lnTo>
                    <a:lnTo>
                      <a:pt x="18737" y="14087"/>
                    </a:lnTo>
                    <a:lnTo>
                      <a:pt x="19343" y="13478"/>
                    </a:lnTo>
                    <a:lnTo>
                      <a:pt x="20065" y="13859"/>
                    </a:lnTo>
                    <a:lnTo>
                      <a:pt x="20323" y="11270"/>
                    </a:lnTo>
                    <a:lnTo>
                      <a:pt x="20633" y="10660"/>
                    </a:lnTo>
                    <a:lnTo>
                      <a:pt x="21084" y="10432"/>
                    </a:lnTo>
                    <a:lnTo>
                      <a:pt x="21239" y="9544"/>
                    </a:lnTo>
                    <a:lnTo>
                      <a:pt x="21600" y="903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5" name="AutoShape 97" descr="AutoShape 84"/>
              <p:cNvSpPr>
                <a:spLocks/>
              </p:cNvSpPr>
              <p:nvPr/>
            </p:nvSpPr>
            <p:spPr bwMode="auto">
              <a:xfrm>
                <a:off x="3877508" y="1014017"/>
                <a:ext cx="224357" cy="1527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755" y="6249"/>
                    </a:moveTo>
                    <a:lnTo>
                      <a:pt x="18340" y="7160"/>
                    </a:lnTo>
                    <a:lnTo>
                      <a:pt x="18204" y="14865"/>
                    </a:lnTo>
                    <a:lnTo>
                      <a:pt x="16574" y="15775"/>
                    </a:lnTo>
                    <a:lnTo>
                      <a:pt x="15849" y="17535"/>
                    </a:lnTo>
                    <a:lnTo>
                      <a:pt x="12272" y="18445"/>
                    </a:lnTo>
                    <a:lnTo>
                      <a:pt x="12453" y="20144"/>
                    </a:lnTo>
                    <a:lnTo>
                      <a:pt x="11547" y="21600"/>
                    </a:lnTo>
                    <a:lnTo>
                      <a:pt x="9600" y="14744"/>
                    </a:lnTo>
                    <a:lnTo>
                      <a:pt x="7155" y="16989"/>
                    </a:lnTo>
                    <a:lnTo>
                      <a:pt x="5117" y="17474"/>
                    </a:lnTo>
                    <a:lnTo>
                      <a:pt x="0" y="16321"/>
                    </a:lnTo>
                    <a:lnTo>
                      <a:pt x="2355" y="14016"/>
                    </a:lnTo>
                    <a:lnTo>
                      <a:pt x="7336" y="11649"/>
                    </a:lnTo>
                    <a:lnTo>
                      <a:pt x="8015" y="10072"/>
                    </a:lnTo>
                    <a:lnTo>
                      <a:pt x="6294" y="8009"/>
                    </a:lnTo>
                    <a:lnTo>
                      <a:pt x="4574" y="8494"/>
                    </a:lnTo>
                    <a:lnTo>
                      <a:pt x="2898" y="6431"/>
                    </a:lnTo>
                    <a:lnTo>
                      <a:pt x="3894" y="4611"/>
                    </a:lnTo>
                    <a:lnTo>
                      <a:pt x="3577" y="2063"/>
                    </a:lnTo>
                    <a:lnTo>
                      <a:pt x="5117" y="485"/>
                    </a:lnTo>
                    <a:lnTo>
                      <a:pt x="6974" y="2973"/>
                    </a:lnTo>
                    <a:lnTo>
                      <a:pt x="7834" y="910"/>
                    </a:lnTo>
                    <a:lnTo>
                      <a:pt x="10460" y="0"/>
                    </a:lnTo>
                    <a:lnTo>
                      <a:pt x="12000" y="1820"/>
                    </a:lnTo>
                    <a:lnTo>
                      <a:pt x="16438" y="910"/>
                    </a:lnTo>
                    <a:lnTo>
                      <a:pt x="19155" y="1153"/>
                    </a:lnTo>
                    <a:lnTo>
                      <a:pt x="21600" y="3580"/>
                    </a:lnTo>
                    <a:lnTo>
                      <a:pt x="16755" y="624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6" name="AutoShape 98" descr="AutoShape 86"/>
              <p:cNvSpPr>
                <a:spLocks/>
              </p:cNvSpPr>
              <p:nvPr/>
            </p:nvSpPr>
            <p:spPr bwMode="auto">
              <a:xfrm>
                <a:off x="3217147" y="1006317"/>
                <a:ext cx="129818" cy="872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977"/>
                    </a:moveTo>
                    <a:lnTo>
                      <a:pt x="7614" y="0"/>
                    </a:lnTo>
                    <a:lnTo>
                      <a:pt x="11965" y="3146"/>
                    </a:lnTo>
                    <a:lnTo>
                      <a:pt x="14918" y="3146"/>
                    </a:lnTo>
                    <a:lnTo>
                      <a:pt x="18104" y="7130"/>
                    </a:lnTo>
                    <a:lnTo>
                      <a:pt x="21600" y="12687"/>
                    </a:lnTo>
                    <a:lnTo>
                      <a:pt x="19269" y="18559"/>
                    </a:lnTo>
                    <a:lnTo>
                      <a:pt x="15540" y="21076"/>
                    </a:lnTo>
                    <a:lnTo>
                      <a:pt x="10955" y="21600"/>
                    </a:lnTo>
                    <a:lnTo>
                      <a:pt x="10178" y="16777"/>
                    </a:lnTo>
                    <a:lnTo>
                      <a:pt x="8391" y="12583"/>
                    </a:lnTo>
                    <a:lnTo>
                      <a:pt x="3496" y="10590"/>
                    </a:lnTo>
                    <a:lnTo>
                      <a:pt x="0" y="597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7" name="AutoShape 99" descr="AutoShape 87"/>
              <p:cNvSpPr>
                <a:spLocks/>
              </p:cNvSpPr>
              <p:nvPr/>
            </p:nvSpPr>
            <p:spPr bwMode="auto">
              <a:xfrm>
                <a:off x="2696475" y="299780"/>
                <a:ext cx="25402" cy="12704"/>
              </a:xfrm>
              <a:custGeom>
                <a:avLst/>
                <a:gdLst>
                  <a:gd name="T0" fmla="*/ 64266 w 21600"/>
                  <a:gd name="T1" fmla="*/ 32 h 21600"/>
                  <a:gd name="T2" fmla="*/ 64266 w 21600"/>
                  <a:gd name="T3" fmla="*/ 32 h 21600"/>
                  <a:gd name="T4" fmla="*/ 64266 w 21600"/>
                  <a:gd name="T5" fmla="*/ 32 h 21600"/>
                  <a:gd name="T6" fmla="*/ 642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855" y="0"/>
                    </a:moveTo>
                    <a:lnTo>
                      <a:pt x="0" y="18514"/>
                    </a:lnTo>
                    <a:lnTo>
                      <a:pt x="14924" y="21600"/>
                    </a:lnTo>
                    <a:lnTo>
                      <a:pt x="21600" y="0"/>
                    </a:lnTo>
                    <a:lnTo>
                      <a:pt x="785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8" name="AutoShape 100" descr="AutoShape 88"/>
              <p:cNvSpPr>
                <a:spLocks/>
              </p:cNvSpPr>
              <p:nvPr/>
            </p:nvSpPr>
            <p:spPr bwMode="auto">
              <a:xfrm>
                <a:off x="2741628" y="282384"/>
                <a:ext cx="21170" cy="43645"/>
              </a:xfrm>
              <a:custGeom>
                <a:avLst/>
                <a:gdLst>
                  <a:gd name="T0" fmla="*/ 8657 w 21600"/>
                  <a:gd name="T1" fmla="*/ 24758534 h 21600"/>
                  <a:gd name="T2" fmla="*/ 8657 w 21600"/>
                  <a:gd name="T3" fmla="*/ 24758534 h 21600"/>
                  <a:gd name="T4" fmla="*/ 8657 w 21600"/>
                  <a:gd name="T5" fmla="*/ 24758534 h 21600"/>
                  <a:gd name="T6" fmla="*/ 8657 w 21600"/>
                  <a:gd name="T7" fmla="*/ 247585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878" y="8808"/>
                    </a:lnTo>
                    <a:lnTo>
                      <a:pt x="13148" y="10695"/>
                    </a:lnTo>
                    <a:lnTo>
                      <a:pt x="16435" y="21600"/>
                    </a:lnTo>
                    <a:lnTo>
                      <a:pt x="21600" y="13841"/>
                    </a:lnTo>
                    <a:lnTo>
                      <a:pt x="21600" y="7340"/>
                    </a:lnTo>
                    <a:lnTo>
                      <a:pt x="20191" y="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09" name="AutoShape 101" descr="AutoShape 89"/>
              <p:cNvSpPr>
                <a:spLocks/>
              </p:cNvSpPr>
              <p:nvPr/>
            </p:nvSpPr>
            <p:spPr bwMode="auto">
              <a:xfrm>
                <a:off x="2775493" y="284950"/>
                <a:ext cx="16936" cy="14123"/>
              </a:xfrm>
              <a:custGeom>
                <a:avLst/>
                <a:gdLst>
                  <a:gd name="T0" fmla="*/ 744 w 21600"/>
                  <a:gd name="T1" fmla="*/ 101 h 21600"/>
                  <a:gd name="T2" fmla="*/ 744 w 21600"/>
                  <a:gd name="T3" fmla="*/ 101 h 21600"/>
                  <a:gd name="T4" fmla="*/ 744 w 21600"/>
                  <a:gd name="T5" fmla="*/ 101 h 21600"/>
                  <a:gd name="T6" fmla="*/ 744 w 21600"/>
                  <a:gd name="T7" fmla="*/ 1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400"/>
                    </a:moveTo>
                    <a:lnTo>
                      <a:pt x="12000" y="21600"/>
                    </a:lnTo>
                    <a:lnTo>
                      <a:pt x="21600" y="0"/>
                    </a:lnTo>
                    <a:lnTo>
                      <a:pt x="0" y="5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0" name="AutoShape 102" descr="AutoShape 90"/>
              <p:cNvSpPr>
                <a:spLocks/>
              </p:cNvSpPr>
              <p:nvPr/>
            </p:nvSpPr>
            <p:spPr bwMode="auto">
              <a:xfrm>
                <a:off x="4560446" y="1832936"/>
                <a:ext cx="107242" cy="18612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702" y="7250"/>
                    </a:moveTo>
                    <a:lnTo>
                      <a:pt x="7422" y="5412"/>
                    </a:lnTo>
                    <a:lnTo>
                      <a:pt x="3806" y="0"/>
                    </a:lnTo>
                    <a:lnTo>
                      <a:pt x="0" y="1937"/>
                    </a:lnTo>
                    <a:lnTo>
                      <a:pt x="476" y="5661"/>
                    </a:lnTo>
                    <a:lnTo>
                      <a:pt x="2664" y="14350"/>
                    </a:lnTo>
                    <a:lnTo>
                      <a:pt x="7898" y="18223"/>
                    </a:lnTo>
                    <a:lnTo>
                      <a:pt x="12180" y="20954"/>
                    </a:lnTo>
                    <a:lnTo>
                      <a:pt x="21315" y="21600"/>
                    </a:lnTo>
                    <a:lnTo>
                      <a:pt x="21600" y="19961"/>
                    </a:lnTo>
                    <a:lnTo>
                      <a:pt x="20458" y="12215"/>
                    </a:lnTo>
                    <a:lnTo>
                      <a:pt x="13702" y="725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1" name="AutoShape 103" descr="AutoShape 92"/>
              <p:cNvSpPr>
                <a:spLocks/>
              </p:cNvSpPr>
              <p:nvPr/>
            </p:nvSpPr>
            <p:spPr bwMode="auto">
              <a:xfrm>
                <a:off x="2848867" y="2458036"/>
                <a:ext cx="204603" cy="213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383" y="303"/>
                    </a:moveTo>
                    <a:lnTo>
                      <a:pt x="13369" y="606"/>
                    </a:lnTo>
                    <a:lnTo>
                      <a:pt x="14267" y="3593"/>
                    </a:lnTo>
                    <a:lnTo>
                      <a:pt x="14516" y="5108"/>
                    </a:lnTo>
                    <a:lnTo>
                      <a:pt x="15764" y="5671"/>
                    </a:lnTo>
                    <a:lnTo>
                      <a:pt x="16262" y="7315"/>
                    </a:lnTo>
                    <a:lnTo>
                      <a:pt x="17659" y="7359"/>
                    </a:lnTo>
                    <a:lnTo>
                      <a:pt x="18358" y="9523"/>
                    </a:lnTo>
                    <a:lnTo>
                      <a:pt x="19355" y="9696"/>
                    </a:lnTo>
                    <a:lnTo>
                      <a:pt x="21600" y="10562"/>
                    </a:lnTo>
                    <a:lnTo>
                      <a:pt x="20952" y="11774"/>
                    </a:lnTo>
                    <a:lnTo>
                      <a:pt x="19605" y="12683"/>
                    </a:lnTo>
                    <a:lnTo>
                      <a:pt x="18358" y="13895"/>
                    </a:lnTo>
                    <a:lnTo>
                      <a:pt x="16562" y="14631"/>
                    </a:lnTo>
                    <a:lnTo>
                      <a:pt x="15963" y="16579"/>
                    </a:lnTo>
                    <a:lnTo>
                      <a:pt x="14516" y="16882"/>
                    </a:lnTo>
                    <a:lnTo>
                      <a:pt x="13569" y="18180"/>
                    </a:lnTo>
                    <a:lnTo>
                      <a:pt x="12222" y="19349"/>
                    </a:lnTo>
                    <a:lnTo>
                      <a:pt x="10077" y="19349"/>
                    </a:lnTo>
                    <a:lnTo>
                      <a:pt x="8580" y="18613"/>
                    </a:lnTo>
                    <a:lnTo>
                      <a:pt x="7333" y="18613"/>
                    </a:lnTo>
                    <a:lnTo>
                      <a:pt x="6435" y="19566"/>
                    </a:lnTo>
                    <a:lnTo>
                      <a:pt x="5936" y="20907"/>
                    </a:lnTo>
                    <a:lnTo>
                      <a:pt x="4639" y="21600"/>
                    </a:lnTo>
                    <a:lnTo>
                      <a:pt x="1546" y="20994"/>
                    </a:lnTo>
                    <a:lnTo>
                      <a:pt x="998" y="18916"/>
                    </a:lnTo>
                    <a:lnTo>
                      <a:pt x="150" y="18007"/>
                    </a:lnTo>
                    <a:lnTo>
                      <a:pt x="0" y="10908"/>
                    </a:lnTo>
                    <a:lnTo>
                      <a:pt x="1197" y="10519"/>
                    </a:lnTo>
                    <a:lnTo>
                      <a:pt x="2295" y="9783"/>
                    </a:lnTo>
                    <a:lnTo>
                      <a:pt x="2444" y="2770"/>
                    </a:lnTo>
                    <a:lnTo>
                      <a:pt x="3642" y="952"/>
                    </a:lnTo>
                    <a:lnTo>
                      <a:pt x="6186" y="0"/>
                    </a:lnTo>
                    <a:lnTo>
                      <a:pt x="7383" y="3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2" name="AutoShape 104" descr="AutoShape 101"/>
              <p:cNvSpPr>
                <a:spLocks/>
              </p:cNvSpPr>
              <p:nvPr/>
            </p:nvSpPr>
            <p:spPr bwMode="auto">
              <a:xfrm>
                <a:off x="5919265" y="2518362"/>
                <a:ext cx="53623" cy="39794"/>
              </a:xfrm>
              <a:custGeom>
                <a:avLst/>
                <a:gdLst>
                  <a:gd name="T0" fmla="*/ 238390478 w 21600"/>
                  <a:gd name="T1" fmla="*/ 8962594 h 21600"/>
                  <a:gd name="T2" fmla="*/ 238390478 w 21600"/>
                  <a:gd name="T3" fmla="*/ 8962594 h 21600"/>
                  <a:gd name="T4" fmla="*/ 238390478 w 21600"/>
                  <a:gd name="T5" fmla="*/ 8962594 h 21600"/>
                  <a:gd name="T6" fmla="*/ 238390478 w 21600"/>
                  <a:gd name="T7" fmla="*/ 8962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32" y="0"/>
                    </a:moveTo>
                    <a:lnTo>
                      <a:pt x="0" y="4035"/>
                    </a:lnTo>
                    <a:lnTo>
                      <a:pt x="4547" y="10444"/>
                    </a:lnTo>
                    <a:lnTo>
                      <a:pt x="11179" y="17090"/>
                    </a:lnTo>
                    <a:lnTo>
                      <a:pt x="19516" y="21600"/>
                    </a:lnTo>
                    <a:lnTo>
                      <a:pt x="21600" y="14954"/>
                    </a:lnTo>
                    <a:lnTo>
                      <a:pt x="15726" y="4035"/>
                    </a:lnTo>
                    <a:lnTo>
                      <a:pt x="663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3" name="AutoShape 105" descr="AutoShape 146"/>
              <p:cNvSpPr>
                <a:spLocks/>
              </p:cNvSpPr>
              <p:nvPr/>
            </p:nvSpPr>
            <p:spPr bwMode="auto">
              <a:xfrm>
                <a:off x="4803142" y="1903533"/>
                <a:ext cx="189082" cy="132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58" y="9921"/>
                    </a:moveTo>
                    <a:lnTo>
                      <a:pt x="14096" y="9358"/>
                    </a:lnTo>
                    <a:lnTo>
                      <a:pt x="12810" y="11539"/>
                    </a:lnTo>
                    <a:lnTo>
                      <a:pt x="11309" y="14916"/>
                    </a:lnTo>
                    <a:lnTo>
                      <a:pt x="10720" y="18293"/>
                    </a:lnTo>
                    <a:lnTo>
                      <a:pt x="10237" y="20967"/>
                    </a:lnTo>
                    <a:lnTo>
                      <a:pt x="7289" y="21600"/>
                    </a:lnTo>
                    <a:lnTo>
                      <a:pt x="5574" y="19700"/>
                    </a:lnTo>
                    <a:lnTo>
                      <a:pt x="4770" y="21319"/>
                    </a:lnTo>
                    <a:lnTo>
                      <a:pt x="1340" y="20967"/>
                    </a:lnTo>
                    <a:lnTo>
                      <a:pt x="0" y="19771"/>
                    </a:lnTo>
                    <a:lnTo>
                      <a:pt x="1072" y="17801"/>
                    </a:lnTo>
                    <a:lnTo>
                      <a:pt x="1662" y="14705"/>
                    </a:lnTo>
                    <a:lnTo>
                      <a:pt x="4717" y="14986"/>
                    </a:lnTo>
                    <a:lnTo>
                      <a:pt x="5949" y="11609"/>
                    </a:lnTo>
                    <a:lnTo>
                      <a:pt x="8308" y="9428"/>
                    </a:lnTo>
                    <a:lnTo>
                      <a:pt x="10344" y="8091"/>
                    </a:lnTo>
                    <a:lnTo>
                      <a:pt x="11041" y="4221"/>
                    </a:lnTo>
                    <a:lnTo>
                      <a:pt x="12917" y="2814"/>
                    </a:lnTo>
                    <a:lnTo>
                      <a:pt x="13400" y="0"/>
                    </a:lnTo>
                    <a:lnTo>
                      <a:pt x="16347" y="1900"/>
                    </a:lnTo>
                    <a:lnTo>
                      <a:pt x="18063" y="2814"/>
                    </a:lnTo>
                    <a:lnTo>
                      <a:pt x="21010" y="3588"/>
                    </a:lnTo>
                    <a:lnTo>
                      <a:pt x="21600" y="6965"/>
                    </a:lnTo>
                    <a:lnTo>
                      <a:pt x="19295" y="9428"/>
                    </a:lnTo>
                    <a:lnTo>
                      <a:pt x="17151" y="11398"/>
                    </a:lnTo>
                    <a:lnTo>
                      <a:pt x="15758" y="99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4" name="AutoShape 106" descr="AutoShape 147"/>
              <p:cNvSpPr>
                <a:spLocks/>
              </p:cNvSpPr>
              <p:nvPr/>
            </p:nvSpPr>
            <p:spPr bwMode="auto">
              <a:xfrm>
                <a:off x="2631566" y="2034457"/>
                <a:ext cx="33869" cy="15406"/>
              </a:xfrm>
              <a:custGeom>
                <a:avLst/>
                <a:gdLst>
                  <a:gd name="T0" fmla="*/ 1521491 w 21600"/>
                  <a:gd name="T1" fmla="*/ 262 h 21600"/>
                  <a:gd name="T2" fmla="*/ 1521491 w 21600"/>
                  <a:gd name="T3" fmla="*/ 262 h 21600"/>
                  <a:gd name="T4" fmla="*/ 1521491 w 21600"/>
                  <a:gd name="T5" fmla="*/ 262 h 21600"/>
                  <a:gd name="T6" fmla="*/ 1521491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5" y="3000"/>
                    </a:moveTo>
                    <a:lnTo>
                      <a:pt x="21600" y="0"/>
                    </a:lnTo>
                    <a:lnTo>
                      <a:pt x="17949" y="19800"/>
                    </a:lnTo>
                    <a:lnTo>
                      <a:pt x="3346" y="21600"/>
                    </a:lnTo>
                    <a:lnTo>
                      <a:pt x="0" y="13800"/>
                    </a:lnTo>
                    <a:lnTo>
                      <a:pt x="1825" y="30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5" name="AutoShape 107" descr="AutoShape 148"/>
              <p:cNvSpPr>
                <a:spLocks/>
              </p:cNvSpPr>
              <p:nvPr/>
            </p:nvSpPr>
            <p:spPr bwMode="auto">
              <a:xfrm>
                <a:off x="3945236" y="782975"/>
                <a:ext cx="1214899" cy="8150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006" y="9327"/>
                    </a:moveTo>
                    <a:lnTo>
                      <a:pt x="16445" y="9859"/>
                    </a:lnTo>
                    <a:lnTo>
                      <a:pt x="16478" y="10403"/>
                    </a:lnTo>
                    <a:lnTo>
                      <a:pt x="16872" y="10845"/>
                    </a:lnTo>
                    <a:lnTo>
                      <a:pt x="17265" y="10891"/>
                    </a:lnTo>
                    <a:lnTo>
                      <a:pt x="17566" y="10494"/>
                    </a:lnTo>
                    <a:lnTo>
                      <a:pt x="18127" y="10573"/>
                    </a:lnTo>
                    <a:lnTo>
                      <a:pt x="18261" y="11299"/>
                    </a:lnTo>
                    <a:lnTo>
                      <a:pt x="17767" y="11514"/>
                    </a:lnTo>
                    <a:lnTo>
                      <a:pt x="17340" y="12013"/>
                    </a:lnTo>
                    <a:lnTo>
                      <a:pt x="17499" y="12681"/>
                    </a:lnTo>
                    <a:lnTo>
                      <a:pt x="17834" y="13576"/>
                    </a:lnTo>
                    <a:lnTo>
                      <a:pt x="18328" y="14245"/>
                    </a:lnTo>
                    <a:lnTo>
                      <a:pt x="18328" y="14834"/>
                    </a:lnTo>
                    <a:lnTo>
                      <a:pt x="18420" y="15458"/>
                    </a:lnTo>
                    <a:lnTo>
                      <a:pt x="18621" y="16931"/>
                    </a:lnTo>
                    <a:lnTo>
                      <a:pt x="18353" y="17022"/>
                    </a:lnTo>
                    <a:lnTo>
                      <a:pt x="18294" y="17520"/>
                    </a:lnTo>
                    <a:lnTo>
                      <a:pt x="17926" y="17974"/>
                    </a:lnTo>
                    <a:lnTo>
                      <a:pt x="17960" y="18642"/>
                    </a:lnTo>
                    <a:lnTo>
                      <a:pt x="17600" y="19005"/>
                    </a:lnTo>
                    <a:lnTo>
                      <a:pt x="17340" y="19039"/>
                    </a:lnTo>
                    <a:lnTo>
                      <a:pt x="17265" y="19583"/>
                    </a:lnTo>
                    <a:lnTo>
                      <a:pt x="16972" y="19707"/>
                    </a:lnTo>
                    <a:lnTo>
                      <a:pt x="16905" y="20206"/>
                    </a:lnTo>
                    <a:lnTo>
                      <a:pt x="16244" y="20478"/>
                    </a:lnTo>
                    <a:lnTo>
                      <a:pt x="15750" y="20399"/>
                    </a:lnTo>
                    <a:lnTo>
                      <a:pt x="15156" y="20648"/>
                    </a:lnTo>
                    <a:lnTo>
                      <a:pt x="14553" y="21271"/>
                    </a:lnTo>
                    <a:lnTo>
                      <a:pt x="14294" y="21600"/>
                    </a:lnTo>
                    <a:lnTo>
                      <a:pt x="14127" y="20875"/>
                    </a:lnTo>
                    <a:lnTo>
                      <a:pt x="13892" y="20705"/>
                    </a:lnTo>
                    <a:lnTo>
                      <a:pt x="13733" y="21339"/>
                    </a:lnTo>
                    <a:lnTo>
                      <a:pt x="13164" y="20206"/>
                    </a:lnTo>
                    <a:lnTo>
                      <a:pt x="12570" y="19934"/>
                    </a:lnTo>
                    <a:lnTo>
                      <a:pt x="12177" y="19934"/>
                    </a:lnTo>
                    <a:lnTo>
                      <a:pt x="11582" y="20399"/>
                    </a:lnTo>
                    <a:lnTo>
                      <a:pt x="11290" y="20569"/>
                    </a:lnTo>
                    <a:lnTo>
                      <a:pt x="11348" y="21101"/>
                    </a:lnTo>
                    <a:lnTo>
                      <a:pt x="10821" y="21192"/>
                    </a:lnTo>
                    <a:lnTo>
                      <a:pt x="10720" y="20841"/>
                    </a:lnTo>
                    <a:lnTo>
                      <a:pt x="10352" y="20750"/>
                    </a:lnTo>
                    <a:lnTo>
                      <a:pt x="10252" y="19900"/>
                    </a:lnTo>
                    <a:lnTo>
                      <a:pt x="10059" y="19356"/>
                    </a:lnTo>
                    <a:lnTo>
                      <a:pt x="9624" y="19265"/>
                    </a:lnTo>
                    <a:lnTo>
                      <a:pt x="9658" y="18812"/>
                    </a:lnTo>
                    <a:lnTo>
                      <a:pt x="9934" y="18540"/>
                    </a:lnTo>
                    <a:lnTo>
                      <a:pt x="10084" y="18098"/>
                    </a:lnTo>
                    <a:lnTo>
                      <a:pt x="9934" y="17520"/>
                    </a:lnTo>
                    <a:lnTo>
                      <a:pt x="9825" y="17203"/>
                    </a:lnTo>
                    <a:lnTo>
                      <a:pt x="9398" y="17305"/>
                    </a:lnTo>
                    <a:lnTo>
                      <a:pt x="9139" y="16761"/>
                    </a:lnTo>
                    <a:lnTo>
                      <a:pt x="8704" y="16455"/>
                    </a:lnTo>
                    <a:lnTo>
                      <a:pt x="8101" y="16455"/>
                    </a:lnTo>
                    <a:lnTo>
                      <a:pt x="7641" y="16795"/>
                    </a:lnTo>
                    <a:lnTo>
                      <a:pt x="7440" y="17192"/>
                    </a:lnTo>
                    <a:lnTo>
                      <a:pt x="6812" y="17203"/>
                    </a:lnTo>
                    <a:lnTo>
                      <a:pt x="6385" y="16931"/>
                    </a:lnTo>
                    <a:lnTo>
                      <a:pt x="6193" y="17430"/>
                    </a:lnTo>
                    <a:lnTo>
                      <a:pt x="5833" y="17248"/>
                    </a:lnTo>
                    <a:lnTo>
                      <a:pt x="4979" y="17169"/>
                    </a:lnTo>
                    <a:lnTo>
                      <a:pt x="4603" y="16897"/>
                    </a:lnTo>
                    <a:lnTo>
                      <a:pt x="4310" y="16670"/>
                    </a:lnTo>
                    <a:lnTo>
                      <a:pt x="4268" y="16081"/>
                    </a:lnTo>
                    <a:lnTo>
                      <a:pt x="4143" y="16455"/>
                    </a:lnTo>
                    <a:lnTo>
                      <a:pt x="3741" y="16194"/>
                    </a:lnTo>
                    <a:lnTo>
                      <a:pt x="3414" y="15752"/>
                    </a:lnTo>
                    <a:lnTo>
                      <a:pt x="2988" y="15730"/>
                    </a:lnTo>
                    <a:lnTo>
                      <a:pt x="2653" y="15288"/>
                    </a:lnTo>
                    <a:lnTo>
                      <a:pt x="2084" y="15140"/>
                    </a:lnTo>
                    <a:lnTo>
                      <a:pt x="2084" y="14200"/>
                    </a:lnTo>
                    <a:lnTo>
                      <a:pt x="1799" y="13894"/>
                    </a:lnTo>
                    <a:lnTo>
                      <a:pt x="1356" y="13848"/>
                    </a:lnTo>
                    <a:lnTo>
                      <a:pt x="829" y="14290"/>
                    </a:lnTo>
                    <a:lnTo>
                      <a:pt x="460" y="13939"/>
                    </a:lnTo>
                    <a:lnTo>
                      <a:pt x="502" y="13225"/>
                    </a:lnTo>
                    <a:lnTo>
                      <a:pt x="310" y="12863"/>
                    </a:lnTo>
                    <a:lnTo>
                      <a:pt x="368" y="12364"/>
                    </a:lnTo>
                    <a:lnTo>
                      <a:pt x="460" y="11525"/>
                    </a:lnTo>
                    <a:lnTo>
                      <a:pt x="460" y="11072"/>
                    </a:lnTo>
                    <a:lnTo>
                      <a:pt x="402" y="11129"/>
                    </a:lnTo>
                    <a:lnTo>
                      <a:pt x="0" y="10777"/>
                    </a:lnTo>
                    <a:lnTo>
                      <a:pt x="75" y="9961"/>
                    </a:lnTo>
                    <a:lnTo>
                      <a:pt x="368" y="9655"/>
                    </a:lnTo>
                    <a:lnTo>
                      <a:pt x="929" y="10154"/>
                    </a:lnTo>
                    <a:lnTo>
                      <a:pt x="1096" y="9882"/>
                    </a:lnTo>
                    <a:lnTo>
                      <a:pt x="1063" y="9565"/>
                    </a:lnTo>
                    <a:lnTo>
                      <a:pt x="1724" y="9395"/>
                    </a:lnTo>
                    <a:lnTo>
                      <a:pt x="1858" y="9066"/>
                    </a:lnTo>
                    <a:lnTo>
                      <a:pt x="2159" y="8896"/>
                    </a:lnTo>
                    <a:lnTo>
                      <a:pt x="2184" y="7457"/>
                    </a:lnTo>
                    <a:lnTo>
                      <a:pt x="1891" y="7287"/>
                    </a:lnTo>
                    <a:lnTo>
                      <a:pt x="2017" y="6913"/>
                    </a:lnTo>
                    <a:lnTo>
                      <a:pt x="2787" y="6788"/>
                    </a:lnTo>
                    <a:lnTo>
                      <a:pt x="2912" y="6516"/>
                    </a:lnTo>
                    <a:lnTo>
                      <a:pt x="2946" y="5814"/>
                    </a:lnTo>
                    <a:lnTo>
                      <a:pt x="3339" y="5542"/>
                    </a:lnTo>
                    <a:lnTo>
                      <a:pt x="3808" y="5712"/>
                    </a:lnTo>
                    <a:lnTo>
                      <a:pt x="3975" y="4556"/>
                    </a:lnTo>
                    <a:lnTo>
                      <a:pt x="4176" y="4284"/>
                    </a:lnTo>
                    <a:lnTo>
                      <a:pt x="4469" y="4182"/>
                    </a:lnTo>
                    <a:lnTo>
                      <a:pt x="4569" y="3785"/>
                    </a:lnTo>
                    <a:lnTo>
                      <a:pt x="4804" y="3558"/>
                    </a:lnTo>
                    <a:lnTo>
                      <a:pt x="5005" y="3944"/>
                    </a:lnTo>
                    <a:lnTo>
                      <a:pt x="5557" y="4352"/>
                    </a:lnTo>
                    <a:lnTo>
                      <a:pt x="5699" y="4941"/>
                    </a:lnTo>
                    <a:lnTo>
                      <a:pt x="5959" y="5780"/>
                    </a:lnTo>
                    <a:lnTo>
                      <a:pt x="6821" y="6006"/>
                    </a:lnTo>
                    <a:lnTo>
                      <a:pt x="7206" y="6154"/>
                    </a:lnTo>
                    <a:lnTo>
                      <a:pt x="7641" y="6460"/>
                    </a:lnTo>
                    <a:lnTo>
                      <a:pt x="7917" y="7094"/>
                    </a:lnTo>
                    <a:lnTo>
                      <a:pt x="8176" y="7446"/>
                    </a:lnTo>
                    <a:lnTo>
                      <a:pt x="10285" y="7672"/>
                    </a:lnTo>
                    <a:lnTo>
                      <a:pt x="10754" y="7842"/>
                    </a:lnTo>
                    <a:lnTo>
                      <a:pt x="11315" y="8261"/>
                    </a:lnTo>
                    <a:lnTo>
                      <a:pt x="11875" y="8024"/>
                    </a:lnTo>
                    <a:lnTo>
                      <a:pt x="12177" y="7718"/>
                    </a:lnTo>
                    <a:lnTo>
                      <a:pt x="12938" y="7842"/>
                    </a:lnTo>
                    <a:lnTo>
                      <a:pt x="13532" y="7174"/>
                    </a:lnTo>
                    <a:lnTo>
                      <a:pt x="13599" y="6550"/>
                    </a:lnTo>
                    <a:lnTo>
                      <a:pt x="13566" y="5961"/>
                    </a:lnTo>
                    <a:lnTo>
                      <a:pt x="14093" y="6188"/>
                    </a:lnTo>
                    <a:lnTo>
                      <a:pt x="14461" y="5700"/>
                    </a:lnTo>
                    <a:lnTo>
                      <a:pt x="14788" y="5338"/>
                    </a:lnTo>
                    <a:lnTo>
                      <a:pt x="15348" y="4884"/>
                    </a:lnTo>
                    <a:lnTo>
                      <a:pt x="16018" y="4488"/>
                    </a:lnTo>
                    <a:lnTo>
                      <a:pt x="15708" y="3944"/>
                    </a:lnTo>
                    <a:lnTo>
                      <a:pt x="15097" y="4046"/>
                    </a:lnTo>
                    <a:lnTo>
                      <a:pt x="14788" y="4159"/>
                    </a:lnTo>
                    <a:lnTo>
                      <a:pt x="14704" y="3944"/>
                    </a:lnTo>
                    <a:lnTo>
                      <a:pt x="14662" y="2810"/>
                    </a:lnTo>
                    <a:lnTo>
                      <a:pt x="14754" y="2380"/>
                    </a:lnTo>
                    <a:lnTo>
                      <a:pt x="15047" y="2788"/>
                    </a:lnTo>
                    <a:lnTo>
                      <a:pt x="15549" y="2788"/>
                    </a:lnTo>
                    <a:lnTo>
                      <a:pt x="15650" y="1791"/>
                    </a:lnTo>
                    <a:lnTo>
                      <a:pt x="15943" y="1439"/>
                    </a:lnTo>
                    <a:lnTo>
                      <a:pt x="15675" y="544"/>
                    </a:lnTo>
                    <a:lnTo>
                      <a:pt x="15876" y="0"/>
                    </a:lnTo>
                    <a:lnTo>
                      <a:pt x="17499" y="57"/>
                    </a:lnTo>
                    <a:lnTo>
                      <a:pt x="17893" y="623"/>
                    </a:lnTo>
                    <a:lnTo>
                      <a:pt x="18261" y="1088"/>
                    </a:lnTo>
                    <a:lnTo>
                      <a:pt x="18529" y="1530"/>
                    </a:lnTo>
                    <a:lnTo>
                      <a:pt x="18621" y="2153"/>
                    </a:lnTo>
                    <a:lnTo>
                      <a:pt x="18922" y="2652"/>
                    </a:lnTo>
                    <a:lnTo>
                      <a:pt x="19583" y="2833"/>
                    </a:lnTo>
                    <a:lnTo>
                      <a:pt x="19884" y="3196"/>
                    </a:lnTo>
                    <a:lnTo>
                      <a:pt x="20202" y="3502"/>
                    </a:lnTo>
                    <a:lnTo>
                      <a:pt x="20345" y="3819"/>
                    </a:lnTo>
                    <a:lnTo>
                      <a:pt x="20738" y="3864"/>
                    </a:lnTo>
                    <a:lnTo>
                      <a:pt x="21408" y="3683"/>
                    </a:lnTo>
                    <a:lnTo>
                      <a:pt x="21533" y="3944"/>
                    </a:lnTo>
                    <a:lnTo>
                      <a:pt x="21600" y="4397"/>
                    </a:lnTo>
                    <a:lnTo>
                      <a:pt x="21332" y="4669"/>
                    </a:lnTo>
                    <a:lnTo>
                      <a:pt x="21299" y="5961"/>
                    </a:lnTo>
                    <a:lnTo>
                      <a:pt x="20939" y="5882"/>
                    </a:lnTo>
                    <a:lnTo>
                      <a:pt x="20738" y="6403"/>
                    </a:lnTo>
                    <a:lnTo>
                      <a:pt x="20771" y="6992"/>
                    </a:lnTo>
                    <a:lnTo>
                      <a:pt x="21140" y="7094"/>
                    </a:lnTo>
                    <a:lnTo>
                      <a:pt x="21123" y="7094"/>
                    </a:lnTo>
                    <a:lnTo>
                      <a:pt x="20738" y="7491"/>
                    </a:lnTo>
                    <a:lnTo>
                      <a:pt x="20378" y="7672"/>
                    </a:lnTo>
                    <a:lnTo>
                      <a:pt x="19976" y="8261"/>
                    </a:lnTo>
                    <a:lnTo>
                      <a:pt x="19617" y="8261"/>
                    </a:lnTo>
                    <a:lnTo>
                      <a:pt x="19282" y="8069"/>
                    </a:lnTo>
                    <a:lnTo>
                      <a:pt x="19081" y="8930"/>
                    </a:lnTo>
                    <a:lnTo>
                      <a:pt x="18721" y="9236"/>
                    </a:lnTo>
                    <a:lnTo>
                      <a:pt x="18261" y="9633"/>
                    </a:lnTo>
                    <a:lnTo>
                      <a:pt x="17692" y="9905"/>
                    </a:lnTo>
                    <a:lnTo>
                      <a:pt x="17667" y="9281"/>
                    </a:lnTo>
                    <a:lnTo>
                      <a:pt x="17566" y="8692"/>
                    </a:lnTo>
                    <a:lnTo>
                      <a:pt x="17399" y="8658"/>
                    </a:lnTo>
                    <a:lnTo>
                      <a:pt x="17173" y="8930"/>
                    </a:lnTo>
                    <a:lnTo>
                      <a:pt x="17006" y="932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6" name="AutoShape 108" descr="AutoShape 150"/>
              <p:cNvSpPr>
                <a:spLocks/>
              </p:cNvSpPr>
              <p:nvPr/>
            </p:nvSpPr>
            <p:spPr bwMode="auto">
              <a:xfrm>
                <a:off x="4997862" y="1070495"/>
                <a:ext cx="103010" cy="12194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204" y="0"/>
                    </a:moveTo>
                    <a:lnTo>
                      <a:pt x="21600" y="6366"/>
                    </a:lnTo>
                    <a:lnTo>
                      <a:pt x="18826" y="7503"/>
                    </a:lnTo>
                    <a:lnTo>
                      <a:pt x="16448" y="10838"/>
                    </a:lnTo>
                    <a:lnTo>
                      <a:pt x="12088" y="12354"/>
                    </a:lnTo>
                    <a:lnTo>
                      <a:pt x="17240" y="16143"/>
                    </a:lnTo>
                    <a:lnTo>
                      <a:pt x="15754" y="19781"/>
                    </a:lnTo>
                    <a:lnTo>
                      <a:pt x="9413" y="21600"/>
                    </a:lnTo>
                    <a:lnTo>
                      <a:pt x="6639" y="19478"/>
                    </a:lnTo>
                    <a:lnTo>
                      <a:pt x="1189" y="17735"/>
                    </a:lnTo>
                    <a:lnTo>
                      <a:pt x="4756" y="15613"/>
                    </a:lnTo>
                    <a:lnTo>
                      <a:pt x="5152" y="11672"/>
                    </a:lnTo>
                    <a:lnTo>
                      <a:pt x="1189" y="10838"/>
                    </a:lnTo>
                    <a:lnTo>
                      <a:pt x="0" y="10838"/>
                    </a:lnTo>
                    <a:lnTo>
                      <a:pt x="4261" y="8792"/>
                    </a:lnTo>
                    <a:lnTo>
                      <a:pt x="6639" y="3032"/>
                    </a:lnTo>
                    <a:lnTo>
                      <a:pt x="10602" y="4320"/>
                    </a:lnTo>
                    <a:lnTo>
                      <a:pt x="14862" y="4320"/>
                    </a:lnTo>
                    <a:lnTo>
                      <a:pt x="19618" y="379"/>
                    </a:lnTo>
                    <a:lnTo>
                      <a:pt x="212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7" name="AutoShape 109" descr="AutoShape 151"/>
              <p:cNvSpPr>
                <a:spLocks/>
              </p:cNvSpPr>
              <p:nvPr/>
            </p:nvSpPr>
            <p:spPr bwMode="auto">
              <a:xfrm>
                <a:off x="5161544" y="2091001"/>
                <a:ext cx="25402" cy="12705"/>
              </a:xfrm>
              <a:custGeom>
                <a:avLst/>
                <a:gdLst>
                  <a:gd name="T0" fmla="*/ 64266 w 21600"/>
                  <a:gd name="T1" fmla="*/ 32 h 21600"/>
                  <a:gd name="T2" fmla="*/ 64266 w 21600"/>
                  <a:gd name="T3" fmla="*/ 32 h 21600"/>
                  <a:gd name="T4" fmla="*/ 64266 w 21600"/>
                  <a:gd name="T5" fmla="*/ 32 h 21600"/>
                  <a:gd name="T6" fmla="*/ 642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96" y="21600"/>
                    </a:moveTo>
                    <a:lnTo>
                      <a:pt x="6676" y="20661"/>
                    </a:lnTo>
                    <a:lnTo>
                      <a:pt x="3142" y="17843"/>
                    </a:lnTo>
                    <a:lnTo>
                      <a:pt x="393" y="14087"/>
                    </a:lnTo>
                    <a:lnTo>
                      <a:pt x="0" y="13148"/>
                    </a:lnTo>
                    <a:lnTo>
                      <a:pt x="0" y="8452"/>
                    </a:lnTo>
                    <a:lnTo>
                      <a:pt x="393" y="7513"/>
                    </a:lnTo>
                    <a:lnTo>
                      <a:pt x="3142" y="3757"/>
                    </a:lnTo>
                    <a:lnTo>
                      <a:pt x="6676" y="1878"/>
                    </a:lnTo>
                    <a:lnTo>
                      <a:pt x="10996" y="0"/>
                    </a:lnTo>
                    <a:lnTo>
                      <a:pt x="18851" y="3757"/>
                    </a:lnTo>
                    <a:lnTo>
                      <a:pt x="20815" y="7513"/>
                    </a:lnTo>
                    <a:lnTo>
                      <a:pt x="21600" y="8452"/>
                    </a:lnTo>
                    <a:lnTo>
                      <a:pt x="21600" y="13148"/>
                    </a:lnTo>
                    <a:lnTo>
                      <a:pt x="20815" y="14087"/>
                    </a:lnTo>
                    <a:lnTo>
                      <a:pt x="18851" y="17843"/>
                    </a:lnTo>
                    <a:lnTo>
                      <a:pt x="14924" y="20661"/>
                    </a:lnTo>
                    <a:lnTo>
                      <a:pt x="10996"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8" name="AutoShape 110" descr="AutoShape 152"/>
              <p:cNvSpPr>
                <a:spLocks/>
              </p:cNvSpPr>
              <p:nvPr/>
            </p:nvSpPr>
            <p:spPr bwMode="auto">
              <a:xfrm>
                <a:off x="4388300" y="1432463"/>
                <a:ext cx="165095" cy="3902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67" y="8233"/>
                    </a:moveTo>
                    <a:lnTo>
                      <a:pt x="1469" y="7310"/>
                    </a:lnTo>
                    <a:lnTo>
                      <a:pt x="1469" y="5158"/>
                    </a:lnTo>
                    <a:lnTo>
                      <a:pt x="3977" y="4140"/>
                    </a:lnTo>
                    <a:lnTo>
                      <a:pt x="5201" y="2626"/>
                    </a:lnTo>
                    <a:lnTo>
                      <a:pt x="7343" y="1490"/>
                    </a:lnTo>
                    <a:lnTo>
                      <a:pt x="10953" y="852"/>
                    </a:lnTo>
                    <a:lnTo>
                      <a:pt x="11198" y="213"/>
                    </a:lnTo>
                    <a:lnTo>
                      <a:pt x="14318" y="0"/>
                    </a:lnTo>
                    <a:lnTo>
                      <a:pt x="15114" y="662"/>
                    </a:lnTo>
                    <a:lnTo>
                      <a:pt x="16215" y="1869"/>
                    </a:lnTo>
                    <a:lnTo>
                      <a:pt x="15114" y="2792"/>
                    </a:lnTo>
                    <a:lnTo>
                      <a:pt x="13095" y="3359"/>
                    </a:lnTo>
                    <a:lnTo>
                      <a:pt x="12850" y="4306"/>
                    </a:lnTo>
                    <a:lnTo>
                      <a:pt x="16032" y="4495"/>
                    </a:lnTo>
                    <a:lnTo>
                      <a:pt x="17439" y="5631"/>
                    </a:lnTo>
                    <a:lnTo>
                      <a:pt x="18173" y="7405"/>
                    </a:lnTo>
                    <a:lnTo>
                      <a:pt x="20866" y="7594"/>
                    </a:lnTo>
                    <a:lnTo>
                      <a:pt x="21600" y="8328"/>
                    </a:lnTo>
                    <a:lnTo>
                      <a:pt x="20376" y="9369"/>
                    </a:lnTo>
                    <a:lnTo>
                      <a:pt x="18724" y="9936"/>
                    </a:lnTo>
                    <a:lnTo>
                      <a:pt x="15787" y="10386"/>
                    </a:lnTo>
                    <a:lnTo>
                      <a:pt x="15542" y="12373"/>
                    </a:lnTo>
                    <a:lnTo>
                      <a:pt x="16215" y="13107"/>
                    </a:lnTo>
                    <a:lnTo>
                      <a:pt x="18479" y="14219"/>
                    </a:lnTo>
                    <a:lnTo>
                      <a:pt x="17684" y="16088"/>
                    </a:lnTo>
                    <a:lnTo>
                      <a:pt x="17929" y="17034"/>
                    </a:lnTo>
                    <a:lnTo>
                      <a:pt x="18908" y="18430"/>
                    </a:lnTo>
                    <a:lnTo>
                      <a:pt x="21294" y="19258"/>
                    </a:lnTo>
                    <a:lnTo>
                      <a:pt x="19397" y="20867"/>
                    </a:lnTo>
                    <a:lnTo>
                      <a:pt x="18173" y="21600"/>
                    </a:lnTo>
                    <a:lnTo>
                      <a:pt x="17011" y="19565"/>
                    </a:lnTo>
                    <a:lnTo>
                      <a:pt x="16215" y="18170"/>
                    </a:lnTo>
                    <a:lnTo>
                      <a:pt x="14074" y="17507"/>
                    </a:lnTo>
                    <a:lnTo>
                      <a:pt x="15114" y="14763"/>
                    </a:lnTo>
                    <a:lnTo>
                      <a:pt x="12422" y="13201"/>
                    </a:lnTo>
                    <a:lnTo>
                      <a:pt x="10953" y="14029"/>
                    </a:lnTo>
                    <a:lnTo>
                      <a:pt x="8995" y="14763"/>
                    </a:lnTo>
                    <a:lnTo>
                      <a:pt x="6119" y="14408"/>
                    </a:lnTo>
                    <a:lnTo>
                      <a:pt x="5629" y="11971"/>
                    </a:lnTo>
                    <a:lnTo>
                      <a:pt x="4895" y="10859"/>
                    </a:lnTo>
                    <a:lnTo>
                      <a:pt x="2509" y="9629"/>
                    </a:lnTo>
                    <a:lnTo>
                      <a:pt x="0" y="8801"/>
                    </a:lnTo>
                    <a:lnTo>
                      <a:pt x="367" y="823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19" name="AutoShape 111" descr="AutoShape 153"/>
              <p:cNvSpPr>
                <a:spLocks/>
              </p:cNvSpPr>
              <p:nvPr/>
            </p:nvSpPr>
            <p:spPr bwMode="auto">
              <a:xfrm>
                <a:off x="4453207" y="1938187"/>
                <a:ext cx="251167" cy="2503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161" y="3397"/>
                    </a:moveTo>
                    <a:lnTo>
                      <a:pt x="5441" y="2363"/>
                    </a:lnTo>
                    <a:lnTo>
                      <a:pt x="3208" y="0"/>
                    </a:lnTo>
                    <a:lnTo>
                      <a:pt x="284" y="258"/>
                    </a:lnTo>
                    <a:lnTo>
                      <a:pt x="0" y="1292"/>
                    </a:lnTo>
                    <a:lnTo>
                      <a:pt x="3370" y="3397"/>
                    </a:lnTo>
                    <a:lnTo>
                      <a:pt x="6212" y="5686"/>
                    </a:lnTo>
                    <a:lnTo>
                      <a:pt x="8161" y="7311"/>
                    </a:lnTo>
                    <a:lnTo>
                      <a:pt x="8811" y="9785"/>
                    </a:lnTo>
                    <a:lnTo>
                      <a:pt x="9947" y="11963"/>
                    </a:lnTo>
                    <a:lnTo>
                      <a:pt x="13764" y="16652"/>
                    </a:lnTo>
                    <a:lnTo>
                      <a:pt x="17134" y="20308"/>
                    </a:lnTo>
                    <a:lnTo>
                      <a:pt x="18230" y="21600"/>
                    </a:lnTo>
                    <a:lnTo>
                      <a:pt x="21600" y="20308"/>
                    </a:lnTo>
                    <a:lnTo>
                      <a:pt x="21153" y="18388"/>
                    </a:lnTo>
                    <a:lnTo>
                      <a:pt x="21153" y="16025"/>
                    </a:lnTo>
                    <a:lnTo>
                      <a:pt x="20179" y="14732"/>
                    </a:lnTo>
                    <a:lnTo>
                      <a:pt x="17337" y="13846"/>
                    </a:lnTo>
                    <a:lnTo>
                      <a:pt x="17337" y="12702"/>
                    </a:lnTo>
                    <a:lnTo>
                      <a:pt x="16362" y="11262"/>
                    </a:lnTo>
                    <a:lnTo>
                      <a:pt x="16159" y="9194"/>
                    </a:lnTo>
                    <a:lnTo>
                      <a:pt x="14251" y="7458"/>
                    </a:lnTo>
                    <a:lnTo>
                      <a:pt x="11653" y="6129"/>
                    </a:lnTo>
                    <a:lnTo>
                      <a:pt x="8161" y="339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0" name="AutoShape 112" descr="AutoShape 154"/>
              <p:cNvSpPr>
                <a:spLocks/>
              </p:cNvSpPr>
              <p:nvPr/>
            </p:nvSpPr>
            <p:spPr bwMode="auto">
              <a:xfrm>
                <a:off x="4687437" y="2087082"/>
                <a:ext cx="36689" cy="32093"/>
              </a:xfrm>
              <a:custGeom>
                <a:avLst/>
                <a:gdLst>
                  <a:gd name="T0" fmla="*/ 3667207 w 21600"/>
                  <a:gd name="T1" fmla="*/ 841302 h 21600"/>
                  <a:gd name="T2" fmla="*/ 3667207 w 21600"/>
                  <a:gd name="T3" fmla="*/ 841302 h 21600"/>
                  <a:gd name="T4" fmla="*/ 3667207 w 21600"/>
                  <a:gd name="T5" fmla="*/ 841302 h 21600"/>
                  <a:gd name="T6" fmla="*/ 3667207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4" y="0"/>
                    </a:moveTo>
                    <a:lnTo>
                      <a:pt x="10937" y="1421"/>
                    </a:lnTo>
                    <a:lnTo>
                      <a:pt x="18592" y="9095"/>
                    </a:lnTo>
                    <a:lnTo>
                      <a:pt x="21600" y="20463"/>
                    </a:lnTo>
                    <a:lnTo>
                      <a:pt x="13124" y="21600"/>
                    </a:lnTo>
                    <a:lnTo>
                      <a:pt x="0" y="7958"/>
                    </a:lnTo>
                    <a:lnTo>
                      <a:pt x="109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1" name="AutoShape 113" descr="AutoShape 155"/>
              <p:cNvSpPr>
                <a:spLocks/>
              </p:cNvSpPr>
              <p:nvPr/>
            </p:nvSpPr>
            <p:spPr bwMode="auto">
              <a:xfrm>
                <a:off x="4687437" y="2087082"/>
                <a:ext cx="36689" cy="32093"/>
              </a:xfrm>
              <a:custGeom>
                <a:avLst/>
                <a:gdLst>
                  <a:gd name="T0" fmla="*/ 3667207 w 21600"/>
                  <a:gd name="T1" fmla="*/ 841302 h 21600"/>
                  <a:gd name="T2" fmla="*/ 3667207 w 21600"/>
                  <a:gd name="T3" fmla="*/ 841302 h 21600"/>
                  <a:gd name="T4" fmla="*/ 3667207 w 21600"/>
                  <a:gd name="T5" fmla="*/ 841302 h 21600"/>
                  <a:gd name="T6" fmla="*/ 3667207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4" y="0"/>
                    </a:moveTo>
                    <a:lnTo>
                      <a:pt x="10937" y="1421"/>
                    </a:lnTo>
                    <a:lnTo>
                      <a:pt x="18592" y="9095"/>
                    </a:lnTo>
                    <a:lnTo>
                      <a:pt x="21600" y="20463"/>
                    </a:lnTo>
                    <a:lnTo>
                      <a:pt x="13124" y="21600"/>
                    </a:lnTo>
                    <a:lnTo>
                      <a:pt x="0" y="7958"/>
                    </a:lnTo>
                    <a:lnTo>
                      <a:pt x="1094"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2" name="AutoShape 114" descr="AutoShape 156"/>
              <p:cNvSpPr>
                <a:spLocks/>
              </p:cNvSpPr>
              <p:nvPr/>
            </p:nvSpPr>
            <p:spPr bwMode="auto">
              <a:xfrm>
                <a:off x="4691670" y="2185918"/>
                <a:ext cx="200370" cy="60332"/>
              </a:xfrm>
              <a:custGeom>
                <a:avLst/>
                <a:gdLst>
                  <a:gd name="T0" fmla="*/ 2147483646 w 21600"/>
                  <a:gd name="T1" fmla="*/ 871879393 h 21600"/>
                  <a:gd name="T2" fmla="*/ 2147483646 w 21600"/>
                  <a:gd name="T3" fmla="*/ 871879393 h 21600"/>
                  <a:gd name="T4" fmla="*/ 2147483646 w 21600"/>
                  <a:gd name="T5" fmla="*/ 871879393 h 21600"/>
                  <a:gd name="T6" fmla="*/ 2147483646 w 21600"/>
                  <a:gd name="T7" fmla="*/ 8718793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245" y="460"/>
                    </a:moveTo>
                    <a:lnTo>
                      <a:pt x="1166" y="2757"/>
                    </a:lnTo>
                    <a:lnTo>
                      <a:pt x="0" y="7813"/>
                    </a:lnTo>
                    <a:lnTo>
                      <a:pt x="1369" y="14400"/>
                    </a:lnTo>
                    <a:lnTo>
                      <a:pt x="5628" y="14400"/>
                    </a:lnTo>
                    <a:lnTo>
                      <a:pt x="7251" y="16851"/>
                    </a:lnTo>
                    <a:lnTo>
                      <a:pt x="11054" y="16851"/>
                    </a:lnTo>
                    <a:lnTo>
                      <a:pt x="11256" y="21600"/>
                    </a:lnTo>
                    <a:lnTo>
                      <a:pt x="21448" y="21600"/>
                    </a:lnTo>
                    <a:lnTo>
                      <a:pt x="21600" y="16238"/>
                    </a:lnTo>
                    <a:lnTo>
                      <a:pt x="19470" y="13174"/>
                    </a:lnTo>
                    <a:lnTo>
                      <a:pt x="19825" y="7813"/>
                    </a:lnTo>
                    <a:lnTo>
                      <a:pt x="17848" y="8426"/>
                    </a:lnTo>
                    <a:lnTo>
                      <a:pt x="15262" y="7813"/>
                    </a:lnTo>
                    <a:lnTo>
                      <a:pt x="13234" y="4136"/>
                    </a:lnTo>
                    <a:lnTo>
                      <a:pt x="9837" y="3523"/>
                    </a:lnTo>
                    <a:lnTo>
                      <a:pt x="6389" y="0"/>
                    </a:lnTo>
                    <a:lnTo>
                      <a:pt x="3245" y="46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3" name="AutoShape 115" descr="AutoShape 157"/>
              <p:cNvSpPr>
                <a:spLocks/>
              </p:cNvSpPr>
              <p:nvPr/>
            </p:nvSpPr>
            <p:spPr bwMode="auto">
              <a:xfrm>
                <a:off x="4904736" y="2240537"/>
                <a:ext cx="18346" cy="12705"/>
              </a:xfrm>
              <a:custGeom>
                <a:avLst/>
                <a:gdLst>
                  <a:gd name="T0" fmla="*/ 1792 w 21600"/>
                  <a:gd name="T1" fmla="*/ 32 h 21600"/>
                  <a:gd name="T2" fmla="*/ 1792 w 21600"/>
                  <a:gd name="T3" fmla="*/ 32 h 21600"/>
                  <a:gd name="T4" fmla="*/ 1792 w 21600"/>
                  <a:gd name="T5" fmla="*/ 32 h 21600"/>
                  <a:gd name="T6" fmla="*/ 179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7" y="21600"/>
                    </a:moveTo>
                    <a:lnTo>
                      <a:pt x="14954" y="20855"/>
                    </a:lnTo>
                    <a:lnTo>
                      <a:pt x="18831" y="17876"/>
                    </a:lnTo>
                    <a:lnTo>
                      <a:pt x="20492" y="14897"/>
                    </a:lnTo>
                    <a:lnTo>
                      <a:pt x="21600" y="12662"/>
                    </a:lnTo>
                    <a:lnTo>
                      <a:pt x="21600" y="8193"/>
                    </a:lnTo>
                    <a:lnTo>
                      <a:pt x="20492" y="6703"/>
                    </a:lnTo>
                    <a:lnTo>
                      <a:pt x="18831" y="3724"/>
                    </a:lnTo>
                    <a:lnTo>
                      <a:pt x="14954" y="745"/>
                    </a:lnTo>
                    <a:lnTo>
                      <a:pt x="11077" y="0"/>
                    </a:lnTo>
                    <a:lnTo>
                      <a:pt x="6646" y="745"/>
                    </a:lnTo>
                    <a:lnTo>
                      <a:pt x="3323" y="3724"/>
                    </a:lnTo>
                    <a:lnTo>
                      <a:pt x="554" y="6703"/>
                    </a:lnTo>
                    <a:lnTo>
                      <a:pt x="0" y="8193"/>
                    </a:lnTo>
                    <a:lnTo>
                      <a:pt x="0" y="12662"/>
                    </a:lnTo>
                    <a:lnTo>
                      <a:pt x="554" y="14897"/>
                    </a:lnTo>
                    <a:lnTo>
                      <a:pt x="3323" y="17876"/>
                    </a:lnTo>
                    <a:lnTo>
                      <a:pt x="6646" y="20855"/>
                    </a:lnTo>
                    <a:lnTo>
                      <a:pt x="1107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4" name="AutoShape 116" descr="AutoShape 158"/>
              <p:cNvSpPr>
                <a:spLocks/>
              </p:cNvSpPr>
              <p:nvPr/>
            </p:nvSpPr>
            <p:spPr bwMode="auto">
              <a:xfrm>
                <a:off x="4929430" y="2240537"/>
                <a:ext cx="12702" cy="12705"/>
              </a:xfrm>
              <a:custGeom>
                <a:avLst/>
                <a:gdLst>
                  <a:gd name="T0" fmla="*/ 32 w 21600"/>
                  <a:gd name="T1" fmla="*/ 32 h 21600"/>
                  <a:gd name="T2" fmla="*/ 32 w 21600"/>
                  <a:gd name="T3" fmla="*/ 32 h 21600"/>
                  <a:gd name="T4" fmla="*/ 32 w 21600"/>
                  <a:gd name="T5" fmla="*/ 32 h 21600"/>
                  <a:gd name="T6" fmla="*/ 3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50" y="21600"/>
                    </a:moveTo>
                    <a:lnTo>
                      <a:pt x="6750" y="20855"/>
                    </a:lnTo>
                    <a:lnTo>
                      <a:pt x="2700" y="17876"/>
                    </a:lnTo>
                    <a:lnTo>
                      <a:pt x="0" y="14897"/>
                    </a:lnTo>
                    <a:lnTo>
                      <a:pt x="0" y="6703"/>
                    </a:lnTo>
                    <a:lnTo>
                      <a:pt x="2700" y="3724"/>
                    </a:lnTo>
                    <a:lnTo>
                      <a:pt x="6750" y="745"/>
                    </a:lnTo>
                    <a:lnTo>
                      <a:pt x="9450" y="0"/>
                    </a:lnTo>
                    <a:lnTo>
                      <a:pt x="14850" y="745"/>
                    </a:lnTo>
                    <a:lnTo>
                      <a:pt x="18900" y="3724"/>
                    </a:lnTo>
                    <a:lnTo>
                      <a:pt x="21600" y="6703"/>
                    </a:lnTo>
                    <a:lnTo>
                      <a:pt x="21600" y="14897"/>
                    </a:lnTo>
                    <a:lnTo>
                      <a:pt x="18900" y="17876"/>
                    </a:lnTo>
                    <a:lnTo>
                      <a:pt x="14850" y="20855"/>
                    </a:lnTo>
                    <a:lnTo>
                      <a:pt x="945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5" name="AutoShape 117" descr="AutoShape 159"/>
              <p:cNvSpPr>
                <a:spLocks/>
              </p:cNvSpPr>
              <p:nvPr/>
            </p:nvSpPr>
            <p:spPr bwMode="auto">
              <a:xfrm>
                <a:off x="4955533" y="2234694"/>
                <a:ext cx="21170" cy="20541"/>
              </a:xfrm>
              <a:custGeom>
                <a:avLst/>
                <a:gdLst>
                  <a:gd name="T0" fmla="*/ 8657 w 21600"/>
                  <a:gd name="T1" fmla="*/ 6213 h 21600"/>
                  <a:gd name="T2" fmla="*/ 8657 w 21600"/>
                  <a:gd name="T3" fmla="*/ 6213 h 21600"/>
                  <a:gd name="T4" fmla="*/ 8657 w 21600"/>
                  <a:gd name="T5" fmla="*/ 6213 h 21600"/>
                  <a:gd name="T6" fmla="*/ 8657 w 21600"/>
                  <a:gd name="T7" fmla="*/ 62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98" y="7200"/>
                    </a:moveTo>
                    <a:lnTo>
                      <a:pt x="12409" y="0"/>
                    </a:lnTo>
                    <a:lnTo>
                      <a:pt x="21600" y="7200"/>
                    </a:lnTo>
                    <a:lnTo>
                      <a:pt x="20221" y="21600"/>
                    </a:lnTo>
                    <a:lnTo>
                      <a:pt x="0" y="13950"/>
                    </a:lnTo>
                    <a:lnTo>
                      <a:pt x="2298" y="72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6" name="AutoShape 118" descr="AutoShape 160"/>
              <p:cNvSpPr>
                <a:spLocks/>
              </p:cNvSpPr>
              <p:nvPr/>
            </p:nvSpPr>
            <p:spPr bwMode="auto">
              <a:xfrm>
                <a:off x="4985163" y="2269350"/>
                <a:ext cx="28224" cy="15405"/>
              </a:xfrm>
              <a:custGeom>
                <a:avLst/>
                <a:gdLst>
                  <a:gd name="T0" fmla="*/ 204759 w 21600"/>
                  <a:gd name="T1" fmla="*/ 262 h 21600"/>
                  <a:gd name="T2" fmla="*/ 204759 w 21600"/>
                  <a:gd name="T3" fmla="*/ 262 h 21600"/>
                  <a:gd name="T4" fmla="*/ 204759 w 21600"/>
                  <a:gd name="T5" fmla="*/ 262 h 21600"/>
                  <a:gd name="T6" fmla="*/ 204759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63" y="1851"/>
                    </a:moveTo>
                    <a:lnTo>
                      <a:pt x="0" y="21600"/>
                    </a:lnTo>
                    <a:lnTo>
                      <a:pt x="17573" y="12343"/>
                    </a:lnTo>
                    <a:lnTo>
                      <a:pt x="21600" y="0"/>
                    </a:lnTo>
                    <a:lnTo>
                      <a:pt x="2563" y="18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7" name="AutoShape 119" descr="AutoShape 161"/>
              <p:cNvSpPr>
                <a:spLocks/>
              </p:cNvSpPr>
              <p:nvPr/>
            </p:nvSpPr>
            <p:spPr bwMode="auto">
              <a:xfrm>
                <a:off x="5004919" y="2242395"/>
                <a:ext cx="47979" cy="20540"/>
              </a:xfrm>
              <a:custGeom>
                <a:avLst/>
                <a:gdLst>
                  <a:gd name="T0" fmla="*/ 70146424 w 21600"/>
                  <a:gd name="T1" fmla="*/ 6210 h 21600"/>
                  <a:gd name="T2" fmla="*/ 70146424 w 21600"/>
                  <a:gd name="T3" fmla="*/ 6210 h 21600"/>
                  <a:gd name="T4" fmla="*/ 70146424 w 21600"/>
                  <a:gd name="T5" fmla="*/ 6210 h 21600"/>
                  <a:gd name="T6" fmla="*/ 70146424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287"/>
                    </a:moveTo>
                    <a:lnTo>
                      <a:pt x="11744" y="0"/>
                    </a:lnTo>
                    <a:lnTo>
                      <a:pt x="21600" y="8922"/>
                    </a:lnTo>
                    <a:lnTo>
                      <a:pt x="14260" y="21600"/>
                    </a:lnTo>
                    <a:lnTo>
                      <a:pt x="1887" y="16435"/>
                    </a:lnTo>
                    <a:lnTo>
                      <a:pt x="0" y="32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8" name="AutoShape 120" descr="AutoShape 162"/>
              <p:cNvSpPr>
                <a:spLocks/>
              </p:cNvSpPr>
              <p:nvPr/>
            </p:nvSpPr>
            <p:spPr bwMode="auto">
              <a:xfrm>
                <a:off x="5067004" y="2269349"/>
                <a:ext cx="25402" cy="17974"/>
              </a:xfrm>
              <a:custGeom>
                <a:avLst/>
                <a:gdLst>
                  <a:gd name="T0" fmla="*/ 64266 w 21600"/>
                  <a:gd name="T1" fmla="*/ 1430 h 21600"/>
                  <a:gd name="T2" fmla="*/ 64266 w 21600"/>
                  <a:gd name="T3" fmla="*/ 1430 h 21600"/>
                  <a:gd name="T4" fmla="*/ 64266 w 21600"/>
                  <a:gd name="T5" fmla="*/ 1430 h 21600"/>
                  <a:gd name="T6" fmla="*/ 64266 w 21600"/>
                  <a:gd name="T7" fmla="*/ 1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7855" y="1620"/>
                    </a:lnTo>
                    <a:lnTo>
                      <a:pt x="0" y="21600"/>
                    </a:lnTo>
                    <a:lnTo>
                      <a:pt x="10996" y="21600"/>
                    </a:lnTo>
                    <a:lnTo>
                      <a:pt x="21600" y="864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29" name="AutoShape 121" descr="AutoShape 163"/>
              <p:cNvSpPr>
                <a:spLocks/>
              </p:cNvSpPr>
              <p:nvPr/>
            </p:nvSpPr>
            <p:spPr bwMode="auto">
              <a:xfrm>
                <a:off x="4752346" y="1903531"/>
                <a:ext cx="239878" cy="246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65" y="10556"/>
                    </a:moveTo>
                    <a:lnTo>
                      <a:pt x="550" y="10443"/>
                    </a:lnTo>
                    <a:lnTo>
                      <a:pt x="0" y="13223"/>
                    </a:lnTo>
                    <a:lnTo>
                      <a:pt x="1395" y="14012"/>
                    </a:lnTo>
                    <a:lnTo>
                      <a:pt x="1564" y="16078"/>
                    </a:lnTo>
                    <a:lnTo>
                      <a:pt x="3170" y="16341"/>
                    </a:lnTo>
                    <a:lnTo>
                      <a:pt x="3508" y="18895"/>
                    </a:lnTo>
                    <a:lnTo>
                      <a:pt x="4523" y="19046"/>
                    </a:lnTo>
                    <a:lnTo>
                      <a:pt x="5368" y="20097"/>
                    </a:lnTo>
                    <a:lnTo>
                      <a:pt x="8243" y="20698"/>
                    </a:lnTo>
                    <a:lnTo>
                      <a:pt x="9173" y="19496"/>
                    </a:lnTo>
                    <a:lnTo>
                      <a:pt x="10906" y="19797"/>
                    </a:lnTo>
                    <a:lnTo>
                      <a:pt x="11878" y="21600"/>
                    </a:lnTo>
                    <a:lnTo>
                      <a:pt x="14372" y="21412"/>
                    </a:lnTo>
                    <a:lnTo>
                      <a:pt x="14879" y="19947"/>
                    </a:lnTo>
                    <a:lnTo>
                      <a:pt x="15894" y="18482"/>
                    </a:lnTo>
                    <a:lnTo>
                      <a:pt x="15894" y="16829"/>
                    </a:lnTo>
                    <a:lnTo>
                      <a:pt x="17584" y="15514"/>
                    </a:lnTo>
                    <a:lnTo>
                      <a:pt x="18430" y="12659"/>
                    </a:lnTo>
                    <a:lnTo>
                      <a:pt x="20078" y="12058"/>
                    </a:lnTo>
                    <a:lnTo>
                      <a:pt x="20078" y="10255"/>
                    </a:lnTo>
                    <a:lnTo>
                      <a:pt x="18218" y="9091"/>
                    </a:lnTo>
                    <a:lnTo>
                      <a:pt x="18092" y="6086"/>
                    </a:lnTo>
                    <a:lnTo>
                      <a:pt x="19782" y="5034"/>
                    </a:lnTo>
                    <a:lnTo>
                      <a:pt x="21600" y="3719"/>
                    </a:lnTo>
                    <a:lnTo>
                      <a:pt x="21135" y="1916"/>
                    </a:lnTo>
                    <a:lnTo>
                      <a:pt x="18810" y="1503"/>
                    </a:lnTo>
                    <a:lnTo>
                      <a:pt x="17458" y="1014"/>
                    </a:lnTo>
                    <a:lnTo>
                      <a:pt x="15133" y="0"/>
                    </a:lnTo>
                    <a:lnTo>
                      <a:pt x="14752" y="1503"/>
                    </a:lnTo>
                    <a:lnTo>
                      <a:pt x="13273" y="2254"/>
                    </a:lnTo>
                    <a:lnTo>
                      <a:pt x="12723" y="4320"/>
                    </a:lnTo>
                    <a:lnTo>
                      <a:pt x="11117" y="5034"/>
                    </a:lnTo>
                    <a:lnTo>
                      <a:pt x="9257" y="6198"/>
                    </a:lnTo>
                    <a:lnTo>
                      <a:pt x="8285" y="8001"/>
                    </a:lnTo>
                    <a:lnTo>
                      <a:pt x="5876" y="7851"/>
                    </a:lnTo>
                    <a:lnTo>
                      <a:pt x="5411" y="9504"/>
                    </a:lnTo>
                    <a:lnTo>
                      <a:pt x="4565" y="1055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0" name="AutoShape 122" descr="AutoShape 164"/>
              <p:cNvSpPr>
                <a:spLocks/>
              </p:cNvSpPr>
              <p:nvPr/>
            </p:nvSpPr>
            <p:spPr bwMode="auto">
              <a:xfrm>
                <a:off x="4968231" y="2017771"/>
                <a:ext cx="142519" cy="1655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82" y="2839"/>
                    </a:moveTo>
                    <a:lnTo>
                      <a:pt x="4816" y="6346"/>
                    </a:lnTo>
                    <a:lnTo>
                      <a:pt x="3116" y="7905"/>
                    </a:lnTo>
                    <a:lnTo>
                      <a:pt x="2620" y="10522"/>
                    </a:lnTo>
                    <a:lnTo>
                      <a:pt x="0" y="11858"/>
                    </a:lnTo>
                    <a:lnTo>
                      <a:pt x="0" y="16478"/>
                    </a:lnTo>
                    <a:lnTo>
                      <a:pt x="2904" y="17592"/>
                    </a:lnTo>
                    <a:lnTo>
                      <a:pt x="3399" y="20654"/>
                    </a:lnTo>
                    <a:lnTo>
                      <a:pt x="6232" y="21099"/>
                    </a:lnTo>
                    <a:lnTo>
                      <a:pt x="7294" y="16089"/>
                    </a:lnTo>
                    <a:lnTo>
                      <a:pt x="9561" y="15643"/>
                    </a:lnTo>
                    <a:lnTo>
                      <a:pt x="9277" y="19540"/>
                    </a:lnTo>
                    <a:lnTo>
                      <a:pt x="11827" y="20264"/>
                    </a:lnTo>
                    <a:lnTo>
                      <a:pt x="12677" y="21600"/>
                    </a:lnTo>
                    <a:lnTo>
                      <a:pt x="15510" y="21099"/>
                    </a:lnTo>
                    <a:lnTo>
                      <a:pt x="15155" y="18260"/>
                    </a:lnTo>
                    <a:lnTo>
                      <a:pt x="11260" y="12581"/>
                    </a:lnTo>
                    <a:lnTo>
                      <a:pt x="13172" y="11245"/>
                    </a:lnTo>
                    <a:lnTo>
                      <a:pt x="15155" y="8351"/>
                    </a:lnTo>
                    <a:lnTo>
                      <a:pt x="13810" y="7237"/>
                    </a:lnTo>
                    <a:lnTo>
                      <a:pt x="11473" y="8184"/>
                    </a:lnTo>
                    <a:lnTo>
                      <a:pt x="9277" y="9019"/>
                    </a:lnTo>
                    <a:lnTo>
                      <a:pt x="7932" y="5734"/>
                    </a:lnTo>
                    <a:lnTo>
                      <a:pt x="7294" y="2672"/>
                    </a:lnTo>
                    <a:lnTo>
                      <a:pt x="8994" y="3062"/>
                    </a:lnTo>
                    <a:lnTo>
                      <a:pt x="10977" y="4175"/>
                    </a:lnTo>
                    <a:lnTo>
                      <a:pt x="14376" y="3786"/>
                    </a:lnTo>
                    <a:lnTo>
                      <a:pt x="16005" y="4621"/>
                    </a:lnTo>
                    <a:lnTo>
                      <a:pt x="19688" y="3786"/>
                    </a:lnTo>
                    <a:lnTo>
                      <a:pt x="21600" y="2839"/>
                    </a:lnTo>
                    <a:lnTo>
                      <a:pt x="20750" y="0"/>
                    </a:lnTo>
                    <a:lnTo>
                      <a:pt x="18767" y="0"/>
                    </a:lnTo>
                    <a:lnTo>
                      <a:pt x="17422" y="1948"/>
                    </a:lnTo>
                    <a:lnTo>
                      <a:pt x="10198" y="1503"/>
                    </a:lnTo>
                    <a:lnTo>
                      <a:pt x="6020" y="1726"/>
                    </a:lnTo>
                    <a:lnTo>
                      <a:pt x="5382" y="283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1" name="AutoShape 123" descr="AutoShape 165"/>
              <p:cNvSpPr>
                <a:spLocks/>
              </p:cNvSpPr>
              <p:nvPr/>
            </p:nvSpPr>
            <p:spPr bwMode="auto">
              <a:xfrm>
                <a:off x="4601366" y="1731536"/>
                <a:ext cx="121352" cy="975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993" y="18064"/>
                    </a:moveTo>
                    <a:lnTo>
                      <a:pt x="4034" y="19688"/>
                    </a:lnTo>
                    <a:lnTo>
                      <a:pt x="3362" y="12425"/>
                    </a:lnTo>
                    <a:lnTo>
                      <a:pt x="0" y="9462"/>
                    </a:lnTo>
                    <a:lnTo>
                      <a:pt x="1681" y="4205"/>
                    </a:lnTo>
                    <a:lnTo>
                      <a:pt x="5379" y="0"/>
                    </a:lnTo>
                    <a:lnTo>
                      <a:pt x="8993" y="2581"/>
                    </a:lnTo>
                    <a:lnTo>
                      <a:pt x="12943" y="1912"/>
                    </a:lnTo>
                    <a:lnTo>
                      <a:pt x="15633" y="5257"/>
                    </a:lnTo>
                    <a:lnTo>
                      <a:pt x="19667" y="1912"/>
                    </a:lnTo>
                    <a:lnTo>
                      <a:pt x="21348" y="3345"/>
                    </a:lnTo>
                    <a:lnTo>
                      <a:pt x="21600" y="11756"/>
                    </a:lnTo>
                    <a:lnTo>
                      <a:pt x="18995" y="14050"/>
                    </a:lnTo>
                    <a:lnTo>
                      <a:pt x="15296" y="18064"/>
                    </a:lnTo>
                    <a:lnTo>
                      <a:pt x="11682" y="21600"/>
                    </a:lnTo>
                    <a:lnTo>
                      <a:pt x="8993" y="18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2" name="AutoShape 124" descr="AutoShape 166"/>
              <p:cNvSpPr>
                <a:spLocks/>
              </p:cNvSpPr>
              <p:nvPr/>
            </p:nvSpPr>
            <p:spPr bwMode="auto">
              <a:xfrm>
                <a:off x="4597130" y="1535147"/>
                <a:ext cx="162272" cy="3388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18"/>
                    </a:moveTo>
                    <a:lnTo>
                      <a:pt x="1681" y="3027"/>
                    </a:lnTo>
                    <a:lnTo>
                      <a:pt x="6598" y="3791"/>
                    </a:lnTo>
                    <a:lnTo>
                      <a:pt x="7096" y="4636"/>
                    </a:lnTo>
                    <a:lnTo>
                      <a:pt x="6412" y="6027"/>
                    </a:lnTo>
                    <a:lnTo>
                      <a:pt x="8341" y="7036"/>
                    </a:lnTo>
                    <a:lnTo>
                      <a:pt x="12823" y="9818"/>
                    </a:lnTo>
                    <a:lnTo>
                      <a:pt x="15251" y="10582"/>
                    </a:lnTo>
                    <a:lnTo>
                      <a:pt x="15251" y="13064"/>
                    </a:lnTo>
                    <a:lnTo>
                      <a:pt x="16496" y="13473"/>
                    </a:lnTo>
                    <a:lnTo>
                      <a:pt x="16682" y="15873"/>
                    </a:lnTo>
                    <a:lnTo>
                      <a:pt x="14753" y="16527"/>
                    </a:lnTo>
                    <a:lnTo>
                      <a:pt x="12014" y="17673"/>
                    </a:lnTo>
                    <a:lnTo>
                      <a:pt x="9337" y="18682"/>
                    </a:lnTo>
                    <a:lnTo>
                      <a:pt x="10520" y="19418"/>
                    </a:lnTo>
                    <a:lnTo>
                      <a:pt x="9026" y="20291"/>
                    </a:lnTo>
                    <a:lnTo>
                      <a:pt x="10084" y="21600"/>
                    </a:lnTo>
                    <a:lnTo>
                      <a:pt x="15251" y="19827"/>
                    </a:lnTo>
                    <a:lnTo>
                      <a:pt x="19670" y="18136"/>
                    </a:lnTo>
                    <a:lnTo>
                      <a:pt x="20853" y="17373"/>
                    </a:lnTo>
                    <a:lnTo>
                      <a:pt x="21600" y="14127"/>
                    </a:lnTo>
                    <a:lnTo>
                      <a:pt x="20168" y="11345"/>
                    </a:lnTo>
                    <a:lnTo>
                      <a:pt x="15998" y="9382"/>
                    </a:lnTo>
                    <a:lnTo>
                      <a:pt x="11080" y="6900"/>
                    </a:lnTo>
                    <a:lnTo>
                      <a:pt x="11080" y="5182"/>
                    </a:lnTo>
                    <a:lnTo>
                      <a:pt x="12512" y="4418"/>
                    </a:lnTo>
                    <a:lnTo>
                      <a:pt x="15998" y="3382"/>
                    </a:lnTo>
                    <a:lnTo>
                      <a:pt x="11765" y="655"/>
                    </a:lnTo>
                    <a:lnTo>
                      <a:pt x="7345" y="0"/>
                    </a:lnTo>
                    <a:lnTo>
                      <a:pt x="4420" y="0"/>
                    </a:lnTo>
                    <a:lnTo>
                      <a:pt x="0" y="11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3" name="AutoShape 125" descr="AutoShape 167"/>
              <p:cNvSpPr>
                <a:spLocks/>
              </p:cNvSpPr>
              <p:nvPr/>
            </p:nvSpPr>
            <p:spPr bwMode="auto">
              <a:xfrm>
                <a:off x="5292770" y="2088366"/>
                <a:ext cx="213069" cy="1745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72" y="4097"/>
                    </a:moveTo>
                    <a:lnTo>
                      <a:pt x="16630" y="3192"/>
                    </a:lnTo>
                    <a:lnTo>
                      <a:pt x="12138" y="1064"/>
                    </a:lnTo>
                    <a:lnTo>
                      <a:pt x="10800" y="0"/>
                    </a:lnTo>
                    <a:lnTo>
                      <a:pt x="8363" y="638"/>
                    </a:lnTo>
                    <a:lnTo>
                      <a:pt x="6069" y="3405"/>
                    </a:lnTo>
                    <a:lnTo>
                      <a:pt x="3441" y="5054"/>
                    </a:lnTo>
                    <a:lnTo>
                      <a:pt x="956" y="5480"/>
                    </a:lnTo>
                    <a:lnTo>
                      <a:pt x="0" y="5852"/>
                    </a:lnTo>
                    <a:lnTo>
                      <a:pt x="956" y="7767"/>
                    </a:lnTo>
                    <a:lnTo>
                      <a:pt x="3250" y="7342"/>
                    </a:lnTo>
                    <a:lnTo>
                      <a:pt x="6260" y="9257"/>
                    </a:lnTo>
                    <a:lnTo>
                      <a:pt x="8363" y="10747"/>
                    </a:lnTo>
                    <a:lnTo>
                      <a:pt x="10370" y="12822"/>
                    </a:lnTo>
                    <a:lnTo>
                      <a:pt x="10609" y="15535"/>
                    </a:lnTo>
                    <a:lnTo>
                      <a:pt x="10035" y="16812"/>
                    </a:lnTo>
                    <a:lnTo>
                      <a:pt x="8172" y="17663"/>
                    </a:lnTo>
                    <a:lnTo>
                      <a:pt x="8506" y="19738"/>
                    </a:lnTo>
                    <a:lnTo>
                      <a:pt x="11326" y="19525"/>
                    </a:lnTo>
                    <a:lnTo>
                      <a:pt x="14002" y="19525"/>
                    </a:lnTo>
                    <a:lnTo>
                      <a:pt x="14958" y="20802"/>
                    </a:lnTo>
                    <a:lnTo>
                      <a:pt x="16821" y="21600"/>
                    </a:lnTo>
                    <a:lnTo>
                      <a:pt x="19450" y="20642"/>
                    </a:lnTo>
                    <a:lnTo>
                      <a:pt x="20596" y="18301"/>
                    </a:lnTo>
                    <a:lnTo>
                      <a:pt x="21600" y="16546"/>
                    </a:lnTo>
                    <a:lnTo>
                      <a:pt x="18972" y="409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4" name="AutoShape 126" descr="AutoShape 168"/>
              <p:cNvSpPr>
                <a:spLocks/>
              </p:cNvSpPr>
              <p:nvPr/>
            </p:nvSpPr>
            <p:spPr bwMode="auto">
              <a:xfrm>
                <a:off x="5151666" y="1994666"/>
                <a:ext cx="38101" cy="70600"/>
              </a:xfrm>
              <a:custGeom>
                <a:avLst/>
                <a:gdLst>
                  <a:gd name="T0" fmla="*/ 5555814 w 21600"/>
                  <a:gd name="T1" fmla="*/ 2147483646 h 21600"/>
                  <a:gd name="T2" fmla="*/ 5555814 w 21600"/>
                  <a:gd name="T3" fmla="*/ 2147483646 h 21600"/>
                  <a:gd name="T4" fmla="*/ 5555814 w 21600"/>
                  <a:gd name="T5" fmla="*/ 2147483646 h 21600"/>
                  <a:gd name="T6" fmla="*/ 5555814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37" y="8771"/>
                    </a:moveTo>
                    <a:lnTo>
                      <a:pt x="0" y="11258"/>
                    </a:lnTo>
                    <a:lnTo>
                      <a:pt x="3554" y="17542"/>
                    </a:lnTo>
                    <a:lnTo>
                      <a:pt x="16132" y="21600"/>
                    </a:lnTo>
                    <a:lnTo>
                      <a:pt x="20506" y="12960"/>
                    </a:lnTo>
                    <a:lnTo>
                      <a:pt x="21600" y="5629"/>
                    </a:lnTo>
                    <a:lnTo>
                      <a:pt x="17225" y="0"/>
                    </a:lnTo>
                    <a:lnTo>
                      <a:pt x="10937" y="2618"/>
                    </a:lnTo>
                    <a:lnTo>
                      <a:pt x="10937" y="877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5" name="AutoShape 127" descr="AutoShape 169"/>
              <p:cNvSpPr>
                <a:spLocks/>
              </p:cNvSpPr>
              <p:nvPr/>
            </p:nvSpPr>
            <p:spPr bwMode="auto">
              <a:xfrm>
                <a:off x="5181299" y="2114037"/>
                <a:ext cx="53622" cy="24391"/>
              </a:xfrm>
              <a:custGeom>
                <a:avLst/>
                <a:gdLst>
                  <a:gd name="T0" fmla="*/ 238342995 w 21600"/>
                  <a:gd name="T1" fmla="*/ 41112 h 21600"/>
                  <a:gd name="T2" fmla="*/ 238342995 w 21600"/>
                  <a:gd name="T3" fmla="*/ 41112 h 21600"/>
                  <a:gd name="T4" fmla="*/ 238342995 w 21600"/>
                  <a:gd name="T5" fmla="*/ 41112 h 21600"/>
                  <a:gd name="T6" fmla="*/ 238342995 w 21600"/>
                  <a:gd name="T7" fmla="*/ 411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314" y="4320"/>
                    </a:moveTo>
                    <a:lnTo>
                      <a:pt x="9836" y="0"/>
                    </a:lnTo>
                    <a:lnTo>
                      <a:pt x="16200" y="0"/>
                    </a:lnTo>
                    <a:lnTo>
                      <a:pt x="20636" y="12175"/>
                    </a:lnTo>
                    <a:lnTo>
                      <a:pt x="21600" y="21600"/>
                    </a:lnTo>
                    <a:lnTo>
                      <a:pt x="14464" y="15316"/>
                    </a:lnTo>
                    <a:lnTo>
                      <a:pt x="7714" y="12175"/>
                    </a:lnTo>
                    <a:lnTo>
                      <a:pt x="0" y="15316"/>
                    </a:lnTo>
                    <a:lnTo>
                      <a:pt x="2314" y="432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6" name="AutoShape 128" descr="AutoShape 170"/>
              <p:cNvSpPr>
                <a:spLocks/>
              </p:cNvSpPr>
              <p:nvPr/>
            </p:nvSpPr>
            <p:spPr bwMode="auto">
              <a:xfrm>
                <a:off x="5103692" y="2091643"/>
                <a:ext cx="39513" cy="12705"/>
              </a:xfrm>
              <a:custGeom>
                <a:avLst/>
                <a:gdLst>
                  <a:gd name="T0" fmla="*/ 8290707 w 21600"/>
                  <a:gd name="T1" fmla="*/ 32 h 21600"/>
                  <a:gd name="T2" fmla="*/ 8290707 w 21600"/>
                  <a:gd name="T3" fmla="*/ 32 h 21600"/>
                  <a:gd name="T4" fmla="*/ 8290707 w 21600"/>
                  <a:gd name="T5" fmla="*/ 32 h 21600"/>
                  <a:gd name="T6" fmla="*/ 8290707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6429" y="21600"/>
                    </a:lnTo>
                    <a:lnTo>
                      <a:pt x="3343" y="17788"/>
                    </a:lnTo>
                    <a:lnTo>
                      <a:pt x="771" y="15247"/>
                    </a:lnTo>
                    <a:lnTo>
                      <a:pt x="0" y="11435"/>
                    </a:lnTo>
                    <a:lnTo>
                      <a:pt x="257" y="8894"/>
                    </a:lnTo>
                    <a:lnTo>
                      <a:pt x="771" y="6353"/>
                    </a:lnTo>
                    <a:lnTo>
                      <a:pt x="3343" y="3812"/>
                    </a:lnTo>
                    <a:lnTo>
                      <a:pt x="6429" y="0"/>
                    </a:lnTo>
                    <a:lnTo>
                      <a:pt x="14914" y="0"/>
                    </a:lnTo>
                    <a:lnTo>
                      <a:pt x="18514" y="3812"/>
                    </a:lnTo>
                    <a:lnTo>
                      <a:pt x="20829" y="6353"/>
                    </a:lnTo>
                    <a:lnTo>
                      <a:pt x="21343" y="8894"/>
                    </a:lnTo>
                    <a:lnTo>
                      <a:pt x="21600" y="11435"/>
                    </a:lnTo>
                    <a:lnTo>
                      <a:pt x="20829" y="15247"/>
                    </a:lnTo>
                    <a:lnTo>
                      <a:pt x="18514" y="17788"/>
                    </a:lnTo>
                    <a:lnTo>
                      <a:pt x="14914" y="21600"/>
                    </a:lnTo>
                    <a:lnTo>
                      <a:pt x="108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7" name="AutoShape 129" descr="AutoShape 171"/>
              <p:cNvSpPr>
                <a:spLocks/>
              </p:cNvSpPr>
              <p:nvPr/>
            </p:nvSpPr>
            <p:spPr bwMode="auto">
              <a:xfrm>
                <a:off x="5304058" y="2072965"/>
                <a:ext cx="53623" cy="33376"/>
              </a:xfrm>
              <a:custGeom>
                <a:avLst/>
                <a:gdLst>
                  <a:gd name="T0" fmla="*/ 238390478 w 21600"/>
                  <a:gd name="T1" fmla="*/ 1294803 h 21600"/>
                  <a:gd name="T2" fmla="*/ 238390478 w 21600"/>
                  <a:gd name="T3" fmla="*/ 1294803 h 21600"/>
                  <a:gd name="T4" fmla="*/ 238390478 w 21600"/>
                  <a:gd name="T5" fmla="*/ 1294803 h 21600"/>
                  <a:gd name="T6" fmla="*/ 238390478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337" y="20463"/>
                    </a:moveTo>
                    <a:lnTo>
                      <a:pt x="0" y="21600"/>
                    </a:lnTo>
                    <a:lnTo>
                      <a:pt x="1516" y="11084"/>
                    </a:lnTo>
                    <a:lnTo>
                      <a:pt x="5305" y="0"/>
                    </a:lnTo>
                    <a:lnTo>
                      <a:pt x="14211" y="2274"/>
                    </a:lnTo>
                    <a:lnTo>
                      <a:pt x="21600" y="5684"/>
                    </a:lnTo>
                    <a:lnTo>
                      <a:pt x="19516" y="13642"/>
                    </a:lnTo>
                    <a:lnTo>
                      <a:pt x="13642" y="21600"/>
                    </a:lnTo>
                    <a:lnTo>
                      <a:pt x="8337" y="2046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8" name="AutoShape 130" descr="AutoShape 172"/>
              <p:cNvSpPr>
                <a:spLocks/>
              </p:cNvSpPr>
              <p:nvPr/>
            </p:nvSpPr>
            <p:spPr bwMode="auto">
              <a:xfrm>
                <a:off x="4735414" y="1608310"/>
                <a:ext cx="40924" cy="55197"/>
              </a:xfrm>
              <a:custGeom>
                <a:avLst/>
                <a:gdLst>
                  <a:gd name="T0" fmla="*/ 12195225 w 21600"/>
                  <a:gd name="T1" fmla="*/ 327711655 h 21600"/>
                  <a:gd name="T2" fmla="*/ 12195225 w 21600"/>
                  <a:gd name="T3" fmla="*/ 327711655 h 21600"/>
                  <a:gd name="T4" fmla="*/ 12195225 w 21600"/>
                  <a:gd name="T5" fmla="*/ 327711655 h 21600"/>
                  <a:gd name="T6" fmla="*/ 12195225 w 21600"/>
                  <a:gd name="T7" fmla="*/ 327711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52" y="4521"/>
                    </a:moveTo>
                    <a:lnTo>
                      <a:pt x="0" y="11721"/>
                    </a:lnTo>
                    <a:lnTo>
                      <a:pt x="993" y="21600"/>
                    </a:lnTo>
                    <a:lnTo>
                      <a:pt x="10924" y="21600"/>
                    </a:lnTo>
                    <a:lnTo>
                      <a:pt x="21600" y="12391"/>
                    </a:lnTo>
                    <a:lnTo>
                      <a:pt x="14648" y="0"/>
                    </a:lnTo>
                    <a:lnTo>
                      <a:pt x="6952" y="45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39" name="AutoShape 131" descr="AutoShape 173"/>
              <p:cNvSpPr>
                <a:spLocks/>
              </p:cNvSpPr>
              <p:nvPr/>
            </p:nvSpPr>
            <p:spPr bwMode="auto">
              <a:xfrm>
                <a:off x="4893447" y="1921503"/>
                <a:ext cx="26813" cy="32093"/>
              </a:xfrm>
              <a:custGeom>
                <a:avLst/>
                <a:gdLst>
                  <a:gd name="T0" fmla="*/ 116466 w 21600"/>
                  <a:gd name="T1" fmla="*/ 841302 h 21600"/>
                  <a:gd name="T2" fmla="*/ 116466 w 21600"/>
                  <a:gd name="T3" fmla="*/ 841302 h 21600"/>
                  <a:gd name="T4" fmla="*/ 116466 w 21600"/>
                  <a:gd name="T5" fmla="*/ 841302 h 21600"/>
                  <a:gd name="T6" fmla="*/ 116466 w 21600"/>
                  <a:gd name="T7" fmla="*/ 8413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14" y="0"/>
                    </a:moveTo>
                    <a:lnTo>
                      <a:pt x="5014" y="5760"/>
                    </a:lnTo>
                    <a:lnTo>
                      <a:pt x="0" y="21600"/>
                    </a:lnTo>
                    <a:lnTo>
                      <a:pt x="16586" y="15264"/>
                    </a:lnTo>
                    <a:lnTo>
                      <a:pt x="21600" y="7200"/>
                    </a:lnTo>
                    <a:lnTo>
                      <a:pt x="185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0" name="AutoShape 132" descr="AutoShape 174"/>
              <p:cNvSpPr>
                <a:spLocks/>
              </p:cNvSpPr>
              <p:nvPr/>
            </p:nvSpPr>
            <p:spPr bwMode="auto">
              <a:xfrm>
                <a:off x="3338493" y="1134672"/>
                <a:ext cx="423311" cy="35170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 y="0"/>
                    </a:moveTo>
                    <a:lnTo>
                      <a:pt x="0" y="550"/>
                    </a:lnTo>
                    <a:lnTo>
                      <a:pt x="503" y="2097"/>
                    </a:lnTo>
                    <a:lnTo>
                      <a:pt x="1055" y="3644"/>
                    </a:lnTo>
                    <a:lnTo>
                      <a:pt x="1343" y="5217"/>
                    </a:lnTo>
                    <a:lnTo>
                      <a:pt x="1486" y="6160"/>
                    </a:lnTo>
                    <a:lnTo>
                      <a:pt x="2637" y="6370"/>
                    </a:lnTo>
                    <a:lnTo>
                      <a:pt x="2445" y="7628"/>
                    </a:lnTo>
                    <a:lnTo>
                      <a:pt x="1702" y="8231"/>
                    </a:lnTo>
                    <a:lnTo>
                      <a:pt x="1702" y="9489"/>
                    </a:lnTo>
                    <a:lnTo>
                      <a:pt x="2709" y="9987"/>
                    </a:lnTo>
                    <a:lnTo>
                      <a:pt x="2925" y="11036"/>
                    </a:lnTo>
                    <a:lnTo>
                      <a:pt x="3692" y="11246"/>
                    </a:lnTo>
                    <a:lnTo>
                      <a:pt x="4435" y="11036"/>
                    </a:lnTo>
                    <a:lnTo>
                      <a:pt x="4627" y="12058"/>
                    </a:lnTo>
                    <a:lnTo>
                      <a:pt x="4267" y="13212"/>
                    </a:lnTo>
                    <a:lnTo>
                      <a:pt x="4915" y="13500"/>
                    </a:lnTo>
                    <a:lnTo>
                      <a:pt x="5010" y="14653"/>
                    </a:lnTo>
                    <a:lnTo>
                      <a:pt x="5490" y="15178"/>
                    </a:lnTo>
                    <a:lnTo>
                      <a:pt x="6521" y="14968"/>
                    </a:lnTo>
                    <a:lnTo>
                      <a:pt x="6593" y="14470"/>
                    </a:lnTo>
                    <a:lnTo>
                      <a:pt x="7168" y="15571"/>
                    </a:lnTo>
                    <a:lnTo>
                      <a:pt x="7480" y="17249"/>
                    </a:lnTo>
                    <a:lnTo>
                      <a:pt x="8415" y="17563"/>
                    </a:lnTo>
                    <a:lnTo>
                      <a:pt x="8319" y="18271"/>
                    </a:lnTo>
                    <a:lnTo>
                      <a:pt x="9278" y="18376"/>
                    </a:lnTo>
                    <a:lnTo>
                      <a:pt x="9829" y="19346"/>
                    </a:lnTo>
                    <a:lnTo>
                      <a:pt x="13161" y="19529"/>
                    </a:lnTo>
                    <a:lnTo>
                      <a:pt x="13617" y="18585"/>
                    </a:lnTo>
                    <a:lnTo>
                      <a:pt x="14288" y="18900"/>
                    </a:lnTo>
                    <a:lnTo>
                      <a:pt x="14672" y="20787"/>
                    </a:lnTo>
                    <a:lnTo>
                      <a:pt x="15822" y="21600"/>
                    </a:lnTo>
                    <a:lnTo>
                      <a:pt x="19131" y="21364"/>
                    </a:lnTo>
                    <a:lnTo>
                      <a:pt x="19778" y="21600"/>
                    </a:lnTo>
                    <a:lnTo>
                      <a:pt x="20066" y="20447"/>
                    </a:lnTo>
                    <a:lnTo>
                      <a:pt x="20929" y="20158"/>
                    </a:lnTo>
                    <a:lnTo>
                      <a:pt x="21600" y="19215"/>
                    </a:lnTo>
                    <a:lnTo>
                      <a:pt x="21192" y="18481"/>
                    </a:lnTo>
                    <a:lnTo>
                      <a:pt x="20353" y="18376"/>
                    </a:lnTo>
                    <a:lnTo>
                      <a:pt x="20066" y="17039"/>
                    </a:lnTo>
                    <a:lnTo>
                      <a:pt x="18819" y="16410"/>
                    </a:lnTo>
                    <a:lnTo>
                      <a:pt x="18939" y="15283"/>
                    </a:lnTo>
                    <a:lnTo>
                      <a:pt x="19490" y="14470"/>
                    </a:lnTo>
                    <a:lnTo>
                      <a:pt x="19131" y="13002"/>
                    </a:lnTo>
                    <a:lnTo>
                      <a:pt x="17788" y="13002"/>
                    </a:lnTo>
                    <a:lnTo>
                      <a:pt x="18076" y="10092"/>
                    </a:lnTo>
                    <a:lnTo>
                      <a:pt x="17788" y="8231"/>
                    </a:lnTo>
                    <a:lnTo>
                      <a:pt x="18172" y="5531"/>
                    </a:lnTo>
                    <a:lnTo>
                      <a:pt x="16661" y="4718"/>
                    </a:lnTo>
                    <a:lnTo>
                      <a:pt x="14935" y="3382"/>
                    </a:lnTo>
                    <a:lnTo>
                      <a:pt x="13713" y="3277"/>
                    </a:lnTo>
                    <a:lnTo>
                      <a:pt x="11819" y="2831"/>
                    </a:lnTo>
                    <a:lnTo>
                      <a:pt x="11363" y="3906"/>
                    </a:lnTo>
                    <a:lnTo>
                      <a:pt x="10213" y="4378"/>
                    </a:lnTo>
                    <a:lnTo>
                      <a:pt x="9062" y="4823"/>
                    </a:lnTo>
                    <a:lnTo>
                      <a:pt x="8511" y="5452"/>
                    </a:lnTo>
                    <a:lnTo>
                      <a:pt x="7168" y="5217"/>
                    </a:lnTo>
                    <a:lnTo>
                      <a:pt x="5945" y="4194"/>
                    </a:lnTo>
                    <a:lnTo>
                      <a:pt x="4915" y="3382"/>
                    </a:lnTo>
                    <a:lnTo>
                      <a:pt x="4531" y="1835"/>
                    </a:lnTo>
                    <a:lnTo>
                      <a:pt x="4171" y="236"/>
                    </a:lnTo>
                    <a:lnTo>
                      <a:pt x="3500" y="682"/>
                    </a:lnTo>
                    <a:lnTo>
                      <a:pt x="3212" y="1678"/>
                    </a:lnTo>
                    <a:lnTo>
                      <a:pt x="1798" y="1678"/>
                    </a:lnTo>
                    <a:lnTo>
                      <a:pt x="1295" y="682"/>
                    </a:lnTo>
                    <a:lnTo>
                      <a:pt x="38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1" name="AutoShape 133" descr="AutoShape 175"/>
              <p:cNvSpPr>
                <a:spLocks/>
              </p:cNvSpPr>
              <p:nvPr/>
            </p:nvSpPr>
            <p:spPr bwMode="auto">
              <a:xfrm>
                <a:off x="3486651" y="1463268"/>
                <a:ext cx="21170" cy="33376"/>
              </a:xfrm>
              <a:custGeom>
                <a:avLst/>
                <a:gdLst>
                  <a:gd name="T0" fmla="*/ 8657 w 21600"/>
                  <a:gd name="T1" fmla="*/ 1294803 h 21600"/>
                  <a:gd name="T2" fmla="*/ 8657 w 21600"/>
                  <a:gd name="T3" fmla="*/ 1294803 h 21600"/>
                  <a:gd name="T4" fmla="*/ 8657 w 21600"/>
                  <a:gd name="T5" fmla="*/ 1294803 h 21600"/>
                  <a:gd name="T6" fmla="*/ 8657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80" y="21600"/>
                    </a:moveTo>
                    <a:lnTo>
                      <a:pt x="3360" y="16132"/>
                    </a:lnTo>
                    <a:lnTo>
                      <a:pt x="0" y="0"/>
                    </a:lnTo>
                    <a:lnTo>
                      <a:pt x="14880" y="3008"/>
                    </a:lnTo>
                    <a:lnTo>
                      <a:pt x="21600" y="9023"/>
                    </a:lnTo>
                    <a:lnTo>
                      <a:pt x="1488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2" name="AutoShape 134" descr="AutoShape 176"/>
              <p:cNvSpPr>
                <a:spLocks/>
              </p:cNvSpPr>
              <p:nvPr/>
            </p:nvSpPr>
            <p:spPr bwMode="auto">
              <a:xfrm>
                <a:off x="3486651" y="1463268"/>
                <a:ext cx="21170" cy="33376"/>
              </a:xfrm>
              <a:custGeom>
                <a:avLst/>
                <a:gdLst>
                  <a:gd name="T0" fmla="*/ 8657 w 21600"/>
                  <a:gd name="T1" fmla="*/ 1294803 h 21600"/>
                  <a:gd name="T2" fmla="*/ 8657 w 21600"/>
                  <a:gd name="T3" fmla="*/ 1294803 h 21600"/>
                  <a:gd name="T4" fmla="*/ 8657 w 21600"/>
                  <a:gd name="T5" fmla="*/ 1294803 h 21600"/>
                  <a:gd name="T6" fmla="*/ 8657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80" y="21600"/>
                    </a:moveTo>
                    <a:lnTo>
                      <a:pt x="3360" y="16132"/>
                    </a:lnTo>
                    <a:lnTo>
                      <a:pt x="0" y="0"/>
                    </a:lnTo>
                    <a:lnTo>
                      <a:pt x="14880" y="3008"/>
                    </a:lnTo>
                    <a:lnTo>
                      <a:pt x="21600" y="9023"/>
                    </a:lnTo>
                    <a:lnTo>
                      <a:pt x="14880" y="2160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3" name="AutoShape 135" descr="AutoShape 177"/>
              <p:cNvSpPr>
                <a:spLocks/>
              </p:cNvSpPr>
              <p:nvPr/>
            </p:nvSpPr>
            <p:spPr bwMode="auto">
              <a:xfrm>
                <a:off x="3526161" y="1500491"/>
                <a:ext cx="160861" cy="1886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86" y="5180"/>
                    </a:moveTo>
                    <a:lnTo>
                      <a:pt x="10172" y="7917"/>
                    </a:lnTo>
                    <a:lnTo>
                      <a:pt x="8226" y="14074"/>
                    </a:lnTo>
                    <a:lnTo>
                      <a:pt x="0" y="15443"/>
                    </a:lnTo>
                    <a:lnTo>
                      <a:pt x="1319" y="18130"/>
                    </a:lnTo>
                    <a:lnTo>
                      <a:pt x="3014" y="21600"/>
                    </a:lnTo>
                    <a:lnTo>
                      <a:pt x="7974" y="21014"/>
                    </a:lnTo>
                    <a:lnTo>
                      <a:pt x="9733" y="18717"/>
                    </a:lnTo>
                    <a:lnTo>
                      <a:pt x="12181" y="18130"/>
                    </a:lnTo>
                    <a:lnTo>
                      <a:pt x="13688" y="16811"/>
                    </a:lnTo>
                    <a:lnTo>
                      <a:pt x="16891" y="16176"/>
                    </a:lnTo>
                    <a:lnTo>
                      <a:pt x="17393" y="11924"/>
                    </a:lnTo>
                    <a:lnTo>
                      <a:pt x="18649" y="10409"/>
                    </a:lnTo>
                    <a:lnTo>
                      <a:pt x="20847" y="9432"/>
                    </a:lnTo>
                    <a:lnTo>
                      <a:pt x="21600" y="5180"/>
                    </a:lnTo>
                    <a:lnTo>
                      <a:pt x="19088" y="4594"/>
                    </a:lnTo>
                    <a:lnTo>
                      <a:pt x="18900" y="2492"/>
                    </a:lnTo>
                    <a:lnTo>
                      <a:pt x="12558" y="1075"/>
                    </a:lnTo>
                    <a:lnTo>
                      <a:pt x="11930" y="0"/>
                    </a:lnTo>
                    <a:lnTo>
                      <a:pt x="7786" y="518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4" name="AutoShape 136" descr="AutoShape 178"/>
              <p:cNvSpPr>
                <a:spLocks/>
              </p:cNvSpPr>
              <p:nvPr/>
            </p:nvSpPr>
            <p:spPr bwMode="auto">
              <a:xfrm>
                <a:off x="3227023" y="1203986"/>
                <a:ext cx="210245" cy="2169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478" y="21600"/>
                    </a:moveTo>
                    <a:lnTo>
                      <a:pt x="15270" y="20877"/>
                    </a:lnTo>
                    <a:lnTo>
                      <a:pt x="12805" y="19559"/>
                    </a:lnTo>
                    <a:lnTo>
                      <a:pt x="10921" y="16583"/>
                    </a:lnTo>
                    <a:lnTo>
                      <a:pt x="9181" y="16030"/>
                    </a:lnTo>
                    <a:lnTo>
                      <a:pt x="7635" y="13861"/>
                    </a:lnTo>
                    <a:lnTo>
                      <a:pt x="5170" y="13989"/>
                    </a:lnTo>
                    <a:lnTo>
                      <a:pt x="3624" y="13011"/>
                    </a:lnTo>
                    <a:lnTo>
                      <a:pt x="2126" y="12033"/>
                    </a:lnTo>
                    <a:lnTo>
                      <a:pt x="1353" y="12203"/>
                    </a:lnTo>
                    <a:lnTo>
                      <a:pt x="0" y="10162"/>
                    </a:lnTo>
                    <a:lnTo>
                      <a:pt x="2319" y="8972"/>
                    </a:lnTo>
                    <a:lnTo>
                      <a:pt x="5170" y="7271"/>
                    </a:lnTo>
                    <a:lnTo>
                      <a:pt x="5509" y="5485"/>
                    </a:lnTo>
                    <a:lnTo>
                      <a:pt x="5557" y="2891"/>
                    </a:lnTo>
                    <a:lnTo>
                      <a:pt x="7152" y="1743"/>
                    </a:lnTo>
                    <a:lnTo>
                      <a:pt x="8505" y="553"/>
                    </a:lnTo>
                    <a:lnTo>
                      <a:pt x="10534" y="0"/>
                    </a:lnTo>
                    <a:lnTo>
                      <a:pt x="11501" y="1361"/>
                    </a:lnTo>
                    <a:lnTo>
                      <a:pt x="14207" y="1573"/>
                    </a:lnTo>
                    <a:lnTo>
                      <a:pt x="14497" y="3104"/>
                    </a:lnTo>
                    <a:lnTo>
                      <a:pt x="16816" y="3444"/>
                    </a:lnTo>
                    <a:lnTo>
                      <a:pt x="16430" y="5485"/>
                    </a:lnTo>
                    <a:lnTo>
                      <a:pt x="14932" y="6463"/>
                    </a:lnTo>
                    <a:lnTo>
                      <a:pt x="14932" y="8504"/>
                    </a:lnTo>
                    <a:lnTo>
                      <a:pt x="16961" y="9312"/>
                    </a:lnTo>
                    <a:lnTo>
                      <a:pt x="17396" y="11013"/>
                    </a:lnTo>
                    <a:lnTo>
                      <a:pt x="18942" y="11353"/>
                    </a:lnTo>
                    <a:lnTo>
                      <a:pt x="20440" y="11013"/>
                    </a:lnTo>
                    <a:lnTo>
                      <a:pt x="20827" y="12671"/>
                    </a:lnTo>
                    <a:lnTo>
                      <a:pt x="20102" y="14542"/>
                    </a:lnTo>
                    <a:lnTo>
                      <a:pt x="21407" y="15009"/>
                    </a:lnTo>
                    <a:lnTo>
                      <a:pt x="21600" y="16880"/>
                    </a:lnTo>
                    <a:lnTo>
                      <a:pt x="19667" y="17391"/>
                    </a:lnTo>
                    <a:lnTo>
                      <a:pt x="18314" y="17731"/>
                    </a:lnTo>
                    <a:lnTo>
                      <a:pt x="18121" y="20580"/>
                    </a:lnTo>
                    <a:lnTo>
                      <a:pt x="16478"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5" name="AutoShape 137" descr="AutoShape 180"/>
              <p:cNvSpPr>
                <a:spLocks/>
              </p:cNvSpPr>
              <p:nvPr/>
            </p:nvSpPr>
            <p:spPr bwMode="auto">
              <a:xfrm>
                <a:off x="2422736" y="1836787"/>
                <a:ext cx="35278" cy="94987"/>
              </a:xfrm>
              <a:custGeom>
                <a:avLst/>
                <a:gdLst>
                  <a:gd name="T0" fmla="*/ 2382211 w 21600"/>
                  <a:gd name="T1" fmla="*/ 2147483646 h 21600"/>
                  <a:gd name="T2" fmla="*/ 2382211 w 21600"/>
                  <a:gd name="T3" fmla="*/ 2147483646 h 21600"/>
                  <a:gd name="T4" fmla="*/ 2382211 w 21600"/>
                  <a:gd name="T5" fmla="*/ 2147483646 h 21600"/>
                  <a:gd name="T6" fmla="*/ 2382211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019" y="21600"/>
                    </a:moveTo>
                    <a:lnTo>
                      <a:pt x="8581" y="15762"/>
                    </a:lnTo>
                    <a:lnTo>
                      <a:pt x="6214" y="9632"/>
                    </a:lnTo>
                    <a:lnTo>
                      <a:pt x="7101" y="5838"/>
                    </a:lnTo>
                    <a:lnTo>
                      <a:pt x="1775" y="4573"/>
                    </a:lnTo>
                    <a:lnTo>
                      <a:pt x="0" y="292"/>
                    </a:lnTo>
                    <a:lnTo>
                      <a:pt x="6510" y="0"/>
                    </a:lnTo>
                    <a:lnTo>
                      <a:pt x="12427" y="3016"/>
                    </a:lnTo>
                    <a:lnTo>
                      <a:pt x="15682" y="9146"/>
                    </a:lnTo>
                    <a:lnTo>
                      <a:pt x="17162" y="14886"/>
                    </a:lnTo>
                    <a:lnTo>
                      <a:pt x="21600" y="20627"/>
                    </a:lnTo>
                    <a:lnTo>
                      <a:pt x="13019"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6" name="AutoShape 138" descr="AutoShape 181"/>
              <p:cNvSpPr>
                <a:spLocks/>
              </p:cNvSpPr>
              <p:nvPr/>
            </p:nvSpPr>
            <p:spPr bwMode="auto">
              <a:xfrm>
                <a:off x="2192737" y="1879145"/>
                <a:ext cx="97368" cy="1001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694"/>
                    </a:moveTo>
                    <a:lnTo>
                      <a:pt x="4591" y="0"/>
                    </a:lnTo>
                    <a:lnTo>
                      <a:pt x="7409" y="5099"/>
                    </a:lnTo>
                    <a:lnTo>
                      <a:pt x="11270" y="6118"/>
                    </a:lnTo>
                    <a:lnTo>
                      <a:pt x="12522" y="10105"/>
                    </a:lnTo>
                    <a:lnTo>
                      <a:pt x="15443" y="10846"/>
                    </a:lnTo>
                    <a:lnTo>
                      <a:pt x="16278" y="15574"/>
                    </a:lnTo>
                    <a:lnTo>
                      <a:pt x="21600" y="17428"/>
                    </a:lnTo>
                    <a:lnTo>
                      <a:pt x="20661" y="19746"/>
                    </a:lnTo>
                    <a:lnTo>
                      <a:pt x="17843" y="21600"/>
                    </a:lnTo>
                    <a:lnTo>
                      <a:pt x="11896" y="20117"/>
                    </a:lnTo>
                    <a:lnTo>
                      <a:pt x="0" y="769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7" name="AutoShape 139" descr="AutoShape 183"/>
              <p:cNvSpPr>
                <a:spLocks/>
              </p:cNvSpPr>
              <p:nvPr/>
            </p:nvSpPr>
            <p:spPr bwMode="auto">
              <a:xfrm>
                <a:off x="3129661" y="2284752"/>
                <a:ext cx="69145" cy="1501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723"/>
                    </a:moveTo>
                    <a:lnTo>
                      <a:pt x="740" y="8492"/>
                    </a:lnTo>
                    <a:lnTo>
                      <a:pt x="4734" y="7138"/>
                    </a:lnTo>
                    <a:lnTo>
                      <a:pt x="2811" y="3815"/>
                    </a:lnTo>
                    <a:lnTo>
                      <a:pt x="3403" y="0"/>
                    </a:lnTo>
                    <a:lnTo>
                      <a:pt x="6953" y="615"/>
                    </a:lnTo>
                    <a:lnTo>
                      <a:pt x="12279" y="1908"/>
                    </a:lnTo>
                    <a:lnTo>
                      <a:pt x="13463" y="4677"/>
                    </a:lnTo>
                    <a:lnTo>
                      <a:pt x="11984" y="7138"/>
                    </a:lnTo>
                    <a:lnTo>
                      <a:pt x="10948" y="9169"/>
                    </a:lnTo>
                    <a:lnTo>
                      <a:pt x="13907" y="10646"/>
                    </a:lnTo>
                    <a:lnTo>
                      <a:pt x="15830" y="11631"/>
                    </a:lnTo>
                    <a:lnTo>
                      <a:pt x="18641" y="13354"/>
                    </a:lnTo>
                    <a:lnTo>
                      <a:pt x="20416" y="15262"/>
                    </a:lnTo>
                    <a:lnTo>
                      <a:pt x="21600" y="17846"/>
                    </a:lnTo>
                    <a:lnTo>
                      <a:pt x="17162" y="19138"/>
                    </a:lnTo>
                    <a:lnTo>
                      <a:pt x="15090" y="21231"/>
                    </a:lnTo>
                    <a:lnTo>
                      <a:pt x="10504" y="21600"/>
                    </a:lnTo>
                    <a:lnTo>
                      <a:pt x="7545" y="20308"/>
                    </a:lnTo>
                    <a:lnTo>
                      <a:pt x="9912" y="17415"/>
                    </a:lnTo>
                    <a:lnTo>
                      <a:pt x="10208" y="15262"/>
                    </a:lnTo>
                    <a:lnTo>
                      <a:pt x="4882" y="14646"/>
                    </a:lnTo>
                    <a:lnTo>
                      <a:pt x="0" y="137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8" name="AutoShape 140" descr="AutoShape 184"/>
              <p:cNvSpPr>
                <a:spLocks/>
              </p:cNvSpPr>
              <p:nvPr/>
            </p:nvSpPr>
            <p:spPr bwMode="auto">
              <a:xfrm>
                <a:off x="2975859" y="2406692"/>
                <a:ext cx="158040" cy="168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204" y="0"/>
                    </a:moveTo>
                    <a:lnTo>
                      <a:pt x="12114" y="1374"/>
                    </a:lnTo>
                    <a:lnTo>
                      <a:pt x="9422" y="1704"/>
                    </a:lnTo>
                    <a:lnTo>
                      <a:pt x="9166" y="3463"/>
                    </a:lnTo>
                    <a:lnTo>
                      <a:pt x="8012" y="4122"/>
                    </a:lnTo>
                    <a:lnTo>
                      <a:pt x="6538" y="4507"/>
                    </a:lnTo>
                    <a:lnTo>
                      <a:pt x="6153" y="6266"/>
                    </a:lnTo>
                    <a:lnTo>
                      <a:pt x="4423" y="6815"/>
                    </a:lnTo>
                    <a:lnTo>
                      <a:pt x="1795" y="6815"/>
                    </a:lnTo>
                    <a:lnTo>
                      <a:pt x="0" y="7365"/>
                    </a:lnTo>
                    <a:lnTo>
                      <a:pt x="1154" y="11157"/>
                    </a:lnTo>
                    <a:lnTo>
                      <a:pt x="1474" y="13081"/>
                    </a:lnTo>
                    <a:lnTo>
                      <a:pt x="3077" y="13795"/>
                    </a:lnTo>
                    <a:lnTo>
                      <a:pt x="3718" y="15884"/>
                    </a:lnTo>
                    <a:lnTo>
                      <a:pt x="5512" y="15939"/>
                    </a:lnTo>
                    <a:lnTo>
                      <a:pt x="6409" y="18687"/>
                    </a:lnTo>
                    <a:lnTo>
                      <a:pt x="7691" y="18907"/>
                    </a:lnTo>
                    <a:lnTo>
                      <a:pt x="10576" y="20006"/>
                    </a:lnTo>
                    <a:lnTo>
                      <a:pt x="12499" y="20776"/>
                    </a:lnTo>
                    <a:lnTo>
                      <a:pt x="13396" y="21600"/>
                    </a:lnTo>
                    <a:lnTo>
                      <a:pt x="16536" y="21600"/>
                    </a:lnTo>
                    <a:lnTo>
                      <a:pt x="17177" y="19676"/>
                    </a:lnTo>
                    <a:lnTo>
                      <a:pt x="18780" y="18742"/>
                    </a:lnTo>
                    <a:lnTo>
                      <a:pt x="18716" y="15389"/>
                    </a:lnTo>
                    <a:lnTo>
                      <a:pt x="20574" y="14345"/>
                    </a:lnTo>
                    <a:lnTo>
                      <a:pt x="21600" y="13026"/>
                    </a:lnTo>
                    <a:lnTo>
                      <a:pt x="20446" y="10773"/>
                    </a:lnTo>
                    <a:lnTo>
                      <a:pt x="20318" y="8904"/>
                    </a:lnTo>
                    <a:lnTo>
                      <a:pt x="21344" y="5441"/>
                    </a:lnTo>
                    <a:lnTo>
                      <a:pt x="19805" y="2968"/>
                    </a:lnTo>
                    <a:lnTo>
                      <a:pt x="15639" y="2253"/>
                    </a:lnTo>
                    <a:lnTo>
                      <a:pt x="14357" y="330"/>
                    </a:lnTo>
                    <a:lnTo>
                      <a:pt x="132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49" name="AutoShape 141" descr="AutoShape 185"/>
              <p:cNvSpPr>
                <a:spLocks/>
              </p:cNvSpPr>
              <p:nvPr/>
            </p:nvSpPr>
            <p:spPr bwMode="auto">
              <a:xfrm>
                <a:off x="2089733" y="1429897"/>
                <a:ext cx="222947" cy="310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86" y="0"/>
                    </a:moveTo>
                    <a:lnTo>
                      <a:pt x="15266" y="1909"/>
                    </a:lnTo>
                    <a:lnTo>
                      <a:pt x="14400" y="2745"/>
                    </a:lnTo>
                    <a:lnTo>
                      <a:pt x="9387" y="3013"/>
                    </a:lnTo>
                    <a:lnTo>
                      <a:pt x="9387" y="7578"/>
                    </a:lnTo>
                    <a:lnTo>
                      <a:pt x="7565" y="7250"/>
                    </a:lnTo>
                    <a:lnTo>
                      <a:pt x="6289" y="7966"/>
                    </a:lnTo>
                    <a:lnTo>
                      <a:pt x="5787" y="9099"/>
                    </a:lnTo>
                    <a:lnTo>
                      <a:pt x="5605" y="11128"/>
                    </a:lnTo>
                    <a:lnTo>
                      <a:pt x="3782" y="11128"/>
                    </a:lnTo>
                    <a:lnTo>
                      <a:pt x="729" y="10860"/>
                    </a:lnTo>
                    <a:lnTo>
                      <a:pt x="0" y="10651"/>
                    </a:lnTo>
                    <a:lnTo>
                      <a:pt x="0" y="14768"/>
                    </a:lnTo>
                    <a:lnTo>
                      <a:pt x="501" y="15245"/>
                    </a:lnTo>
                    <a:lnTo>
                      <a:pt x="547" y="18408"/>
                    </a:lnTo>
                    <a:lnTo>
                      <a:pt x="2415" y="18169"/>
                    </a:lnTo>
                    <a:lnTo>
                      <a:pt x="3327" y="19004"/>
                    </a:lnTo>
                    <a:lnTo>
                      <a:pt x="4739" y="19333"/>
                    </a:lnTo>
                    <a:lnTo>
                      <a:pt x="6334" y="20884"/>
                    </a:lnTo>
                    <a:lnTo>
                      <a:pt x="7792" y="21600"/>
                    </a:lnTo>
                    <a:lnTo>
                      <a:pt x="9889" y="19750"/>
                    </a:lnTo>
                    <a:lnTo>
                      <a:pt x="11484" y="20317"/>
                    </a:lnTo>
                    <a:lnTo>
                      <a:pt x="18866" y="20675"/>
                    </a:lnTo>
                    <a:lnTo>
                      <a:pt x="21600" y="20436"/>
                    </a:lnTo>
                    <a:lnTo>
                      <a:pt x="21463" y="18766"/>
                    </a:lnTo>
                    <a:lnTo>
                      <a:pt x="19777" y="18438"/>
                    </a:lnTo>
                    <a:lnTo>
                      <a:pt x="19959" y="7966"/>
                    </a:lnTo>
                    <a:lnTo>
                      <a:pt x="18866" y="7011"/>
                    </a:lnTo>
                    <a:lnTo>
                      <a:pt x="18866" y="4982"/>
                    </a:lnTo>
                    <a:lnTo>
                      <a:pt x="20370" y="4773"/>
                    </a:lnTo>
                    <a:lnTo>
                      <a:pt x="20370" y="3431"/>
                    </a:lnTo>
                    <a:lnTo>
                      <a:pt x="16086"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0" name="AutoShape 142" descr="AutoShape 186"/>
              <p:cNvSpPr>
                <a:spLocks/>
              </p:cNvSpPr>
              <p:nvPr/>
            </p:nvSpPr>
            <p:spPr bwMode="auto">
              <a:xfrm>
                <a:off x="2675309" y="1979263"/>
                <a:ext cx="152395" cy="19639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9851"/>
                    </a:moveTo>
                    <a:lnTo>
                      <a:pt x="1070" y="18811"/>
                    </a:lnTo>
                    <a:lnTo>
                      <a:pt x="2073" y="17015"/>
                    </a:lnTo>
                    <a:lnTo>
                      <a:pt x="669" y="16259"/>
                    </a:lnTo>
                    <a:lnTo>
                      <a:pt x="401" y="15077"/>
                    </a:lnTo>
                    <a:lnTo>
                      <a:pt x="2474" y="14416"/>
                    </a:lnTo>
                    <a:lnTo>
                      <a:pt x="4079" y="14085"/>
                    </a:lnTo>
                    <a:lnTo>
                      <a:pt x="5684" y="15597"/>
                    </a:lnTo>
                    <a:lnTo>
                      <a:pt x="8225" y="14888"/>
                    </a:lnTo>
                    <a:lnTo>
                      <a:pt x="10098" y="12809"/>
                    </a:lnTo>
                    <a:lnTo>
                      <a:pt x="9630" y="10729"/>
                    </a:lnTo>
                    <a:lnTo>
                      <a:pt x="8025" y="9737"/>
                    </a:lnTo>
                    <a:lnTo>
                      <a:pt x="7089" y="8224"/>
                    </a:lnTo>
                    <a:lnTo>
                      <a:pt x="7891" y="7090"/>
                    </a:lnTo>
                    <a:lnTo>
                      <a:pt x="7289" y="5672"/>
                    </a:lnTo>
                    <a:lnTo>
                      <a:pt x="5082" y="5625"/>
                    </a:lnTo>
                    <a:lnTo>
                      <a:pt x="5082" y="3639"/>
                    </a:lnTo>
                    <a:lnTo>
                      <a:pt x="14645" y="2789"/>
                    </a:lnTo>
                    <a:lnTo>
                      <a:pt x="15849" y="1465"/>
                    </a:lnTo>
                    <a:lnTo>
                      <a:pt x="17454" y="284"/>
                    </a:lnTo>
                    <a:lnTo>
                      <a:pt x="19728" y="0"/>
                    </a:lnTo>
                    <a:lnTo>
                      <a:pt x="21600" y="473"/>
                    </a:lnTo>
                    <a:lnTo>
                      <a:pt x="20864" y="3261"/>
                    </a:lnTo>
                    <a:lnTo>
                      <a:pt x="19928" y="3828"/>
                    </a:lnTo>
                    <a:lnTo>
                      <a:pt x="19594" y="10682"/>
                    </a:lnTo>
                    <a:lnTo>
                      <a:pt x="19059" y="11485"/>
                    </a:lnTo>
                    <a:lnTo>
                      <a:pt x="17654" y="12525"/>
                    </a:lnTo>
                    <a:lnTo>
                      <a:pt x="17253" y="15408"/>
                    </a:lnTo>
                    <a:lnTo>
                      <a:pt x="14913" y="15597"/>
                    </a:lnTo>
                    <a:lnTo>
                      <a:pt x="14645" y="19048"/>
                    </a:lnTo>
                    <a:lnTo>
                      <a:pt x="11302" y="19993"/>
                    </a:lnTo>
                    <a:lnTo>
                      <a:pt x="10633" y="20749"/>
                    </a:lnTo>
                    <a:lnTo>
                      <a:pt x="8225" y="20749"/>
                    </a:lnTo>
                    <a:lnTo>
                      <a:pt x="6687" y="20088"/>
                    </a:lnTo>
                    <a:lnTo>
                      <a:pt x="4748" y="20749"/>
                    </a:lnTo>
                    <a:lnTo>
                      <a:pt x="3143" y="21269"/>
                    </a:lnTo>
                    <a:lnTo>
                      <a:pt x="1806" y="21600"/>
                    </a:lnTo>
                    <a:lnTo>
                      <a:pt x="1806" y="20466"/>
                    </a:lnTo>
                    <a:lnTo>
                      <a:pt x="0" y="198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1" name="AutoShape 143" descr="AutoShape 187"/>
              <p:cNvSpPr>
                <a:spLocks/>
              </p:cNvSpPr>
              <p:nvPr/>
            </p:nvSpPr>
            <p:spPr bwMode="auto">
              <a:xfrm>
                <a:off x="2686598" y="1949740"/>
                <a:ext cx="417669" cy="4210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11" y="11944"/>
                    </a:moveTo>
                    <a:lnTo>
                      <a:pt x="97" y="12164"/>
                    </a:lnTo>
                    <a:lnTo>
                      <a:pt x="0" y="12604"/>
                    </a:lnTo>
                    <a:lnTo>
                      <a:pt x="536" y="12714"/>
                    </a:lnTo>
                    <a:lnTo>
                      <a:pt x="2119" y="12802"/>
                    </a:lnTo>
                    <a:lnTo>
                      <a:pt x="3287" y="12428"/>
                    </a:lnTo>
                    <a:lnTo>
                      <a:pt x="5357" y="12648"/>
                    </a:lnTo>
                    <a:lnTo>
                      <a:pt x="5796" y="14363"/>
                    </a:lnTo>
                    <a:lnTo>
                      <a:pt x="6258" y="14517"/>
                    </a:lnTo>
                    <a:lnTo>
                      <a:pt x="6380" y="15155"/>
                    </a:lnTo>
                    <a:lnTo>
                      <a:pt x="8328" y="15133"/>
                    </a:lnTo>
                    <a:lnTo>
                      <a:pt x="8426" y="13989"/>
                    </a:lnTo>
                    <a:lnTo>
                      <a:pt x="8961" y="13615"/>
                    </a:lnTo>
                    <a:lnTo>
                      <a:pt x="9522" y="14825"/>
                    </a:lnTo>
                    <a:lnTo>
                      <a:pt x="10009" y="14517"/>
                    </a:lnTo>
                    <a:lnTo>
                      <a:pt x="10739" y="14385"/>
                    </a:lnTo>
                    <a:lnTo>
                      <a:pt x="11177" y="14979"/>
                    </a:lnTo>
                    <a:lnTo>
                      <a:pt x="11251" y="17245"/>
                    </a:lnTo>
                    <a:lnTo>
                      <a:pt x="11251" y="18081"/>
                    </a:lnTo>
                    <a:lnTo>
                      <a:pt x="11932" y="18609"/>
                    </a:lnTo>
                    <a:lnTo>
                      <a:pt x="13247" y="18609"/>
                    </a:lnTo>
                    <a:lnTo>
                      <a:pt x="14441" y="18719"/>
                    </a:lnTo>
                    <a:lnTo>
                      <a:pt x="14782" y="19774"/>
                    </a:lnTo>
                    <a:lnTo>
                      <a:pt x="15293" y="19950"/>
                    </a:lnTo>
                    <a:lnTo>
                      <a:pt x="15634" y="19356"/>
                    </a:lnTo>
                    <a:lnTo>
                      <a:pt x="16510" y="19158"/>
                    </a:lnTo>
                    <a:lnTo>
                      <a:pt x="16632" y="19554"/>
                    </a:lnTo>
                    <a:lnTo>
                      <a:pt x="17533" y="19994"/>
                    </a:lnTo>
                    <a:lnTo>
                      <a:pt x="17777" y="21072"/>
                    </a:lnTo>
                    <a:lnTo>
                      <a:pt x="18239" y="21600"/>
                    </a:lnTo>
                    <a:lnTo>
                      <a:pt x="19457" y="21556"/>
                    </a:lnTo>
                    <a:lnTo>
                      <a:pt x="19725" y="20896"/>
                    </a:lnTo>
                    <a:lnTo>
                      <a:pt x="19554" y="19686"/>
                    </a:lnTo>
                    <a:lnTo>
                      <a:pt x="18775" y="19598"/>
                    </a:lnTo>
                    <a:lnTo>
                      <a:pt x="18288" y="19158"/>
                    </a:lnTo>
                    <a:lnTo>
                      <a:pt x="18580" y="16123"/>
                    </a:lnTo>
                    <a:lnTo>
                      <a:pt x="19019" y="15419"/>
                    </a:lnTo>
                    <a:lnTo>
                      <a:pt x="19895" y="15067"/>
                    </a:lnTo>
                    <a:lnTo>
                      <a:pt x="20066" y="14473"/>
                    </a:lnTo>
                    <a:lnTo>
                      <a:pt x="20163" y="13945"/>
                    </a:lnTo>
                    <a:lnTo>
                      <a:pt x="20066" y="13242"/>
                    </a:lnTo>
                    <a:lnTo>
                      <a:pt x="19822" y="12604"/>
                    </a:lnTo>
                    <a:lnTo>
                      <a:pt x="19628" y="12098"/>
                    </a:lnTo>
                    <a:lnTo>
                      <a:pt x="19725" y="11130"/>
                    </a:lnTo>
                    <a:lnTo>
                      <a:pt x="19457" y="10426"/>
                    </a:lnTo>
                    <a:lnTo>
                      <a:pt x="19019" y="10074"/>
                    </a:lnTo>
                    <a:lnTo>
                      <a:pt x="19214" y="8996"/>
                    </a:lnTo>
                    <a:lnTo>
                      <a:pt x="18532" y="9084"/>
                    </a:lnTo>
                    <a:lnTo>
                      <a:pt x="18483" y="8468"/>
                    </a:lnTo>
                    <a:lnTo>
                      <a:pt x="18897" y="8116"/>
                    </a:lnTo>
                    <a:lnTo>
                      <a:pt x="18775" y="7479"/>
                    </a:lnTo>
                    <a:lnTo>
                      <a:pt x="19457" y="7171"/>
                    </a:lnTo>
                    <a:lnTo>
                      <a:pt x="19725" y="4751"/>
                    </a:lnTo>
                    <a:lnTo>
                      <a:pt x="20894" y="4355"/>
                    </a:lnTo>
                    <a:lnTo>
                      <a:pt x="21576" y="4047"/>
                    </a:lnTo>
                    <a:lnTo>
                      <a:pt x="21600" y="3453"/>
                    </a:lnTo>
                    <a:lnTo>
                      <a:pt x="20894" y="3343"/>
                    </a:lnTo>
                    <a:lnTo>
                      <a:pt x="20894" y="2859"/>
                    </a:lnTo>
                    <a:lnTo>
                      <a:pt x="20650" y="1650"/>
                    </a:lnTo>
                    <a:lnTo>
                      <a:pt x="20577" y="1474"/>
                    </a:lnTo>
                    <a:lnTo>
                      <a:pt x="19895" y="1298"/>
                    </a:lnTo>
                    <a:lnTo>
                      <a:pt x="19481" y="792"/>
                    </a:lnTo>
                    <a:lnTo>
                      <a:pt x="16949" y="594"/>
                    </a:lnTo>
                    <a:lnTo>
                      <a:pt x="16510" y="44"/>
                    </a:lnTo>
                    <a:lnTo>
                      <a:pt x="15877" y="0"/>
                    </a:lnTo>
                    <a:lnTo>
                      <a:pt x="14587" y="264"/>
                    </a:lnTo>
                    <a:lnTo>
                      <a:pt x="13613" y="132"/>
                    </a:lnTo>
                    <a:lnTo>
                      <a:pt x="13515" y="506"/>
                    </a:lnTo>
                    <a:lnTo>
                      <a:pt x="11226" y="726"/>
                    </a:lnTo>
                    <a:lnTo>
                      <a:pt x="11080" y="1188"/>
                    </a:lnTo>
                    <a:lnTo>
                      <a:pt x="9156" y="1342"/>
                    </a:lnTo>
                    <a:lnTo>
                      <a:pt x="8767" y="660"/>
                    </a:lnTo>
                    <a:lnTo>
                      <a:pt x="8060" y="374"/>
                    </a:lnTo>
                    <a:lnTo>
                      <a:pt x="7573" y="968"/>
                    </a:lnTo>
                    <a:lnTo>
                      <a:pt x="7038" y="1210"/>
                    </a:lnTo>
                    <a:lnTo>
                      <a:pt x="6624" y="1518"/>
                    </a:lnTo>
                    <a:lnTo>
                      <a:pt x="7306" y="1738"/>
                    </a:lnTo>
                    <a:lnTo>
                      <a:pt x="7038" y="3035"/>
                    </a:lnTo>
                    <a:lnTo>
                      <a:pt x="6697" y="3299"/>
                    </a:lnTo>
                    <a:lnTo>
                      <a:pt x="6575" y="6489"/>
                    </a:lnTo>
                    <a:lnTo>
                      <a:pt x="6380" y="6863"/>
                    </a:lnTo>
                    <a:lnTo>
                      <a:pt x="5869" y="7347"/>
                    </a:lnTo>
                    <a:lnTo>
                      <a:pt x="5723" y="8688"/>
                    </a:lnTo>
                    <a:lnTo>
                      <a:pt x="4870" y="8776"/>
                    </a:lnTo>
                    <a:lnTo>
                      <a:pt x="4773" y="10382"/>
                    </a:lnTo>
                    <a:lnTo>
                      <a:pt x="3555" y="10822"/>
                    </a:lnTo>
                    <a:lnTo>
                      <a:pt x="3312" y="11174"/>
                    </a:lnTo>
                    <a:lnTo>
                      <a:pt x="2435" y="11174"/>
                    </a:lnTo>
                    <a:lnTo>
                      <a:pt x="1875" y="10866"/>
                    </a:lnTo>
                    <a:lnTo>
                      <a:pt x="1169" y="11174"/>
                    </a:lnTo>
                    <a:lnTo>
                      <a:pt x="584" y="11416"/>
                    </a:lnTo>
                    <a:lnTo>
                      <a:pt x="97" y="11570"/>
                    </a:lnTo>
                    <a:lnTo>
                      <a:pt x="390" y="11900"/>
                    </a:lnTo>
                    <a:lnTo>
                      <a:pt x="511" y="1194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2" name="AutoShape 144" descr="AutoShape 189"/>
              <p:cNvSpPr>
                <a:spLocks/>
              </p:cNvSpPr>
              <p:nvPr/>
            </p:nvSpPr>
            <p:spPr bwMode="auto">
              <a:xfrm>
                <a:off x="2675310" y="2192336"/>
                <a:ext cx="266687" cy="2746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76" y="268"/>
                    </a:moveTo>
                    <a:lnTo>
                      <a:pt x="1714" y="436"/>
                    </a:lnTo>
                    <a:lnTo>
                      <a:pt x="4190" y="570"/>
                    </a:lnTo>
                    <a:lnTo>
                      <a:pt x="6019" y="0"/>
                    </a:lnTo>
                    <a:lnTo>
                      <a:pt x="9257" y="335"/>
                    </a:lnTo>
                    <a:lnTo>
                      <a:pt x="9943" y="2952"/>
                    </a:lnTo>
                    <a:lnTo>
                      <a:pt x="10667" y="3186"/>
                    </a:lnTo>
                    <a:lnTo>
                      <a:pt x="10857" y="4159"/>
                    </a:lnTo>
                    <a:lnTo>
                      <a:pt x="13905" y="4125"/>
                    </a:lnTo>
                    <a:lnTo>
                      <a:pt x="14057" y="2381"/>
                    </a:lnTo>
                    <a:lnTo>
                      <a:pt x="14895" y="1811"/>
                    </a:lnTo>
                    <a:lnTo>
                      <a:pt x="15771" y="3656"/>
                    </a:lnTo>
                    <a:lnTo>
                      <a:pt x="16533" y="3186"/>
                    </a:lnTo>
                    <a:lnTo>
                      <a:pt x="17676" y="2985"/>
                    </a:lnTo>
                    <a:lnTo>
                      <a:pt x="18362" y="3891"/>
                    </a:lnTo>
                    <a:lnTo>
                      <a:pt x="18476" y="7345"/>
                    </a:lnTo>
                    <a:lnTo>
                      <a:pt x="18476" y="8620"/>
                    </a:lnTo>
                    <a:lnTo>
                      <a:pt x="19543" y="9425"/>
                    </a:lnTo>
                    <a:lnTo>
                      <a:pt x="21600" y="9425"/>
                    </a:lnTo>
                    <a:lnTo>
                      <a:pt x="21371" y="13014"/>
                    </a:lnTo>
                    <a:lnTo>
                      <a:pt x="19771" y="13014"/>
                    </a:lnTo>
                    <a:lnTo>
                      <a:pt x="19162" y="12075"/>
                    </a:lnTo>
                    <a:lnTo>
                      <a:pt x="18476" y="12108"/>
                    </a:lnTo>
                    <a:lnTo>
                      <a:pt x="18438" y="13014"/>
                    </a:lnTo>
                    <a:lnTo>
                      <a:pt x="17295" y="13114"/>
                    </a:lnTo>
                    <a:lnTo>
                      <a:pt x="17219" y="17206"/>
                    </a:lnTo>
                    <a:lnTo>
                      <a:pt x="17410" y="18548"/>
                    </a:lnTo>
                    <a:lnTo>
                      <a:pt x="18743" y="20091"/>
                    </a:lnTo>
                    <a:lnTo>
                      <a:pt x="18781" y="20862"/>
                    </a:lnTo>
                    <a:lnTo>
                      <a:pt x="16838" y="21600"/>
                    </a:lnTo>
                    <a:lnTo>
                      <a:pt x="15390" y="21399"/>
                    </a:lnTo>
                    <a:lnTo>
                      <a:pt x="11695" y="20963"/>
                    </a:lnTo>
                    <a:lnTo>
                      <a:pt x="11086" y="20124"/>
                    </a:lnTo>
                    <a:lnTo>
                      <a:pt x="6629" y="20258"/>
                    </a:lnTo>
                    <a:lnTo>
                      <a:pt x="3581" y="19990"/>
                    </a:lnTo>
                    <a:lnTo>
                      <a:pt x="1752" y="19219"/>
                    </a:lnTo>
                    <a:lnTo>
                      <a:pt x="38" y="19822"/>
                    </a:lnTo>
                    <a:lnTo>
                      <a:pt x="0" y="17206"/>
                    </a:lnTo>
                    <a:lnTo>
                      <a:pt x="1943" y="14255"/>
                    </a:lnTo>
                    <a:lnTo>
                      <a:pt x="2895" y="12242"/>
                    </a:lnTo>
                    <a:lnTo>
                      <a:pt x="3086" y="11739"/>
                    </a:lnTo>
                    <a:lnTo>
                      <a:pt x="3924" y="11538"/>
                    </a:lnTo>
                    <a:lnTo>
                      <a:pt x="4305" y="9995"/>
                    </a:lnTo>
                    <a:lnTo>
                      <a:pt x="3124" y="8385"/>
                    </a:lnTo>
                    <a:lnTo>
                      <a:pt x="2743" y="6306"/>
                    </a:lnTo>
                    <a:lnTo>
                      <a:pt x="2476" y="4025"/>
                    </a:lnTo>
                    <a:lnTo>
                      <a:pt x="1562" y="3555"/>
                    </a:lnTo>
                    <a:lnTo>
                      <a:pt x="1562" y="1207"/>
                    </a:lnTo>
                    <a:lnTo>
                      <a:pt x="610" y="1207"/>
                    </a:lnTo>
                    <a:lnTo>
                      <a:pt x="876" y="26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3" name="AutoShape 145" descr="AutoShape 191"/>
              <p:cNvSpPr>
                <a:spLocks/>
              </p:cNvSpPr>
              <p:nvPr/>
            </p:nvSpPr>
            <p:spPr bwMode="auto">
              <a:xfrm>
                <a:off x="3149416" y="1954876"/>
                <a:ext cx="170738" cy="205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557" y="21600"/>
                    </a:moveTo>
                    <a:lnTo>
                      <a:pt x="11428" y="19845"/>
                    </a:lnTo>
                    <a:lnTo>
                      <a:pt x="11129" y="18135"/>
                    </a:lnTo>
                    <a:lnTo>
                      <a:pt x="8257" y="17505"/>
                    </a:lnTo>
                    <a:lnTo>
                      <a:pt x="2752" y="14040"/>
                    </a:lnTo>
                    <a:lnTo>
                      <a:pt x="658" y="14040"/>
                    </a:lnTo>
                    <a:lnTo>
                      <a:pt x="0" y="12735"/>
                    </a:lnTo>
                    <a:lnTo>
                      <a:pt x="539" y="10440"/>
                    </a:lnTo>
                    <a:lnTo>
                      <a:pt x="2034" y="8100"/>
                    </a:lnTo>
                    <a:lnTo>
                      <a:pt x="2034" y="4185"/>
                    </a:lnTo>
                    <a:lnTo>
                      <a:pt x="539" y="2160"/>
                    </a:lnTo>
                    <a:lnTo>
                      <a:pt x="4129" y="0"/>
                    </a:lnTo>
                    <a:lnTo>
                      <a:pt x="7060" y="495"/>
                    </a:lnTo>
                    <a:lnTo>
                      <a:pt x="9514" y="1935"/>
                    </a:lnTo>
                    <a:lnTo>
                      <a:pt x="9873" y="3330"/>
                    </a:lnTo>
                    <a:lnTo>
                      <a:pt x="15736" y="3015"/>
                    </a:lnTo>
                    <a:lnTo>
                      <a:pt x="15736" y="2115"/>
                    </a:lnTo>
                    <a:lnTo>
                      <a:pt x="19446" y="1935"/>
                    </a:lnTo>
                    <a:lnTo>
                      <a:pt x="20403" y="2700"/>
                    </a:lnTo>
                    <a:lnTo>
                      <a:pt x="21600" y="3330"/>
                    </a:lnTo>
                    <a:lnTo>
                      <a:pt x="20164" y="4365"/>
                    </a:lnTo>
                    <a:lnTo>
                      <a:pt x="19386" y="5670"/>
                    </a:lnTo>
                    <a:lnTo>
                      <a:pt x="19984" y="14625"/>
                    </a:lnTo>
                    <a:lnTo>
                      <a:pt x="21002" y="15210"/>
                    </a:lnTo>
                    <a:lnTo>
                      <a:pt x="19805" y="16065"/>
                    </a:lnTo>
                    <a:lnTo>
                      <a:pt x="18967" y="17460"/>
                    </a:lnTo>
                    <a:lnTo>
                      <a:pt x="16933" y="18765"/>
                    </a:lnTo>
                    <a:lnTo>
                      <a:pt x="16514" y="20160"/>
                    </a:lnTo>
                    <a:lnTo>
                      <a:pt x="1555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4" name="AutoShape 146" descr="AutoShape 192"/>
              <p:cNvSpPr>
                <a:spLocks/>
              </p:cNvSpPr>
              <p:nvPr/>
            </p:nvSpPr>
            <p:spPr bwMode="auto">
              <a:xfrm>
                <a:off x="3132484" y="1613446"/>
                <a:ext cx="301965" cy="3735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83" y="21600"/>
                    </a:moveTo>
                    <a:lnTo>
                      <a:pt x="12712" y="21253"/>
                    </a:lnTo>
                    <a:lnTo>
                      <a:pt x="12175" y="20832"/>
                    </a:lnTo>
                    <a:lnTo>
                      <a:pt x="10096" y="20931"/>
                    </a:lnTo>
                    <a:lnTo>
                      <a:pt x="10096" y="21427"/>
                    </a:lnTo>
                    <a:lnTo>
                      <a:pt x="6809" y="21600"/>
                    </a:lnTo>
                    <a:lnTo>
                      <a:pt x="6607" y="20832"/>
                    </a:lnTo>
                    <a:lnTo>
                      <a:pt x="5232" y="20039"/>
                    </a:lnTo>
                    <a:lnTo>
                      <a:pt x="3589" y="19767"/>
                    </a:lnTo>
                    <a:lnTo>
                      <a:pt x="3723" y="19098"/>
                    </a:lnTo>
                    <a:lnTo>
                      <a:pt x="2985" y="18182"/>
                    </a:lnTo>
                    <a:lnTo>
                      <a:pt x="2448" y="17909"/>
                    </a:lnTo>
                    <a:lnTo>
                      <a:pt x="1744" y="17463"/>
                    </a:lnTo>
                    <a:lnTo>
                      <a:pt x="1643" y="16572"/>
                    </a:lnTo>
                    <a:lnTo>
                      <a:pt x="839" y="16448"/>
                    </a:lnTo>
                    <a:lnTo>
                      <a:pt x="0" y="15283"/>
                    </a:lnTo>
                    <a:lnTo>
                      <a:pt x="1576" y="15209"/>
                    </a:lnTo>
                    <a:lnTo>
                      <a:pt x="1979" y="12658"/>
                    </a:lnTo>
                    <a:lnTo>
                      <a:pt x="3253" y="12608"/>
                    </a:lnTo>
                    <a:lnTo>
                      <a:pt x="3488" y="10007"/>
                    </a:lnTo>
                    <a:lnTo>
                      <a:pt x="5434" y="9784"/>
                    </a:lnTo>
                    <a:lnTo>
                      <a:pt x="5232" y="6663"/>
                    </a:lnTo>
                    <a:lnTo>
                      <a:pt x="4159" y="6490"/>
                    </a:lnTo>
                    <a:lnTo>
                      <a:pt x="4226" y="5623"/>
                    </a:lnTo>
                    <a:lnTo>
                      <a:pt x="5601" y="5648"/>
                    </a:lnTo>
                    <a:lnTo>
                      <a:pt x="5467" y="4706"/>
                    </a:lnTo>
                    <a:lnTo>
                      <a:pt x="4897" y="3592"/>
                    </a:lnTo>
                    <a:lnTo>
                      <a:pt x="4763" y="2130"/>
                    </a:lnTo>
                    <a:lnTo>
                      <a:pt x="5802" y="0"/>
                    </a:lnTo>
                    <a:lnTo>
                      <a:pt x="6406" y="917"/>
                    </a:lnTo>
                    <a:lnTo>
                      <a:pt x="7211" y="1957"/>
                    </a:lnTo>
                    <a:lnTo>
                      <a:pt x="7949" y="2626"/>
                    </a:lnTo>
                    <a:lnTo>
                      <a:pt x="8888" y="4038"/>
                    </a:lnTo>
                    <a:lnTo>
                      <a:pt x="9492" y="4954"/>
                    </a:lnTo>
                    <a:lnTo>
                      <a:pt x="9593" y="5994"/>
                    </a:lnTo>
                    <a:lnTo>
                      <a:pt x="11538" y="6391"/>
                    </a:lnTo>
                    <a:lnTo>
                      <a:pt x="12309" y="7828"/>
                    </a:lnTo>
                    <a:lnTo>
                      <a:pt x="13517" y="9537"/>
                    </a:lnTo>
                    <a:lnTo>
                      <a:pt x="13114" y="10354"/>
                    </a:lnTo>
                    <a:lnTo>
                      <a:pt x="12846" y="12534"/>
                    </a:lnTo>
                    <a:lnTo>
                      <a:pt x="14557" y="12707"/>
                    </a:lnTo>
                    <a:lnTo>
                      <a:pt x="15764" y="13475"/>
                    </a:lnTo>
                    <a:lnTo>
                      <a:pt x="18280" y="15358"/>
                    </a:lnTo>
                    <a:lnTo>
                      <a:pt x="20124" y="15259"/>
                    </a:lnTo>
                    <a:lnTo>
                      <a:pt x="21600" y="16324"/>
                    </a:lnTo>
                    <a:lnTo>
                      <a:pt x="19990" y="17315"/>
                    </a:lnTo>
                    <a:lnTo>
                      <a:pt x="19755" y="18875"/>
                    </a:lnTo>
                    <a:lnTo>
                      <a:pt x="18145" y="20039"/>
                    </a:lnTo>
                    <a:lnTo>
                      <a:pt x="16166" y="20461"/>
                    </a:lnTo>
                    <a:lnTo>
                      <a:pt x="14557" y="20461"/>
                    </a:lnTo>
                    <a:lnTo>
                      <a:pt x="1338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5" name="AutoShape 147" descr="AutoShape 194"/>
              <p:cNvSpPr>
                <a:spLocks/>
              </p:cNvSpPr>
              <p:nvPr/>
            </p:nvSpPr>
            <p:spPr bwMode="auto">
              <a:xfrm>
                <a:off x="3301806" y="1789295"/>
                <a:ext cx="230002" cy="31062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93" y="3064"/>
                    </a:moveTo>
                    <a:lnTo>
                      <a:pt x="4790" y="3987"/>
                    </a:lnTo>
                    <a:lnTo>
                      <a:pt x="8117" y="6248"/>
                    </a:lnTo>
                    <a:lnTo>
                      <a:pt x="10556" y="6129"/>
                    </a:lnTo>
                    <a:lnTo>
                      <a:pt x="12508" y="7408"/>
                    </a:lnTo>
                    <a:lnTo>
                      <a:pt x="10379" y="8598"/>
                    </a:lnTo>
                    <a:lnTo>
                      <a:pt x="10068" y="10473"/>
                    </a:lnTo>
                    <a:lnTo>
                      <a:pt x="7939" y="11871"/>
                    </a:lnTo>
                    <a:lnTo>
                      <a:pt x="5322" y="12377"/>
                    </a:lnTo>
                    <a:lnTo>
                      <a:pt x="3193" y="12377"/>
                    </a:lnTo>
                    <a:lnTo>
                      <a:pt x="1641" y="13745"/>
                    </a:lnTo>
                    <a:lnTo>
                      <a:pt x="577" y="14430"/>
                    </a:lnTo>
                    <a:lnTo>
                      <a:pt x="0" y="15293"/>
                    </a:lnTo>
                    <a:lnTo>
                      <a:pt x="444" y="21213"/>
                    </a:lnTo>
                    <a:lnTo>
                      <a:pt x="1198" y="21600"/>
                    </a:lnTo>
                    <a:lnTo>
                      <a:pt x="2661" y="20261"/>
                    </a:lnTo>
                    <a:lnTo>
                      <a:pt x="3947" y="18833"/>
                    </a:lnTo>
                    <a:lnTo>
                      <a:pt x="6209" y="17762"/>
                    </a:lnTo>
                    <a:lnTo>
                      <a:pt x="10068" y="15382"/>
                    </a:lnTo>
                    <a:lnTo>
                      <a:pt x="13749" y="12942"/>
                    </a:lnTo>
                    <a:lnTo>
                      <a:pt x="16012" y="10830"/>
                    </a:lnTo>
                    <a:lnTo>
                      <a:pt x="16854" y="8271"/>
                    </a:lnTo>
                    <a:lnTo>
                      <a:pt x="18096" y="6248"/>
                    </a:lnTo>
                    <a:lnTo>
                      <a:pt x="19870" y="4701"/>
                    </a:lnTo>
                    <a:lnTo>
                      <a:pt x="20580" y="3064"/>
                    </a:lnTo>
                    <a:lnTo>
                      <a:pt x="21600" y="2231"/>
                    </a:lnTo>
                    <a:lnTo>
                      <a:pt x="20358" y="1428"/>
                    </a:lnTo>
                    <a:lnTo>
                      <a:pt x="18806" y="0"/>
                    </a:lnTo>
                    <a:lnTo>
                      <a:pt x="16677" y="1309"/>
                    </a:lnTo>
                    <a:lnTo>
                      <a:pt x="14415" y="1547"/>
                    </a:lnTo>
                    <a:lnTo>
                      <a:pt x="13129" y="2053"/>
                    </a:lnTo>
                    <a:lnTo>
                      <a:pt x="11754" y="2648"/>
                    </a:lnTo>
                    <a:lnTo>
                      <a:pt x="7629" y="2469"/>
                    </a:lnTo>
                    <a:lnTo>
                      <a:pt x="5234" y="1904"/>
                    </a:lnTo>
                    <a:lnTo>
                      <a:pt x="3193" y="3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6" name="AutoShape 148" descr="AutoShape 195"/>
              <p:cNvSpPr>
                <a:spLocks/>
              </p:cNvSpPr>
              <p:nvPr/>
            </p:nvSpPr>
            <p:spPr bwMode="auto">
              <a:xfrm>
                <a:off x="2627334" y="1301538"/>
                <a:ext cx="327363" cy="3555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73" y="104"/>
                    </a:moveTo>
                    <a:lnTo>
                      <a:pt x="3854" y="727"/>
                    </a:lnTo>
                    <a:lnTo>
                      <a:pt x="4724" y="805"/>
                    </a:lnTo>
                    <a:lnTo>
                      <a:pt x="7894" y="1246"/>
                    </a:lnTo>
                    <a:lnTo>
                      <a:pt x="8329" y="2259"/>
                    </a:lnTo>
                    <a:lnTo>
                      <a:pt x="10598" y="2518"/>
                    </a:lnTo>
                    <a:lnTo>
                      <a:pt x="10691" y="3141"/>
                    </a:lnTo>
                    <a:lnTo>
                      <a:pt x="12680" y="3531"/>
                    </a:lnTo>
                    <a:lnTo>
                      <a:pt x="13923" y="3920"/>
                    </a:lnTo>
                    <a:lnTo>
                      <a:pt x="14296" y="3323"/>
                    </a:lnTo>
                    <a:lnTo>
                      <a:pt x="14296" y="1636"/>
                    </a:lnTo>
                    <a:lnTo>
                      <a:pt x="14918" y="1142"/>
                    </a:lnTo>
                    <a:lnTo>
                      <a:pt x="15508" y="415"/>
                    </a:lnTo>
                    <a:lnTo>
                      <a:pt x="16068" y="0"/>
                    </a:lnTo>
                    <a:lnTo>
                      <a:pt x="17498" y="52"/>
                    </a:lnTo>
                    <a:lnTo>
                      <a:pt x="18368" y="779"/>
                    </a:lnTo>
                    <a:lnTo>
                      <a:pt x="19114" y="1324"/>
                    </a:lnTo>
                    <a:lnTo>
                      <a:pt x="20388" y="1272"/>
                    </a:lnTo>
                    <a:lnTo>
                      <a:pt x="21600" y="1636"/>
                    </a:lnTo>
                    <a:lnTo>
                      <a:pt x="21476" y="2830"/>
                    </a:lnTo>
                    <a:lnTo>
                      <a:pt x="21569" y="17187"/>
                    </a:lnTo>
                    <a:lnTo>
                      <a:pt x="21414" y="19237"/>
                    </a:lnTo>
                    <a:lnTo>
                      <a:pt x="20450" y="19471"/>
                    </a:lnTo>
                    <a:lnTo>
                      <a:pt x="20699" y="21600"/>
                    </a:lnTo>
                    <a:lnTo>
                      <a:pt x="19704" y="21522"/>
                    </a:lnTo>
                    <a:lnTo>
                      <a:pt x="17404" y="19938"/>
                    </a:lnTo>
                    <a:lnTo>
                      <a:pt x="16379" y="19497"/>
                    </a:lnTo>
                    <a:lnTo>
                      <a:pt x="14234" y="18614"/>
                    </a:lnTo>
                    <a:lnTo>
                      <a:pt x="13488" y="17550"/>
                    </a:lnTo>
                    <a:lnTo>
                      <a:pt x="11033" y="17238"/>
                    </a:lnTo>
                    <a:lnTo>
                      <a:pt x="10567" y="16200"/>
                    </a:lnTo>
                    <a:lnTo>
                      <a:pt x="9324" y="15837"/>
                    </a:lnTo>
                    <a:lnTo>
                      <a:pt x="9199" y="15395"/>
                    </a:lnTo>
                    <a:lnTo>
                      <a:pt x="7863" y="15265"/>
                    </a:lnTo>
                    <a:lnTo>
                      <a:pt x="6962" y="15006"/>
                    </a:lnTo>
                    <a:lnTo>
                      <a:pt x="5283" y="14876"/>
                    </a:lnTo>
                    <a:lnTo>
                      <a:pt x="5128" y="14279"/>
                    </a:lnTo>
                    <a:lnTo>
                      <a:pt x="3294" y="14279"/>
                    </a:lnTo>
                    <a:lnTo>
                      <a:pt x="3046" y="13033"/>
                    </a:lnTo>
                    <a:lnTo>
                      <a:pt x="839" y="12747"/>
                    </a:lnTo>
                    <a:lnTo>
                      <a:pt x="93" y="12124"/>
                    </a:lnTo>
                    <a:lnTo>
                      <a:pt x="0" y="10696"/>
                    </a:lnTo>
                    <a:lnTo>
                      <a:pt x="342" y="2700"/>
                    </a:lnTo>
                    <a:lnTo>
                      <a:pt x="1709" y="2155"/>
                    </a:lnTo>
                    <a:lnTo>
                      <a:pt x="2455" y="1999"/>
                    </a:lnTo>
                    <a:lnTo>
                      <a:pt x="2673" y="1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7" name="AutoShape 149" descr="AutoShape 197"/>
              <p:cNvSpPr>
                <a:spLocks/>
              </p:cNvSpPr>
              <p:nvPr/>
            </p:nvSpPr>
            <p:spPr bwMode="auto">
              <a:xfrm>
                <a:off x="2888375" y="1550549"/>
                <a:ext cx="324540" cy="43256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70" y="5325"/>
                    </a:moveTo>
                    <a:lnTo>
                      <a:pt x="3313" y="8212"/>
                    </a:lnTo>
                    <a:lnTo>
                      <a:pt x="2407" y="8426"/>
                    </a:lnTo>
                    <a:lnTo>
                      <a:pt x="1563" y="9495"/>
                    </a:lnTo>
                    <a:lnTo>
                      <a:pt x="1157" y="10522"/>
                    </a:lnTo>
                    <a:lnTo>
                      <a:pt x="156" y="10565"/>
                    </a:lnTo>
                    <a:lnTo>
                      <a:pt x="0" y="11185"/>
                    </a:lnTo>
                    <a:lnTo>
                      <a:pt x="1032" y="11484"/>
                    </a:lnTo>
                    <a:lnTo>
                      <a:pt x="1282" y="12254"/>
                    </a:lnTo>
                    <a:lnTo>
                      <a:pt x="1907" y="12468"/>
                    </a:lnTo>
                    <a:lnTo>
                      <a:pt x="2001" y="12939"/>
                    </a:lnTo>
                    <a:lnTo>
                      <a:pt x="1688" y="13281"/>
                    </a:lnTo>
                    <a:lnTo>
                      <a:pt x="2344" y="13987"/>
                    </a:lnTo>
                    <a:lnTo>
                      <a:pt x="3032" y="14949"/>
                    </a:lnTo>
                    <a:lnTo>
                      <a:pt x="2876" y="15804"/>
                    </a:lnTo>
                    <a:lnTo>
                      <a:pt x="3532" y="16018"/>
                    </a:lnTo>
                    <a:lnTo>
                      <a:pt x="3626" y="16553"/>
                    </a:lnTo>
                    <a:lnTo>
                      <a:pt x="4626" y="16446"/>
                    </a:lnTo>
                    <a:lnTo>
                      <a:pt x="5001" y="17366"/>
                    </a:lnTo>
                    <a:lnTo>
                      <a:pt x="6314" y="17537"/>
                    </a:lnTo>
                    <a:lnTo>
                      <a:pt x="6533" y="18627"/>
                    </a:lnTo>
                    <a:lnTo>
                      <a:pt x="7377" y="18841"/>
                    </a:lnTo>
                    <a:lnTo>
                      <a:pt x="7721" y="19226"/>
                    </a:lnTo>
                    <a:lnTo>
                      <a:pt x="7940" y="19504"/>
                    </a:lnTo>
                    <a:lnTo>
                      <a:pt x="7784" y="19996"/>
                    </a:lnTo>
                    <a:lnTo>
                      <a:pt x="8346" y="20531"/>
                    </a:lnTo>
                    <a:lnTo>
                      <a:pt x="11597" y="20723"/>
                    </a:lnTo>
                    <a:lnTo>
                      <a:pt x="12129" y="21215"/>
                    </a:lnTo>
                    <a:lnTo>
                      <a:pt x="13004" y="21386"/>
                    </a:lnTo>
                    <a:lnTo>
                      <a:pt x="13098" y="21557"/>
                    </a:lnTo>
                    <a:lnTo>
                      <a:pt x="14598" y="21557"/>
                    </a:lnTo>
                    <a:lnTo>
                      <a:pt x="16005" y="21600"/>
                    </a:lnTo>
                    <a:lnTo>
                      <a:pt x="17661" y="21236"/>
                    </a:lnTo>
                    <a:lnTo>
                      <a:pt x="19537" y="20210"/>
                    </a:lnTo>
                    <a:lnTo>
                      <a:pt x="19662" y="19632"/>
                    </a:lnTo>
                    <a:lnTo>
                      <a:pt x="18974" y="18841"/>
                    </a:lnTo>
                    <a:lnTo>
                      <a:pt x="18474" y="18606"/>
                    </a:lnTo>
                    <a:lnTo>
                      <a:pt x="17818" y="18221"/>
                    </a:lnTo>
                    <a:lnTo>
                      <a:pt x="17724" y="17451"/>
                    </a:lnTo>
                    <a:lnTo>
                      <a:pt x="16974" y="17344"/>
                    </a:lnTo>
                    <a:lnTo>
                      <a:pt x="16192" y="16339"/>
                    </a:lnTo>
                    <a:lnTo>
                      <a:pt x="17661" y="16275"/>
                    </a:lnTo>
                    <a:lnTo>
                      <a:pt x="18036" y="14072"/>
                    </a:lnTo>
                    <a:lnTo>
                      <a:pt x="19224" y="14029"/>
                    </a:lnTo>
                    <a:lnTo>
                      <a:pt x="19443" y="11784"/>
                    </a:lnTo>
                    <a:lnTo>
                      <a:pt x="21256" y="11591"/>
                    </a:lnTo>
                    <a:lnTo>
                      <a:pt x="21069" y="8897"/>
                    </a:lnTo>
                    <a:lnTo>
                      <a:pt x="20068" y="8747"/>
                    </a:lnTo>
                    <a:lnTo>
                      <a:pt x="20131" y="7998"/>
                    </a:lnTo>
                    <a:lnTo>
                      <a:pt x="21412" y="8020"/>
                    </a:lnTo>
                    <a:lnTo>
                      <a:pt x="21287" y="7207"/>
                    </a:lnTo>
                    <a:lnTo>
                      <a:pt x="20756" y="6245"/>
                    </a:lnTo>
                    <a:lnTo>
                      <a:pt x="20631" y="4983"/>
                    </a:lnTo>
                    <a:lnTo>
                      <a:pt x="21600" y="3144"/>
                    </a:lnTo>
                    <a:lnTo>
                      <a:pt x="21506" y="2203"/>
                    </a:lnTo>
                    <a:lnTo>
                      <a:pt x="20756" y="1005"/>
                    </a:lnTo>
                    <a:lnTo>
                      <a:pt x="18912" y="0"/>
                    </a:lnTo>
                    <a:lnTo>
                      <a:pt x="16442" y="1369"/>
                    </a:lnTo>
                    <a:lnTo>
                      <a:pt x="15567" y="855"/>
                    </a:lnTo>
                    <a:lnTo>
                      <a:pt x="6314" y="855"/>
                    </a:lnTo>
                    <a:lnTo>
                      <a:pt x="5220" y="1369"/>
                    </a:lnTo>
                    <a:lnTo>
                      <a:pt x="4345" y="1690"/>
                    </a:lnTo>
                    <a:lnTo>
                      <a:pt x="4189" y="3379"/>
                    </a:lnTo>
                    <a:lnTo>
                      <a:pt x="3220" y="3571"/>
                    </a:lnTo>
                    <a:lnTo>
                      <a:pt x="3470" y="532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8" name="AutoShape 150" descr="AutoShape 199"/>
              <p:cNvSpPr>
                <a:spLocks/>
              </p:cNvSpPr>
              <p:nvPr/>
            </p:nvSpPr>
            <p:spPr bwMode="auto">
              <a:xfrm>
                <a:off x="2610404" y="2012637"/>
                <a:ext cx="136874" cy="1463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14" y="0"/>
                    </a:moveTo>
                    <a:lnTo>
                      <a:pt x="10577" y="378"/>
                    </a:lnTo>
                    <a:lnTo>
                      <a:pt x="8714" y="1763"/>
                    </a:lnTo>
                    <a:lnTo>
                      <a:pt x="8714" y="3275"/>
                    </a:lnTo>
                    <a:lnTo>
                      <a:pt x="7821" y="5353"/>
                    </a:lnTo>
                    <a:lnTo>
                      <a:pt x="4246" y="5542"/>
                    </a:lnTo>
                    <a:lnTo>
                      <a:pt x="3426" y="4723"/>
                    </a:lnTo>
                    <a:lnTo>
                      <a:pt x="3426" y="8564"/>
                    </a:lnTo>
                    <a:lnTo>
                      <a:pt x="596" y="9572"/>
                    </a:lnTo>
                    <a:lnTo>
                      <a:pt x="0" y="10454"/>
                    </a:lnTo>
                    <a:lnTo>
                      <a:pt x="1639" y="11083"/>
                    </a:lnTo>
                    <a:lnTo>
                      <a:pt x="1564" y="13791"/>
                    </a:lnTo>
                    <a:lnTo>
                      <a:pt x="5735" y="17192"/>
                    </a:lnTo>
                    <a:lnTo>
                      <a:pt x="9012" y="20403"/>
                    </a:lnTo>
                    <a:lnTo>
                      <a:pt x="10353" y="21600"/>
                    </a:lnTo>
                    <a:lnTo>
                      <a:pt x="11545" y="20215"/>
                    </a:lnTo>
                    <a:lnTo>
                      <a:pt x="12662" y="17822"/>
                    </a:lnTo>
                    <a:lnTo>
                      <a:pt x="11098" y="16814"/>
                    </a:lnTo>
                    <a:lnTo>
                      <a:pt x="10800" y="15240"/>
                    </a:lnTo>
                    <a:lnTo>
                      <a:pt x="13109" y="14358"/>
                    </a:lnTo>
                    <a:lnTo>
                      <a:pt x="14897" y="13917"/>
                    </a:lnTo>
                    <a:lnTo>
                      <a:pt x="16684" y="15932"/>
                    </a:lnTo>
                    <a:lnTo>
                      <a:pt x="19514" y="14988"/>
                    </a:lnTo>
                    <a:lnTo>
                      <a:pt x="21600" y="12217"/>
                    </a:lnTo>
                    <a:lnTo>
                      <a:pt x="21079" y="9446"/>
                    </a:lnTo>
                    <a:lnTo>
                      <a:pt x="19291" y="8124"/>
                    </a:lnTo>
                    <a:lnTo>
                      <a:pt x="18248" y="6108"/>
                    </a:lnTo>
                    <a:lnTo>
                      <a:pt x="19142" y="4597"/>
                    </a:lnTo>
                    <a:lnTo>
                      <a:pt x="18472" y="2708"/>
                    </a:lnTo>
                    <a:lnTo>
                      <a:pt x="16014" y="2645"/>
                    </a:lnTo>
                    <a:lnTo>
                      <a:pt x="160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59" name="AutoShape 151" descr="AutoShape 200"/>
              <p:cNvSpPr>
                <a:spLocks/>
              </p:cNvSpPr>
              <p:nvPr/>
            </p:nvSpPr>
            <p:spPr bwMode="auto">
              <a:xfrm>
                <a:off x="3156471" y="1265598"/>
                <a:ext cx="31046" cy="43646"/>
              </a:xfrm>
              <a:custGeom>
                <a:avLst/>
                <a:gdLst>
                  <a:gd name="T0" fmla="*/ 584107 w 21600"/>
                  <a:gd name="T1" fmla="*/ 24764417 h 21600"/>
                  <a:gd name="T2" fmla="*/ 584107 w 21600"/>
                  <a:gd name="T3" fmla="*/ 24764417 h 21600"/>
                  <a:gd name="T4" fmla="*/ 584107 w 21600"/>
                  <a:gd name="T5" fmla="*/ 24764417 h 21600"/>
                  <a:gd name="T6" fmla="*/ 584107 w 21600"/>
                  <a:gd name="T7" fmla="*/ 2476441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3745" y="16567"/>
                    </a:lnTo>
                    <a:lnTo>
                      <a:pt x="21600" y="5662"/>
                    </a:lnTo>
                    <a:lnTo>
                      <a:pt x="8836" y="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0" name="AutoShape 152" descr="AutoShape 205"/>
              <p:cNvSpPr>
                <a:spLocks/>
              </p:cNvSpPr>
              <p:nvPr/>
            </p:nvSpPr>
            <p:spPr bwMode="auto">
              <a:xfrm>
                <a:off x="4971055" y="1633982"/>
                <a:ext cx="74788" cy="1052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181" y="0"/>
                    </a:moveTo>
                    <a:lnTo>
                      <a:pt x="6329" y="4584"/>
                    </a:lnTo>
                    <a:lnTo>
                      <a:pt x="4265" y="10491"/>
                    </a:lnTo>
                    <a:lnTo>
                      <a:pt x="0" y="12872"/>
                    </a:lnTo>
                    <a:lnTo>
                      <a:pt x="963" y="18514"/>
                    </a:lnTo>
                    <a:lnTo>
                      <a:pt x="5916" y="19220"/>
                    </a:lnTo>
                    <a:lnTo>
                      <a:pt x="8668" y="21600"/>
                    </a:lnTo>
                    <a:lnTo>
                      <a:pt x="15134" y="21336"/>
                    </a:lnTo>
                    <a:lnTo>
                      <a:pt x="21600" y="19837"/>
                    </a:lnTo>
                    <a:lnTo>
                      <a:pt x="19536" y="14282"/>
                    </a:lnTo>
                    <a:lnTo>
                      <a:pt x="20499" y="10491"/>
                    </a:lnTo>
                    <a:lnTo>
                      <a:pt x="20499" y="7670"/>
                    </a:lnTo>
                    <a:lnTo>
                      <a:pt x="18436" y="2821"/>
                    </a:lnTo>
                    <a:lnTo>
                      <a:pt x="16785" y="353"/>
                    </a:lnTo>
                    <a:lnTo>
                      <a:pt x="10181"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1" name="AutoShape 153" descr="AutoShape 206"/>
              <p:cNvSpPr>
                <a:spLocks/>
              </p:cNvSpPr>
              <p:nvPr/>
            </p:nvSpPr>
            <p:spPr bwMode="auto">
              <a:xfrm>
                <a:off x="4989397" y="1758491"/>
                <a:ext cx="42335" cy="33376"/>
              </a:xfrm>
              <a:custGeom>
                <a:avLst/>
                <a:gdLst>
                  <a:gd name="T0" fmla="*/ 17706745 w 21600"/>
                  <a:gd name="T1" fmla="*/ 1294803 h 21600"/>
                  <a:gd name="T2" fmla="*/ 17706745 w 21600"/>
                  <a:gd name="T3" fmla="*/ 1294803 h 21600"/>
                  <a:gd name="T4" fmla="*/ 17706745 w 21600"/>
                  <a:gd name="T5" fmla="*/ 1294803 h 21600"/>
                  <a:gd name="T6" fmla="*/ 17706745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18" y="4922"/>
                    </a:moveTo>
                    <a:lnTo>
                      <a:pt x="982" y="0"/>
                    </a:lnTo>
                    <a:lnTo>
                      <a:pt x="0" y="10663"/>
                    </a:lnTo>
                    <a:lnTo>
                      <a:pt x="6627" y="19413"/>
                    </a:lnTo>
                    <a:lnTo>
                      <a:pt x="13500" y="21600"/>
                    </a:lnTo>
                    <a:lnTo>
                      <a:pt x="14973" y="21327"/>
                    </a:lnTo>
                    <a:lnTo>
                      <a:pt x="16691" y="21053"/>
                    </a:lnTo>
                    <a:lnTo>
                      <a:pt x="19636" y="19413"/>
                    </a:lnTo>
                    <a:lnTo>
                      <a:pt x="20864" y="18046"/>
                    </a:lnTo>
                    <a:lnTo>
                      <a:pt x="21109" y="17225"/>
                    </a:lnTo>
                    <a:lnTo>
                      <a:pt x="21600" y="16132"/>
                    </a:lnTo>
                    <a:lnTo>
                      <a:pt x="21600" y="15311"/>
                    </a:lnTo>
                    <a:lnTo>
                      <a:pt x="21109" y="13944"/>
                    </a:lnTo>
                    <a:lnTo>
                      <a:pt x="20373" y="11757"/>
                    </a:lnTo>
                    <a:lnTo>
                      <a:pt x="19145" y="9570"/>
                    </a:lnTo>
                    <a:lnTo>
                      <a:pt x="17918" y="8203"/>
                    </a:lnTo>
                    <a:lnTo>
                      <a:pt x="16200" y="6835"/>
                    </a:lnTo>
                    <a:lnTo>
                      <a:pt x="13500" y="5195"/>
                    </a:lnTo>
                    <a:lnTo>
                      <a:pt x="12518" y="49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2" name="AutoShape 154" descr="AutoShape 207"/>
              <p:cNvSpPr>
                <a:spLocks/>
              </p:cNvSpPr>
              <p:nvPr/>
            </p:nvSpPr>
            <p:spPr bwMode="auto">
              <a:xfrm>
                <a:off x="4989397" y="1758491"/>
                <a:ext cx="42335" cy="33376"/>
              </a:xfrm>
              <a:custGeom>
                <a:avLst/>
                <a:gdLst>
                  <a:gd name="T0" fmla="*/ 17706745 w 21600"/>
                  <a:gd name="T1" fmla="*/ 1294803 h 21600"/>
                  <a:gd name="T2" fmla="*/ 17706745 w 21600"/>
                  <a:gd name="T3" fmla="*/ 1294803 h 21600"/>
                  <a:gd name="T4" fmla="*/ 17706745 w 21600"/>
                  <a:gd name="T5" fmla="*/ 1294803 h 21600"/>
                  <a:gd name="T6" fmla="*/ 17706745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18" y="4922"/>
                    </a:moveTo>
                    <a:lnTo>
                      <a:pt x="982" y="0"/>
                    </a:lnTo>
                    <a:lnTo>
                      <a:pt x="0" y="10663"/>
                    </a:lnTo>
                    <a:lnTo>
                      <a:pt x="6627" y="19413"/>
                    </a:lnTo>
                    <a:lnTo>
                      <a:pt x="13500" y="21600"/>
                    </a:lnTo>
                    <a:lnTo>
                      <a:pt x="14973" y="21327"/>
                    </a:lnTo>
                    <a:lnTo>
                      <a:pt x="16691" y="21053"/>
                    </a:lnTo>
                    <a:lnTo>
                      <a:pt x="19636" y="19413"/>
                    </a:lnTo>
                    <a:lnTo>
                      <a:pt x="20864" y="18046"/>
                    </a:lnTo>
                    <a:lnTo>
                      <a:pt x="21109" y="17225"/>
                    </a:lnTo>
                    <a:lnTo>
                      <a:pt x="21600" y="16132"/>
                    </a:lnTo>
                    <a:lnTo>
                      <a:pt x="21600" y="15311"/>
                    </a:lnTo>
                    <a:lnTo>
                      <a:pt x="21109" y="13944"/>
                    </a:lnTo>
                    <a:lnTo>
                      <a:pt x="20373" y="11757"/>
                    </a:lnTo>
                    <a:lnTo>
                      <a:pt x="19145" y="9570"/>
                    </a:lnTo>
                    <a:lnTo>
                      <a:pt x="17918" y="8203"/>
                    </a:lnTo>
                    <a:lnTo>
                      <a:pt x="16200" y="6835"/>
                    </a:lnTo>
                    <a:lnTo>
                      <a:pt x="13500" y="5195"/>
                    </a:lnTo>
                    <a:lnTo>
                      <a:pt x="12518" y="4922"/>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3" name="AutoShape 155" descr="AutoShape 208"/>
              <p:cNvSpPr>
                <a:spLocks/>
              </p:cNvSpPr>
              <p:nvPr/>
            </p:nvSpPr>
            <p:spPr bwMode="auto">
              <a:xfrm>
                <a:off x="5047249" y="1746937"/>
                <a:ext cx="45158" cy="29525"/>
              </a:xfrm>
              <a:custGeom>
                <a:avLst/>
                <a:gdLst>
                  <a:gd name="T0" fmla="*/ 36017745 w 21600"/>
                  <a:gd name="T1" fmla="*/ 336168 h 21600"/>
                  <a:gd name="T2" fmla="*/ 36017745 w 21600"/>
                  <a:gd name="T3" fmla="*/ 336168 h 21600"/>
                  <a:gd name="T4" fmla="*/ 36017745 w 21600"/>
                  <a:gd name="T5" fmla="*/ 336168 h 21600"/>
                  <a:gd name="T6" fmla="*/ 36017745 w 21600"/>
                  <a:gd name="T7" fmla="*/ 336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9" y="2469"/>
                    </a:moveTo>
                    <a:lnTo>
                      <a:pt x="0" y="14194"/>
                    </a:lnTo>
                    <a:lnTo>
                      <a:pt x="7123" y="20366"/>
                    </a:lnTo>
                    <a:lnTo>
                      <a:pt x="21600" y="21600"/>
                    </a:lnTo>
                    <a:lnTo>
                      <a:pt x="21600" y="9566"/>
                    </a:lnTo>
                    <a:lnTo>
                      <a:pt x="10570" y="0"/>
                    </a:lnTo>
                    <a:lnTo>
                      <a:pt x="919" y="246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4" name="AutoShape 156" descr="AutoShape 209"/>
              <p:cNvSpPr>
                <a:spLocks/>
              </p:cNvSpPr>
              <p:nvPr/>
            </p:nvSpPr>
            <p:spPr bwMode="auto">
              <a:xfrm>
                <a:off x="5047249" y="1746937"/>
                <a:ext cx="45158" cy="29525"/>
              </a:xfrm>
              <a:custGeom>
                <a:avLst/>
                <a:gdLst>
                  <a:gd name="T0" fmla="*/ 36017745 w 21600"/>
                  <a:gd name="T1" fmla="*/ 336168 h 21600"/>
                  <a:gd name="T2" fmla="*/ 36017745 w 21600"/>
                  <a:gd name="T3" fmla="*/ 336168 h 21600"/>
                  <a:gd name="T4" fmla="*/ 36017745 w 21600"/>
                  <a:gd name="T5" fmla="*/ 336168 h 21600"/>
                  <a:gd name="T6" fmla="*/ 36017745 w 21600"/>
                  <a:gd name="T7" fmla="*/ 3361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9" y="2469"/>
                    </a:moveTo>
                    <a:lnTo>
                      <a:pt x="0" y="14194"/>
                    </a:lnTo>
                    <a:lnTo>
                      <a:pt x="7123" y="20366"/>
                    </a:lnTo>
                    <a:lnTo>
                      <a:pt x="21600" y="21600"/>
                    </a:lnTo>
                    <a:lnTo>
                      <a:pt x="21600" y="9566"/>
                    </a:lnTo>
                    <a:lnTo>
                      <a:pt x="10570" y="0"/>
                    </a:lnTo>
                    <a:lnTo>
                      <a:pt x="919" y="2469"/>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5" name="AutoShape 157" descr="AutoShape 210"/>
              <p:cNvSpPr>
                <a:spLocks/>
              </p:cNvSpPr>
              <p:nvPr/>
            </p:nvSpPr>
            <p:spPr bwMode="auto">
              <a:xfrm>
                <a:off x="5040195" y="1796996"/>
                <a:ext cx="29636" cy="26959"/>
              </a:xfrm>
              <a:custGeom>
                <a:avLst/>
                <a:gdLst>
                  <a:gd name="T0" fmla="*/ 350310 w 21600"/>
                  <a:gd name="T1" fmla="*/ 123646 h 21600"/>
                  <a:gd name="T2" fmla="*/ 350310 w 21600"/>
                  <a:gd name="T3" fmla="*/ 123646 h 21600"/>
                  <a:gd name="T4" fmla="*/ 350310 w 21600"/>
                  <a:gd name="T5" fmla="*/ 123646 h 21600"/>
                  <a:gd name="T6" fmla="*/ 350310 w 21600"/>
                  <a:gd name="T7" fmla="*/ 12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9" y="0"/>
                    </a:moveTo>
                    <a:lnTo>
                      <a:pt x="0" y="12194"/>
                    </a:lnTo>
                    <a:lnTo>
                      <a:pt x="5574" y="21600"/>
                    </a:lnTo>
                    <a:lnTo>
                      <a:pt x="21600" y="16374"/>
                    </a:lnTo>
                    <a:lnTo>
                      <a:pt x="17768" y="3832"/>
                    </a:lnTo>
                    <a:lnTo>
                      <a:pt x="4529"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6" name="AutoShape 158" descr="AutoShape 211"/>
              <p:cNvSpPr>
                <a:spLocks/>
              </p:cNvSpPr>
              <p:nvPr/>
            </p:nvSpPr>
            <p:spPr bwMode="auto">
              <a:xfrm>
                <a:off x="5040195" y="1796996"/>
                <a:ext cx="29636" cy="26959"/>
              </a:xfrm>
              <a:custGeom>
                <a:avLst/>
                <a:gdLst>
                  <a:gd name="T0" fmla="*/ 350310 w 21600"/>
                  <a:gd name="T1" fmla="*/ 123646 h 21600"/>
                  <a:gd name="T2" fmla="*/ 350310 w 21600"/>
                  <a:gd name="T3" fmla="*/ 123646 h 21600"/>
                  <a:gd name="T4" fmla="*/ 350310 w 21600"/>
                  <a:gd name="T5" fmla="*/ 123646 h 21600"/>
                  <a:gd name="T6" fmla="*/ 350310 w 21600"/>
                  <a:gd name="T7" fmla="*/ 12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29" y="0"/>
                    </a:moveTo>
                    <a:lnTo>
                      <a:pt x="0" y="12194"/>
                    </a:lnTo>
                    <a:lnTo>
                      <a:pt x="5574" y="21600"/>
                    </a:lnTo>
                    <a:lnTo>
                      <a:pt x="21600" y="16374"/>
                    </a:lnTo>
                    <a:lnTo>
                      <a:pt x="17768" y="3832"/>
                    </a:lnTo>
                    <a:lnTo>
                      <a:pt x="4529"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7" name="AutoShape 159" descr="AutoShape 212"/>
              <p:cNvSpPr>
                <a:spLocks/>
              </p:cNvSpPr>
              <p:nvPr/>
            </p:nvSpPr>
            <p:spPr bwMode="auto">
              <a:xfrm>
                <a:off x="5095225" y="1791862"/>
                <a:ext cx="26812" cy="16690"/>
              </a:xfrm>
              <a:custGeom>
                <a:avLst/>
                <a:gdLst>
                  <a:gd name="T0" fmla="*/ 116426 w 21600"/>
                  <a:gd name="T1" fmla="*/ 633 h 21600"/>
                  <a:gd name="T2" fmla="*/ 116426 w 21600"/>
                  <a:gd name="T3" fmla="*/ 633 h 21600"/>
                  <a:gd name="T4" fmla="*/ 116426 w 21600"/>
                  <a:gd name="T5" fmla="*/ 633 h 21600"/>
                  <a:gd name="T6" fmla="*/ 116426 w 21600"/>
                  <a:gd name="T7" fmla="*/ 6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646"/>
                    </a:moveTo>
                    <a:lnTo>
                      <a:pt x="3142" y="21600"/>
                    </a:lnTo>
                    <a:lnTo>
                      <a:pt x="12567" y="21600"/>
                    </a:lnTo>
                    <a:lnTo>
                      <a:pt x="20029" y="15508"/>
                    </a:lnTo>
                    <a:lnTo>
                      <a:pt x="21600" y="0"/>
                    </a:lnTo>
                    <a:lnTo>
                      <a:pt x="9033" y="0"/>
                    </a:lnTo>
                    <a:lnTo>
                      <a:pt x="0" y="664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8" name="AutoShape 160" descr="AutoShape 213"/>
              <p:cNvSpPr>
                <a:spLocks/>
              </p:cNvSpPr>
              <p:nvPr/>
            </p:nvSpPr>
            <p:spPr bwMode="auto">
              <a:xfrm>
                <a:off x="5071236" y="1844490"/>
                <a:ext cx="70556" cy="8728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104" y="0"/>
                    </a:moveTo>
                    <a:lnTo>
                      <a:pt x="6768" y="3355"/>
                    </a:lnTo>
                    <a:lnTo>
                      <a:pt x="0" y="8703"/>
                    </a:lnTo>
                    <a:lnTo>
                      <a:pt x="3312" y="12478"/>
                    </a:lnTo>
                    <a:lnTo>
                      <a:pt x="8496" y="17406"/>
                    </a:lnTo>
                    <a:lnTo>
                      <a:pt x="13680" y="21600"/>
                    </a:lnTo>
                    <a:lnTo>
                      <a:pt x="17568" y="17406"/>
                    </a:lnTo>
                    <a:lnTo>
                      <a:pt x="21600" y="14889"/>
                    </a:lnTo>
                    <a:lnTo>
                      <a:pt x="21600" y="5767"/>
                    </a:lnTo>
                    <a:lnTo>
                      <a:pt x="18720" y="2097"/>
                    </a:lnTo>
                    <a:lnTo>
                      <a:pt x="1310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69" name="AutoShape 161" descr="AutoShape 214"/>
              <p:cNvSpPr>
                <a:spLocks/>
              </p:cNvSpPr>
              <p:nvPr/>
            </p:nvSpPr>
            <p:spPr bwMode="auto">
              <a:xfrm>
                <a:off x="5031727" y="1849622"/>
                <a:ext cx="39513" cy="48779"/>
              </a:xfrm>
              <a:custGeom>
                <a:avLst/>
                <a:gdLst>
                  <a:gd name="T0" fmla="*/ 8290707 w 21600"/>
                  <a:gd name="T1" fmla="*/ 84140399 h 21600"/>
                  <a:gd name="T2" fmla="*/ 8290707 w 21600"/>
                  <a:gd name="T3" fmla="*/ 84140399 h 21600"/>
                  <a:gd name="T4" fmla="*/ 8290707 w 21600"/>
                  <a:gd name="T5" fmla="*/ 84140399 h 21600"/>
                  <a:gd name="T6" fmla="*/ 8290707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14" y="0"/>
                    </a:moveTo>
                    <a:lnTo>
                      <a:pt x="7200" y="6499"/>
                    </a:lnTo>
                    <a:lnTo>
                      <a:pt x="2314" y="15674"/>
                    </a:lnTo>
                    <a:lnTo>
                      <a:pt x="0" y="21600"/>
                    </a:lnTo>
                    <a:lnTo>
                      <a:pt x="11314" y="18542"/>
                    </a:lnTo>
                    <a:lnTo>
                      <a:pt x="17486" y="11087"/>
                    </a:lnTo>
                    <a:lnTo>
                      <a:pt x="21600" y="2676"/>
                    </a:lnTo>
                    <a:lnTo>
                      <a:pt x="149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0" name="AutoShape 162" descr="AutoShape 215"/>
              <p:cNvSpPr>
                <a:spLocks/>
              </p:cNvSpPr>
              <p:nvPr/>
            </p:nvSpPr>
            <p:spPr bwMode="auto">
              <a:xfrm>
                <a:off x="5031727" y="1849622"/>
                <a:ext cx="39513" cy="48779"/>
              </a:xfrm>
              <a:custGeom>
                <a:avLst/>
                <a:gdLst>
                  <a:gd name="T0" fmla="*/ 8290707 w 21600"/>
                  <a:gd name="T1" fmla="*/ 84140399 h 21600"/>
                  <a:gd name="T2" fmla="*/ 8290707 w 21600"/>
                  <a:gd name="T3" fmla="*/ 84140399 h 21600"/>
                  <a:gd name="T4" fmla="*/ 8290707 w 21600"/>
                  <a:gd name="T5" fmla="*/ 84140399 h 21600"/>
                  <a:gd name="T6" fmla="*/ 8290707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14" y="0"/>
                    </a:moveTo>
                    <a:lnTo>
                      <a:pt x="7200" y="6499"/>
                    </a:lnTo>
                    <a:lnTo>
                      <a:pt x="2314" y="15674"/>
                    </a:lnTo>
                    <a:lnTo>
                      <a:pt x="0" y="21600"/>
                    </a:lnTo>
                    <a:lnTo>
                      <a:pt x="11314" y="18542"/>
                    </a:lnTo>
                    <a:lnTo>
                      <a:pt x="17486" y="11087"/>
                    </a:lnTo>
                    <a:lnTo>
                      <a:pt x="21600" y="2676"/>
                    </a:lnTo>
                    <a:lnTo>
                      <a:pt x="14914" y="0"/>
                    </a:lnTo>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1" name="AutoShape 163" descr="AutoShape 216"/>
              <p:cNvSpPr>
                <a:spLocks/>
              </p:cNvSpPr>
              <p:nvPr/>
            </p:nvSpPr>
            <p:spPr bwMode="auto">
              <a:xfrm>
                <a:off x="5075472" y="1821383"/>
                <a:ext cx="15526" cy="16690"/>
              </a:xfrm>
              <a:custGeom>
                <a:avLst/>
                <a:gdLst>
                  <a:gd name="T0" fmla="*/ 285 w 21600"/>
                  <a:gd name="T1" fmla="*/ 633 h 21600"/>
                  <a:gd name="T2" fmla="*/ 285 w 21600"/>
                  <a:gd name="T3" fmla="*/ 633 h 21600"/>
                  <a:gd name="T4" fmla="*/ 285 w 21600"/>
                  <a:gd name="T5" fmla="*/ 633 h 21600"/>
                  <a:gd name="T6" fmla="*/ 285 w 21600"/>
                  <a:gd name="T7" fmla="*/ 6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165" y="21600"/>
                    </a:moveTo>
                    <a:lnTo>
                      <a:pt x="8259" y="21600"/>
                    </a:lnTo>
                    <a:lnTo>
                      <a:pt x="6353" y="21046"/>
                    </a:lnTo>
                    <a:lnTo>
                      <a:pt x="3176" y="18277"/>
                    </a:lnTo>
                    <a:lnTo>
                      <a:pt x="635" y="14954"/>
                    </a:lnTo>
                    <a:lnTo>
                      <a:pt x="0" y="10523"/>
                    </a:lnTo>
                    <a:lnTo>
                      <a:pt x="635" y="6646"/>
                    </a:lnTo>
                    <a:lnTo>
                      <a:pt x="3176" y="2769"/>
                    </a:lnTo>
                    <a:lnTo>
                      <a:pt x="6353" y="1108"/>
                    </a:lnTo>
                    <a:lnTo>
                      <a:pt x="8259" y="0"/>
                    </a:lnTo>
                    <a:lnTo>
                      <a:pt x="12706" y="0"/>
                    </a:lnTo>
                    <a:lnTo>
                      <a:pt x="14612" y="1108"/>
                    </a:lnTo>
                    <a:lnTo>
                      <a:pt x="18424" y="2769"/>
                    </a:lnTo>
                    <a:lnTo>
                      <a:pt x="20329" y="6646"/>
                    </a:lnTo>
                    <a:lnTo>
                      <a:pt x="21600" y="10523"/>
                    </a:lnTo>
                    <a:lnTo>
                      <a:pt x="20329" y="14954"/>
                    </a:lnTo>
                    <a:lnTo>
                      <a:pt x="18424" y="18277"/>
                    </a:lnTo>
                    <a:lnTo>
                      <a:pt x="14612" y="21046"/>
                    </a:lnTo>
                    <a:lnTo>
                      <a:pt x="12706" y="21600"/>
                    </a:lnTo>
                    <a:lnTo>
                      <a:pt x="10165"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2" name="AutoShape 164" descr="AutoShape 217"/>
              <p:cNvSpPr>
                <a:spLocks/>
              </p:cNvSpPr>
              <p:nvPr/>
            </p:nvSpPr>
            <p:spPr bwMode="auto">
              <a:xfrm>
                <a:off x="2243533" y="1834219"/>
                <a:ext cx="138287" cy="1257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323" y="21600"/>
                    </a:moveTo>
                    <a:lnTo>
                      <a:pt x="3551" y="20121"/>
                    </a:lnTo>
                    <a:lnTo>
                      <a:pt x="2959" y="16348"/>
                    </a:lnTo>
                    <a:lnTo>
                      <a:pt x="888" y="15756"/>
                    </a:lnTo>
                    <a:lnTo>
                      <a:pt x="0" y="12575"/>
                    </a:lnTo>
                    <a:lnTo>
                      <a:pt x="888" y="8137"/>
                    </a:lnTo>
                    <a:lnTo>
                      <a:pt x="4734" y="5548"/>
                    </a:lnTo>
                    <a:lnTo>
                      <a:pt x="2293" y="3477"/>
                    </a:lnTo>
                    <a:lnTo>
                      <a:pt x="3551" y="888"/>
                    </a:lnTo>
                    <a:lnTo>
                      <a:pt x="6362" y="518"/>
                    </a:lnTo>
                    <a:lnTo>
                      <a:pt x="10504" y="0"/>
                    </a:lnTo>
                    <a:lnTo>
                      <a:pt x="12649" y="1479"/>
                    </a:lnTo>
                    <a:lnTo>
                      <a:pt x="19307" y="1701"/>
                    </a:lnTo>
                    <a:lnTo>
                      <a:pt x="19603" y="4956"/>
                    </a:lnTo>
                    <a:lnTo>
                      <a:pt x="21600" y="6066"/>
                    </a:lnTo>
                    <a:lnTo>
                      <a:pt x="21378" y="8803"/>
                    </a:lnTo>
                    <a:lnTo>
                      <a:pt x="19603" y="9099"/>
                    </a:lnTo>
                    <a:lnTo>
                      <a:pt x="19011" y="14277"/>
                    </a:lnTo>
                    <a:lnTo>
                      <a:pt x="19603" y="19825"/>
                    </a:lnTo>
                    <a:lnTo>
                      <a:pt x="11244" y="20047"/>
                    </a:lnTo>
                    <a:lnTo>
                      <a:pt x="732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3" name="AutoShape 165" descr="AutoShape 219"/>
              <p:cNvSpPr>
                <a:spLocks/>
              </p:cNvSpPr>
              <p:nvPr/>
            </p:nvSpPr>
            <p:spPr bwMode="auto">
              <a:xfrm>
                <a:off x="3310274" y="1057660"/>
                <a:ext cx="80432" cy="10397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9556"/>
                    </a:moveTo>
                    <a:lnTo>
                      <a:pt x="17026" y="21600"/>
                    </a:lnTo>
                    <a:lnTo>
                      <a:pt x="14358" y="18222"/>
                    </a:lnTo>
                    <a:lnTo>
                      <a:pt x="9529" y="15911"/>
                    </a:lnTo>
                    <a:lnTo>
                      <a:pt x="4955" y="12800"/>
                    </a:lnTo>
                    <a:lnTo>
                      <a:pt x="0" y="7111"/>
                    </a:lnTo>
                    <a:lnTo>
                      <a:pt x="6099" y="4978"/>
                    </a:lnTo>
                    <a:lnTo>
                      <a:pt x="9911" y="0"/>
                    </a:lnTo>
                    <a:lnTo>
                      <a:pt x="11816" y="6044"/>
                    </a:lnTo>
                    <a:lnTo>
                      <a:pt x="16391" y="12178"/>
                    </a:lnTo>
                    <a:lnTo>
                      <a:pt x="21600" y="1955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4" name="AutoShape 166" descr="AutoShape 225"/>
              <p:cNvSpPr>
                <a:spLocks/>
              </p:cNvSpPr>
              <p:nvPr/>
            </p:nvSpPr>
            <p:spPr bwMode="auto">
              <a:xfrm>
                <a:off x="2631566" y="2034457"/>
                <a:ext cx="33869" cy="15406"/>
              </a:xfrm>
              <a:custGeom>
                <a:avLst/>
                <a:gdLst>
                  <a:gd name="T0" fmla="*/ 1521491 w 21600"/>
                  <a:gd name="T1" fmla="*/ 262 h 21600"/>
                  <a:gd name="T2" fmla="*/ 1521491 w 21600"/>
                  <a:gd name="T3" fmla="*/ 262 h 21600"/>
                  <a:gd name="T4" fmla="*/ 1521491 w 21600"/>
                  <a:gd name="T5" fmla="*/ 262 h 21600"/>
                  <a:gd name="T6" fmla="*/ 1521491 w 21600"/>
                  <a:gd name="T7" fmla="*/ 2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825" y="3000"/>
                    </a:lnTo>
                    <a:lnTo>
                      <a:pt x="0" y="13800"/>
                    </a:lnTo>
                    <a:lnTo>
                      <a:pt x="3346" y="21600"/>
                    </a:lnTo>
                    <a:lnTo>
                      <a:pt x="17949" y="1980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5" name="AutoShape 167" descr="AutoShape 226"/>
              <p:cNvSpPr>
                <a:spLocks/>
              </p:cNvSpPr>
              <p:nvPr/>
            </p:nvSpPr>
            <p:spPr bwMode="auto">
              <a:xfrm>
                <a:off x="3043589" y="2089650"/>
                <a:ext cx="39514" cy="37226"/>
              </a:xfrm>
              <a:custGeom>
                <a:avLst/>
                <a:gdLst>
                  <a:gd name="T0" fmla="*/ 8292734 w 21600"/>
                  <a:gd name="T1" fmla="*/ 4302707 h 21600"/>
                  <a:gd name="T2" fmla="*/ 8292734 w 21600"/>
                  <a:gd name="T3" fmla="*/ 4302707 h 21600"/>
                  <a:gd name="T4" fmla="*/ 8292734 w 21600"/>
                  <a:gd name="T5" fmla="*/ 4302707 h 21600"/>
                  <a:gd name="T6" fmla="*/ 8292734 w 21600"/>
                  <a:gd name="T7" fmla="*/ 430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10" y="0"/>
                    </a:moveTo>
                    <a:lnTo>
                      <a:pt x="3123" y="3476"/>
                    </a:lnTo>
                    <a:lnTo>
                      <a:pt x="4424" y="10676"/>
                    </a:lnTo>
                    <a:lnTo>
                      <a:pt x="0" y="14648"/>
                    </a:lnTo>
                    <a:lnTo>
                      <a:pt x="520" y="21600"/>
                    </a:lnTo>
                    <a:lnTo>
                      <a:pt x="7807" y="20607"/>
                    </a:lnTo>
                    <a:lnTo>
                      <a:pt x="17696" y="20607"/>
                    </a:lnTo>
                    <a:lnTo>
                      <a:pt x="21600" y="15641"/>
                    </a:lnTo>
                    <a:lnTo>
                      <a:pt x="18998" y="2731"/>
                    </a:lnTo>
                    <a:lnTo>
                      <a:pt x="1041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6" name="AutoShape 168" descr="AutoShape 227"/>
              <p:cNvSpPr>
                <a:spLocks/>
              </p:cNvSpPr>
              <p:nvPr/>
            </p:nvSpPr>
            <p:spPr bwMode="auto">
              <a:xfrm>
                <a:off x="2888377" y="2230841"/>
                <a:ext cx="256812" cy="2336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626" y="79"/>
                    </a:moveTo>
                    <a:lnTo>
                      <a:pt x="15349" y="1149"/>
                    </a:lnTo>
                    <a:lnTo>
                      <a:pt x="13925" y="1783"/>
                    </a:lnTo>
                    <a:lnTo>
                      <a:pt x="13213" y="3052"/>
                    </a:lnTo>
                    <a:lnTo>
                      <a:pt x="12738" y="8521"/>
                    </a:lnTo>
                    <a:lnTo>
                      <a:pt x="13530" y="9314"/>
                    </a:lnTo>
                    <a:lnTo>
                      <a:pt x="14796" y="9472"/>
                    </a:lnTo>
                    <a:lnTo>
                      <a:pt x="15073" y="11652"/>
                    </a:lnTo>
                    <a:lnTo>
                      <a:pt x="14637" y="12841"/>
                    </a:lnTo>
                    <a:lnTo>
                      <a:pt x="12659" y="12920"/>
                    </a:lnTo>
                    <a:lnTo>
                      <a:pt x="11908" y="11969"/>
                    </a:lnTo>
                    <a:lnTo>
                      <a:pt x="11512" y="10027"/>
                    </a:lnTo>
                    <a:lnTo>
                      <a:pt x="10048" y="9234"/>
                    </a:lnTo>
                    <a:lnTo>
                      <a:pt x="9851" y="8521"/>
                    </a:lnTo>
                    <a:lnTo>
                      <a:pt x="8426" y="8878"/>
                    </a:lnTo>
                    <a:lnTo>
                      <a:pt x="7873" y="9948"/>
                    </a:lnTo>
                    <a:lnTo>
                      <a:pt x="7042" y="9631"/>
                    </a:lnTo>
                    <a:lnTo>
                      <a:pt x="6488" y="7728"/>
                    </a:lnTo>
                    <a:lnTo>
                      <a:pt x="4549" y="7530"/>
                    </a:lnTo>
                    <a:lnTo>
                      <a:pt x="4312" y="11771"/>
                    </a:lnTo>
                    <a:lnTo>
                      <a:pt x="2651" y="11771"/>
                    </a:lnTo>
                    <a:lnTo>
                      <a:pt x="2018" y="10661"/>
                    </a:lnTo>
                    <a:lnTo>
                      <a:pt x="1305" y="10701"/>
                    </a:lnTo>
                    <a:lnTo>
                      <a:pt x="1266" y="11771"/>
                    </a:lnTo>
                    <a:lnTo>
                      <a:pt x="79" y="11890"/>
                    </a:lnTo>
                    <a:lnTo>
                      <a:pt x="0" y="16725"/>
                    </a:lnTo>
                    <a:lnTo>
                      <a:pt x="198" y="18310"/>
                    </a:lnTo>
                    <a:lnTo>
                      <a:pt x="1582" y="20134"/>
                    </a:lnTo>
                    <a:lnTo>
                      <a:pt x="1622" y="21045"/>
                    </a:lnTo>
                    <a:lnTo>
                      <a:pt x="2571" y="21323"/>
                    </a:lnTo>
                    <a:lnTo>
                      <a:pt x="7319" y="21600"/>
                    </a:lnTo>
                    <a:lnTo>
                      <a:pt x="8426" y="21204"/>
                    </a:lnTo>
                    <a:lnTo>
                      <a:pt x="10048" y="21204"/>
                    </a:lnTo>
                    <a:lnTo>
                      <a:pt x="11116" y="20807"/>
                    </a:lnTo>
                    <a:lnTo>
                      <a:pt x="11354" y="19539"/>
                    </a:lnTo>
                    <a:lnTo>
                      <a:pt x="12264" y="19262"/>
                    </a:lnTo>
                    <a:lnTo>
                      <a:pt x="12976" y="18786"/>
                    </a:lnTo>
                    <a:lnTo>
                      <a:pt x="13134" y="17518"/>
                    </a:lnTo>
                    <a:lnTo>
                      <a:pt x="14796" y="17280"/>
                    </a:lnTo>
                    <a:lnTo>
                      <a:pt x="15468" y="16289"/>
                    </a:lnTo>
                    <a:lnTo>
                      <a:pt x="18356" y="15655"/>
                    </a:lnTo>
                    <a:lnTo>
                      <a:pt x="18870" y="14506"/>
                    </a:lnTo>
                    <a:lnTo>
                      <a:pt x="20334" y="13792"/>
                    </a:lnTo>
                    <a:lnTo>
                      <a:pt x="20532" y="10423"/>
                    </a:lnTo>
                    <a:lnTo>
                      <a:pt x="21600" y="9552"/>
                    </a:lnTo>
                    <a:lnTo>
                      <a:pt x="21086" y="7411"/>
                    </a:lnTo>
                    <a:lnTo>
                      <a:pt x="21244" y="4954"/>
                    </a:lnTo>
                    <a:lnTo>
                      <a:pt x="20097" y="3210"/>
                    </a:lnTo>
                    <a:lnTo>
                      <a:pt x="18475" y="2338"/>
                    </a:lnTo>
                    <a:lnTo>
                      <a:pt x="17248" y="991"/>
                    </a:lnTo>
                    <a:lnTo>
                      <a:pt x="16971" y="0"/>
                    </a:lnTo>
                    <a:lnTo>
                      <a:pt x="15626" y="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7" name="AutoShape 169" descr="AutoShape 228"/>
              <p:cNvSpPr>
                <a:spLocks/>
              </p:cNvSpPr>
              <p:nvPr/>
            </p:nvSpPr>
            <p:spPr bwMode="auto">
              <a:xfrm>
                <a:off x="4128670" y="1847056"/>
                <a:ext cx="42334" cy="80868"/>
              </a:xfrm>
              <a:custGeom>
                <a:avLst/>
                <a:gdLst>
                  <a:gd name="T0" fmla="*/ 17701560 w 21600"/>
                  <a:gd name="T1" fmla="*/ 2147483646 h 21600"/>
                  <a:gd name="T2" fmla="*/ 17701560 w 21600"/>
                  <a:gd name="T3" fmla="*/ 2147483646 h 21600"/>
                  <a:gd name="T4" fmla="*/ 17701560 w 21600"/>
                  <a:gd name="T5" fmla="*/ 2147483646 h 21600"/>
                  <a:gd name="T6" fmla="*/ 1770156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440" y="0"/>
                    </a:moveTo>
                    <a:lnTo>
                      <a:pt x="960" y="6366"/>
                    </a:lnTo>
                    <a:lnTo>
                      <a:pt x="0" y="14438"/>
                    </a:lnTo>
                    <a:lnTo>
                      <a:pt x="6720" y="21600"/>
                    </a:lnTo>
                    <a:lnTo>
                      <a:pt x="21600" y="20349"/>
                    </a:lnTo>
                    <a:lnTo>
                      <a:pt x="21600" y="7162"/>
                    </a:lnTo>
                    <a:lnTo>
                      <a:pt x="16800" y="4093"/>
                    </a:lnTo>
                    <a:lnTo>
                      <a:pt x="744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8" name="AutoShape 170" descr="AutoShape 229"/>
              <p:cNvSpPr>
                <a:spLocks/>
              </p:cNvSpPr>
              <p:nvPr/>
            </p:nvSpPr>
            <p:spPr bwMode="auto">
              <a:xfrm>
                <a:off x="2311264" y="1731535"/>
                <a:ext cx="169329" cy="1129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923"/>
                    </a:moveTo>
                    <a:lnTo>
                      <a:pt x="20820" y="14865"/>
                    </a:lnTo>
                    <a:lnTo>
                      <a:pt x="17820" y="16179"/>
                    </a:lnTo>
                    <a:lnTo>
                      <a:pt x="15660" y="20122"/>
                    </a:lnTo>
                    <a:lnTo>
                      <a:pt x="14340" y="20368"/>
                    </a:lnTo>
                    <a:lnTo>
                      <a:pt x="12060" y="19793"/>
                    </a:lnTo>
                    <a:lnTo>
                      <a:pt x="10140" y="18151"/>
                    </a:lnTo>
                    <a:lnTo>
                      <a:pt x="8520" y="18151"/>
                    </a:lnTo>
                    <a:lnTo>
                      <a:pt x="7140" y="21600"/>
                    </a:lnTo>
                    <a:lnTo>
                      <a:pt x="1740" y="21354"/>
                    </a:lnTo>
                    <a:lnTo>
                      <a:pt x="0" y="19711"/>
                    </a:lnTo>
                    <a:lnTo>
                      <a:pt x="900" y="14619"/>
                    </a:lnTo>
                    <a:lnTo>
                      <a:pt x="2760" y="11005"/>
                    </a:lnTo>
                    <a:lnTo>
                      <a:pt x="3720" y="8131"/>
                    </a:lnTo>
                    <a:lnTo>
                      <a:pt x="4440" y="6160"/>
                    </a:lnTo>
                    <a:lnTo>
                      <a:pt x="8040" y="4517"/>
                    </a:lnTo>
                    <a:lnTo>
                      <a:pt x="9420" y="2546"/>
                    </a:lnTo>
                    <a:lnTo>
                      <a:pt x="10800" y="0"/>
                    </a:lnTo>
                    <a:lnTo>
                      <a:pt x="15420" y="329"/>
                    </a:lnTo>
                    <a:lnTo>
                      <a:pt x="16380" y="2464"/>
                    </a:lnTo>
                    <a:lnTo>
                      <a:pt x="18060" y="3778"/>
                    </a:lnTo>
                    <a:lnTo>
                      <a:pt x="18300" y="7720"/>
                    </a:lnTo>
                    <a:lnTo>
                      <a:pt x="20160" y="8049"/>
                    </a:lnTo>
                    <a:lnTo>
                      <a:pt x="21600" y="109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79" name="AutoShape 171" descr="AutoShape 230"/>
              <p:cNvSpPr>
                <a:spLocks/>
              </p:cNvSpPr>
              <p:nvPr/>
            </p:nvSpPr>
            <p:spPr bwMode="auto">
              <a:xfrm>
                <a:off x="2106666" y="1782876"/>
                <a:ext cx="167916" cy="1245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773"/>
                    </a:moveTo>
                    <a:lnTo>
                      <a:pt x="1452" y="1405"/>
                    </a:lnTo>
                    <a:lnTo>
                      <a:pt x="4780" y="0"/>
                    </a:lnTo>
                    <a:lnTo>
                      <a:pt x="8652" y="814"/>
                    </a:lnTo>
                    <a:lnTo>
                      <a:pt x="11738" y="814"/>
                    </a:lnTo>
                    <a:lnTo>
                      <a:pt x="14521" y="1775"/>
                    </a:lnTo>
                    <a:lnTo>
                      <a:pt x="17667" y="2663"/>
                    </a:lnTo>
                    <a:lnTo>
                      <a:pt x="19845" y="5252"/>
                    </a:lnTo>
                    <a:lnTo>
                      <a:pt x="20632" y="9912"/>
                    </a:lnTo>
                    <a:lnTo>
                      <a:pt x="19603" y="12501"/>
                    </a:lnTo>
                    <a:lnTo>
                      <a:pt x="21600" y="14573"/>
                    </a:lnTo>
                    <a:lnTo>
                      <a:pt x="18454" y="17162"/>
                    </a:lnTo>
                    <a:lnTo>
                      <a:pt x="17728" y="21600"/>
                    </a:lnTo>
                    <a:lnTo>
                      <a:pt x="15489" y="20786"/>
                    </a:lnTo>
                    <a:lnTo>
                      <a:pt x="13855" y="16718"/>
                    </a:lnTo>
                    <a:lnTo>
                      <a:pt x="13069" y="12871"/>
                    </a:lnTo>
                    <a:lnTo>
                      <a:pt x="10044" y="10874"/>
                    </a:lnTo>
                    <a:lnTo>
                      <a:pt x="7624" y="12353"/>
                    </a:lnTo>
                    <a:lnTo>
                      <a:pt x="4719" y="13167"/>
                    </a:lnTo>
                    <a:lnTo>
                      <a:pt x="1392" y="8803"/>
                    </a:lnTo>
                    <a:lnTo>
                      <a:pt x="0" y="377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0" name="AutoShape 172" descr="AutoShape 231"/>
              <p:cNvSpPr>
                <a:spLocks/>
              </p:cNvSpPr>
              <p:nvPr/>
            </p:nvSpPr>
            <p:spPr bwMode="auto">
              <a:xfrm>
                <a:off x="2364883" y="1826519"/>
                <a:ext cx="79022" cy="12707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29" y="20943"/>
                    </a:moveTo>
                    <a:lnTo>
                      <a:pt x="0" y="15470"/>
                    </a:lnTo>
                    <a:lnTo>
                      <a:pt x="1029" y="10362"/>
                    </a:lnTo>
                    <a:lnTo>
                      <a:pt x="4114" y="10070"/>
                    </a:lnTo>
                    <a:lnTo>
                      <a:pt x="4500" y="7370"/>
                    </a:lnTo>
                    <a:lnTo>
                      <a:pt x="1029" y="6276"/>
                    </a:lnTo>
                    <a:lnTo>
                      <a:pt x="514" y="3065"/>
                    </a:lnTo>
                    <a:lnTo>
                      <a:pt x="3471" y="0"/>
                    </a:lnTo>
                    <a:lnTo>
                      <a:pt x="6943" y="0"/>
                    </a:lnTo>
                    <a:lnTo>
                      <a:pt x="11057" y="1459"/>
                    </a:lnTo>
                    <a:lnTo>
                      <a:pt x="15943" y="1970"/>
                    </a:lnTo>
                    <a:lnTo>
                      <a:pt x="16714" y="5181"/>
                    </a:lnTo>
                    <a:lnTo>
                      <a:pt x="19029" y="6130"/>
                    </a:lnTo>
                    <a:lnTo>
                      <a:pt x="18643" y="8976"/>
                    </a:lnTo>
                    <a:lnTo>
                      <a:pt x="19671" y="13573"/>
                    </a:lnTo>
                    <a:lnTo>
                      <a:pt x="21600" y="17951"/>
                    </a:lnTo>
                    <a:lnTo>
                      <a:pt x="19029" y="19557"/>
                    </a:lnTo>
                    <a:lnTo>
                      <a:pt x="14529" y="19557"/>
                    </a:lnTo>
                    <a:lnTo>
                      <a:pt x="11957" y="21308"/>
                    </a:lnTo>
                    <a:lnTo>
                      <a:pt x="7457" y="21600"/>
                    </a:lnTo>
                    <a:lnTo>
                      <a:pt x="1029" y="2094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1" name="AutoShape 173" descr="AutoShape 232"/>
              <p:cNvSpPr>
                <a:spLocks/>
              </p:cNvSpPr>
              <p:nvPr/>
            </p:nvSpPr>
            <p:spPr bwMode="auto">
              <a:xfrm>
                <a:off x="3053466" y="2116607"/>
                <a:ext cx="36690" cy="35943"/>
              </a:xfrm>
              <a:custGeom>
                <a:avLst/>
                <a:gdLst>
                  <a:gd name="T0" fmla="*/ 3668188 w 21600"/>
                  <a:gd name="T1" fmla="*/ 2925494 h 21600"/>
                  <a:gd name="T2" fmla="*/ 3668188 w 21600"/>
                  <a:gd name="T3" fmla="*/ 2925494 h 21600"/>
                  <a:gd name="T4" fmla="*/ 3668188 w 21600"/>
                  <a:gd name="T5" fmla="*/ 2925494 h 21600"/>
                  <a:gd name="T6" fmla="*/ 3668188 w 21600"/>
                  <a:gd name="T7" fmla="*/ 292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31" y="19821"/>
                    </a:moveTo>
                    <a:lnTo>
                      <a:pt x="21600" y="18551"/>
                    </a:lnTo>
                    <a:lnTo>
                      <a:pt x="20215" y="5591"/>
                    </a:lnTo>
                    <a:lnTo>
                      <a:pt x="16892" y="0"/>
                    </a:lnTo>
                    <a:lnTo>
                      <a:pt x="12738" y="5082"/>
                    </a:lnTo>
                    <a:lnTo>
                      <a:pt x="2215" y="5082"/>
                    </a:lnTo>
                    <a:lnTo>
                      <a:pt x="0" y="17534"/>
                    </a:lnTo>
                    <a:lnTo>
                      <a:pt x="4985" y="21600"/>
                    </a:lnTo>
                    <a:lnTo>
                      <a:pt x="11631" y="198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2" name="AutoShape 174" descr="AutoShape 233"/>
              <p:cNvSpPr>
                <a:spLocks/>
              </p:cNvSpPr>
              <p:nvPr/>
            </p:nvSpPr>
            <p:spPr bwMode="auto">
              <a:xfrm>
                <a:off x="2774083" y="2562004"/>
                <a:ext cx="351351" cy="2977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839" y="900"/>
                    </a:moveTo>
                    <a:lnTo>
                      <a:pt x="18424" y="900"/>
                    </a:lnTo>
                    <a:lnTo>
                      <a:pt x="18019" y="434"/>
                    </a:lnTo>
                    <a:lnTo>
                      <a:pt x="17153" y="0"/>
                    </a:lnTo>
                    <a:lnTo>
                      <a:pt x="16778" y="869"/>
                    </a:lnTo>
                    <a:lnTo>
                      <a:pt x="15998" y="1521"/>
                    </a:lnTo>
                    <a:lnTo>
                      <a:pt x="15276" y="2390"/>
                    </a:lnTo>
                    <a:lnTo>
                      <a:pt x="14236" y="2917"/>
                    </a:lnTo>
                    <a:lnTo>
                      <a:pt x="13890" y="4314"/>
                    </a:lnTo>
                    <a:lnTo>
                      <a:pt x="13052" y="4531"/>
                    </a:lnTo>
                    <a:lnTo>
                      <a:pt x="12504" y="5462"/>
                    </a:lnTo>
                    <a:lnTo>
                      <a:pt x="11724" y="6300"/>
                    </a:lnTo>
                    <a:lnTo>
                      <a:pt x="10482" y="6300"/>
                    </a:lnTo>
                    <a:lnTo>
                      <a:pt x="9616" y="5772"/>
                    </a:lnTo>
                    <a:lnTo>
                      <a:pt x="8894" y="5772"/>
                    </a:lnTo>
                    <a:lnTo>
                      <a:pt x="8374" y="6455"/>
                    </a:lnTo>
                    <a:lnTo>
                      <a:pt x="8086" y="7417"/>
                    </a:lnTo>
                    <a:lnTo>
                      <a:pt x="7335" y="7914"/>
                    </a:lnTo>
                    <a:lnTo>
                      <a:pt x="5544" y="7479"/>
                    </a:lnTo>
                    <a:lnTo>
                      <a:pt x="5227" y="5990"/>
                    </a:lnTo>
                    <a:lnTo>
                      <a:pt x="4736" y="5338"/>
                    </a:lnTo>
                    <a:lnTo>
                      <a:pt x="4389" y="10862"/>
                    </a:lnTo>
                    <a:lnTo>
                      <a:pt x="3581" y="11731"/>
                    </a:lnTo>
                    <a:lnTo>
                      <a:pt x="1877" y="11545"/>
                    </a:lnTo>
                    <a:lnTo>
                      <a:pt x="1271" y="10366"/>
                    </a:lnTo>
                    <a:lnTo>
                      <a:pt x="982" y="10800"/>
                    </a:lnTo>
                    <a:lnTo>
                      <a:pt x="0" y="10924"/>
                    </a:lnTo>
                    <a:lnTo>
                      <a:pt x="231" y="11576"/>
                    </a:lnTo>
                    <a:lnTo>
                      <a:pt x="231" y="13097"/>
                    </a:lnTo>
                    <a:lnTo>
                      <a:pt x="1155" y="13500"/>
                    </a:lnTo>
                    <a:lnTo>
                      <a:pt x="1242" y="15424"/>
                    </a:lnTo>
                    <a:lnTo>
                      <a:pt x="1848" y="15672"/>
                    </a:lnTo>
                    <a:lnTo>
                      <a:pt x="1848" y="16262"/>
                    </a:lnTo>
                    <a:lnTo>
                      <a:pt x="2455" y="16293"/>
                    </a:lnTo>
                    <a:lnTo>
                      <a:pt x="2252" y="17534"/>
                    </a:lnTo>
                    <a:lnTo>
                      <a:pt x="1559" y="18093"/>
                    </a:lnTo>
                    <a:lnTo>
                      <a:pt x="4014" y="21383"/>
                    </a:lnTo>
                    <a:lnTo>
                      <a:pt x="5544" y="21600"/>
                    </a:lnTo>
                    <a:lnTo>
                      <a:pt x="6497" y="20979"/>
                    </a:lnTo>
                    <a:lnTo>
                      <a:pt x="7190" y="19862"/>
                    </a:lnTo>
                    <a:lnTo>
                      <a:pt x="9905" y="19986"/>
                    </a:lnTo>
                    <a:lnTo>
                      <a:pt x="10194" y="20545"/>
                    </a:lnTo>
                    <a:lnTo>
                      <a:pt x="11666" y="19800"/>
                    </a:lnTo>
                    <a:lnTo>
                      <a:pt x="12359" y="19241"/>
                    </a:lnTo>
                    <a:lnTo>
                      <a:pt x="14294" y="18931"/>
                    </a:lnTo>
                    <a:lnTo>
                      <a:pt x="15334" y="18279"/>
                    </a:lnTo>
                    <a:lnTo>
                      <a:pt x="16229" y="16355"/>
                    </a:lnTo>
                    <a:lnTo>
                      <a:pt x="17471" y="15517"/>
                    </a:lnTo>
                    <a:lnTo>
                      <a:pt x="19145" y="13841"/>
                    </a:lnTo>
                    <a:lnTo>
                      <a:pt x="19434" y="12228"/>
                    </a:lnTo>
                    <a:lnTo>
                      <a:pt x="19839" y="10831"/>
                    </a:lnTo>
                    <a:lnTo>
                      <a:pt x="20849" y="10645"/>
                    </a:lnTo>
                    <a:lnTo>
                      <a:pt x="21600" y="9093"/>
                    </a:lnTo>
                    <a:lnTo>
                      <a:pt x="20560" y="8690"/>
                    </a:lnTo>
                    <a:lnTo>
                      <a:pt x="20272" y="7510"/>
                    </a:lnTo>
                    <a:lnTo>
                      <a:pt x="19752" y="6455"/>
                    </a:lnTo>
                    <a:lnTo>
                      <a:pt x="19839" y="5059"/>
                    </a:lnTo>
                    <a:lnTo>
                      <a:pt x="19839" y="9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3" name="AutoShape 175" descr="AutoShape 234"/>
              <p:cNvSpPr>
                <a:spLocks/>
              </p:cNvSpPr>
              <p:nvPr/>
            </p:nvSpPr>
            <p:spPr bwMode="auto">
              <a:xfrm>
                <a:off x="3071810" y="2297590"/>
                <a:ext cx="222948" cy="3902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171" y="21600"/>
                    </a:moveTo>
                    <a:lnTo>
                      <a:pt x="3524" y="21292"/>
                    </a:lnTo>
                    <a:lnTo>
                      <a:pt x="3066" y="20392"/>
                    </a:lnTo>
                    <a:lnTo>
                      <a:pt x="2242" y="19587"/>
                    </a:lnTo>
                    <a:lnTo>
                      <a:pt x="2380" y="18521"/>
                    </a:lnTo>
                    <a:lnTo>
                      <a:pt x="2380" y="15347"/>
                    </a:lnTo>
                    <a:lnTo>
                      <a:pt x="2837" y="14518"/>
                    </a:lnTo>
                    <a:lnTo>
                      <a:pt x="3981" y="14116"/>
                    </a:lnTo>
                    <a:lnTo>
                      <a:pt x="3936" y="12671"/>
                    </a:lnTo>
                    <a:lnTo>
                      <a:pt x="5263" y="12221"/>
                    </a:lnTo>
                    <a:lnTo>
                      <a:pt x="5995" y="11653"/>
                    </a:lnTo>
                    <a:lnTo>
                      <a:pt x="5171" y="10682"/>
                    </a:lnTo>
                    <a:lnTo>
                      <a:pt x="5080" y="9876"/>
                    </a:lnTo>
                    <a:lnTo>
                      <a:pt x="5812" y="8384"/>
                    </a:lnTo>
                    <a:lnTo>
                      <a:pt x="4714" y="7318"/>
                    </a:lnTo>
                    <a:lnTo>
                      <a:pt x="1739" y="7011"/>
                    </a:lnTo>
                    <a:lnTo>
                      <a:pt x="824" y="6182"/>
                    </a:lnTo>
                    <a:lnTo>
                      <a:pt x="0" y="6039"/>
                    </a:lnTo>
                    <a:lnTo>
                      <a:pt x="3341" y="5661"/>
                    </a:lnTo>
                    <a:lnTo>
                      <a:pt x="3936" y="4974"/>
                    </a:lnTo>
                    <a:lnTo>
                      <a:pt x="5629" y="4547"/>
                    </a:lnTo>
                    <a:lnTo>
                      <a:pt x="7139" y="4903"/>
                    </a:lnTo>
                    <a:lnTo>
                      <a:pt x="8786" y="5139"/>
                    </a:lnTo>
                    <a:lnTo>
                      <a:pt x="8695" y="5968"/>
                    </a:lnTo>
                    <a:lnTo>
                      <a:pt x="7963" y="7082"/>
                    </a:lnTo>
                    <a:lnTo>
                      <a:pt x="8878" y="7579"/>
                    </a:lnTo>
                    <a:lnTo>
                      <a:pt x="10297" y="7437"/>
                    </a:lnTo>
                    <a:lnTo>
                      <a:pt x="10937" y="6632"/>
                    </a:lnTo>
                    <a:lnTo>
                      <a:pt x="12310" y="6134"/>
                    </a:lnTo>
                    <a:lnTo>
                      <a:pt x="11944" y="5139"/>
                    </a:lnTo>
                    <a:lnTo>
                      <a:pt x="11395" y="4405"/>
                    </a:lnTo>
                    <a:lnTo>
                      <a:pt x="10525" y="3742"/>
                    </a:lnTo>
                    <a:lnTo>
                      <a:pt x="9931" y="3363"/>
                    </a:lnTo>
                    <a:lnTo>
                      <a:pt x="9015" y="2795"/>
                    </a:lnTo>
                    <a:lnTo>
                      <a:pt x="9336" y="2013"/>
                    </a:lnTo>
                    <a:lnTo>
                      <a:pt x="9793" y="1066"/>
                    </a:lnTo>
                    <a:lnTo>
                      <a:pt x="9427" y="0"/>
                    </a:lnTo>
                    <a:lnTo>
                      <a:pt x="11166" y="734"/>
                    </a:lnTo>
                    <a:lnTo>
                      <a:pt x="11578" y="1374"/>
                    </a:lnTo>
                    <a:lnTo>
                      <a:pt x="15834" y="1539"/>
                    </a:lnTo>
                    <a:lnTo>
                      <a:pt x="16292" y="829"/>
                    </a:lnTo>
                    <a:lnTo>
                      <a:pt x="18625" y="829"/>
                    </a:lnTo>
                    <a:lnTo>
                      <a:pt x="19220" y="379"/>
                    </a:lnTo>
                    <a:lnTo>
                      <a:pt x="21600" y="95"/>
                    </a:lnTo>
                    <a:lnTo>
                      <a:pt x="21600" y="6276"/>
                    </a:lnTo>
                    <a:lnTo>
                      <a:pt x="20227" y="7011"/>
                    </a:lnTo>
                    <a:lnTo>
                      <a:pt x="19815" y="7721"/>
                    </a:lnTo>
                    <a:lnTo>
                      <a:pt x="16383" y="8005"/>
                    </a:lnTo>
                    <a:lnTo>
                      <a:pt x="16200" y="8503"/>
                    </a:lnTo>
                    <a:lnTo>
                      <a:pt x="14644" y="8811"/>
                    </a:lnTo>
                    <a:lnTo>
                      <a:pt x="13912" y="9118"/>
                    </a:lnTo>
                    <a:lnTo>
                      <a:pt x="13592" y="10492"/>
                    </a:lnTo>
                    <a:lnTo>
                      <a:pt x="11807" y="10705"/>
                    </a:lnTo>
                    <a:lnTo>
                      <a:pt x="10571" y="11179"/>
                    </a:lnTo>
                    <a:lnTo>
                      <a:pt x="10068" y="11818"/>
                    </a:lnTo>
                    <a:lnTo>
                      <a:pt x="9885" y="14116"/>
                    </a:lnTo>
                    <a:lnTo>
                      <a:pt x="10434" y="14329"/>
                    </a:lnTo>
                    <a:lnTo>
                      <a:pt x="10434" y="16484"/>
                    </a:lnTo>
                    <a:lnTo>
                      <a:pt x="10571" y="17455"/>
                    </a:lnTo>
                    <a:lnTo>
                      <a:pt x="9885" y="17597"/>
                    </a:lnTo>
                    <a:lnTo>
                      <a:pt x="9656" y="18118"/>
                    </a:lnTo>
                    <a:lnTo>
                      <a:pt x="8054" y="18166"/>
                    </a:lnTo>
                    <a:lnTo>
                      <a:pt x="7734" y="18497"/>
                    </a:lnTo>
                    <a:lnTo>
                      <a:pt x="5720" y="18592"/>
                    </a:lnTo>
                    <a:lnTo>
                      <a:pt x="5537" y="19421"/>
                    </a:lnTo>
                    <a:lnTo>
                      <a:pt x="5537" y="20961"/>
                    </a:lnTo>
                    <a:lnTo>
                      <a:pt x="5171"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4" name="AutoShape 176" descr="AutoShape 235"/>
              <p:cNvSpPr>
                <a:spLocks/>
              </p:cNvSpPr>
              <p:nvPr/>
            </p:nvSpPr>
            <p:spPr bwMode="auto">
              <a:xfrm>
                <a:off x="3061933" y="2088367"/>
                <a:ext cx="232824" cy="2374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9217"/>
                    </a:moveTo>
                    <a:lnTo>
                      <a:pt x="19322" y="19686"/>
                    </a:lnTo>
                    <a:lnTo>
                      <a:pt x="18752" y="20428"/>
                    </a:lnTo>
                    <a:lnTo>
                      <a:pt x="16518" y="20428"/>
                    </a:lnTo>
                    <a:lnTo>
                      <a:pt x="16080" y="21600"/>
                    </a:lnTo>
                    <a:lnTo>
                      <a:pt x="12005" y="21327"/>
                    </a:lnTo>
                    <a:lnTo>
                      <a:pt x="11611" y="20272"/>
                    </a:lnTo>
                    <a:lnTo>
                      <a:pt x="9946" y="19061"/>
                    </a:lnTo>
                    <a:lnTo>
                      <a:pt x="8368" y="18241"/>
                    </a:lnTo>
                    <a:lnTo>
                      <a:pt x="7317" y="17850"/>
                    </a:lnTo>
                    <a:lnTo>
                      <a:pt x="6046" y="16132"/>
                    </a:lnTo>
                    <a:lnTo>
                      <a:pt x="4250" y="15272"/>
                    </a:lnTo>
                    <a:lnTo>
                      <a:pt x="2892" y="13944"/>
                    </a:lnTo>
                    <a:lnTo>
                      <a:pt x="2585" y="12968"/>
                    </a:lnTo>
                    <a:lnTo>
                      <a:pt x="1095" y="13046"/>
                    </a:lnTo>
                    <a:lnTo>
                      <a:pt x="1271" y="12108"/>
                    </a:lnTo>
                    <a:lnTo>
                      <a:pt x="1095" y="10859"/>
                    </a:lnTo>
                    <a:lnTo>
                      <a:pt x="657" y="9726"/>
                    </a:lnTo>
                    <a:lnTo>
                      <a:pt x="307" y="8827"/>
                    </a:lnTo>
                    <a:lnTo>
                      <a:pt x="482" y="7109"/>
                    </a:lnTo>
                    <a:lnTo>
                      <a:pt x="0" y="5859"/>
                    </a:lnTo>
                    <a:lnTo>
                      <a:pt x="1052" y="5586"/>
                    </a:lnTo>
                    <a:lnTo>
                      <a:pt x="2629" y="5390"/>
                    </a:lnTo>
                    <a:lnTo>
                      <a:pt x="2410" y="3398"/>
                    </a:lnTo>
                    <a:lnTo>
                      <a:pt x="1884" y="2539"/>
                    </a:lnTo>
                    <a:lnTo>
                      <a:pt x="1446" y="508"/>
                    </a:lnTo>
                    <a:lnTo>
                      <a:pt x="2454" y="0"/>
                    </a:lnTo>
                    <a:lnTo>
                      <a:pt x="4688" y="117"/>
                    </a:lnTo>
                    <a:lnTo>
                      <a:pt x="8631" y="0"/>
                    </a:lnTo>
                    <a:lnTo>
                      <a:pt x="10165" y="0"/>
                    </a:lnTo>
                    <a:lnTo>
                      <a:pt x="14196" y="3008"/>
                    </a:lnTo>
                    <a:lnTo>
                      <a:pt x="16299" y="3554"/>
                    </a:lnTo>
                    <a:lnTo>
                      <a:pt x="16518" y="5039"/>
                    </a:lnTo>
                    <a:lnTo>
                      <a:pt x="19541" y="6562"/>
                    </a:lnTo>
                    <a:lnTo>
                      <a:pt x="19628" y="7578"/>
                    </a:lnTo>
                    <a:lnTo>
                      <a:pt x="19672" y="8867"/>
                    </a:lnTo>
                    <a:lnTo>
                      <a:pt x="18884" y="9648"/>
                    </a:lnTo>
                    <a:lnTo>
                      <a:pt x="18708" y="10976"/>
                    </a:lnTo>
                    <a:lnTo>
                      <a:pt x="19804" y="11171"/>
                    </a:lnTo>
                    <a:lnTo>
                      <a:pt x="19628" y="13163"/>
                    </a:lnTo>
                    <a:lnTo>
                      <a:pt x="20110" y="15272"/>
                    </a:lnTo>
                    <a:lnTo>
                      <a:pt x="20242" y="17538"/>
                    </a:lnTo>
                    <a:lnTo>
                      <a:pt x="21118" y="18241"/>
                    </a:lnTo>
                    <a:lnTo>
                      <a:pt x="21600" y="1921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5" name="AutoShape 177" descr="AutoShape 236"/>
              <p:cNvSpPr>
                <a:spLocks/>
              </p:cNvSpPr>
              <p:nvPr/>
            </p:nvSpPr>
            <p:spPr bwMode="auto">
              <a:xfrm>
                <a:off x="3311685" y="1793145"/>
                <a:ext cx="46568" cy="39795"/>
              </a:xfrm>
              <a:custGeom>
                <a:avLst/>
                <a:gdLst>
                  <a:gd name="T0" fmla="*/ 50512385 w 21600"/>
                  <a:gd name="T1" fmla="*/ 8965042 h 21600"/>
                  <a:gd name="T2" fmla="*/ 50512385 w 21600"/>
                  <a:gd name="T3" fmla="*/ 8965042 h 21600"/>
                  <a:gd name="T4" fmla="*/ 50512385 w 21600"/>
                  <a:gd name="T5" fmla="*/ 8965042 h 21600"/>
                  <a:gd name="T6" fmla="*/ 50512385 w 21600"/>
                  <a:gd name="T7" fmla="*/ 89650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57" y="21600"/>
                    </a:moveTo>
                    <a:lnTo>
                      <a:pt x="0" y="20008"/>
                    </a:lnTo>
                    <a:lnTo>
                      <a:pt x="1781" y="0"/>
                    </a:lnTo>
                    <a:lnTo>
                      <a:pt x="21600" y="12733"/>
                    </a:lnTo>
                    <a:lnTo>
                      <a:pt x="1135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6" name="AutoShape 178" descr="AutoShape 238"/>
              <p:cNvSpPr>
                <a:spLocks/>
              </p:cNvSpPr>
              <p:nvPr/>
            </p:nvSpPr>
            <p:spPr bwMode="auto">
              <a:xfrm>
                <a:off x="3332851" y="1635266"/>
                <a:ext cx="215891" cy="1476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40" y="11679"/>
                    </a:moveTo>
                    <a:lnTo>
                      <a:pt x="7640" y="7158"/>
                    </a:lnTo>
                    <a:lnTo>
                      <a:pt x="6697" y="6719"/>
                    </a:lnTo>
                    <a:lnTo>
                      <a:pt x="4103" y="6467"/>
                    </a:lnTo>
                    <a:lnTo>
                      <a:pt x="1651" y="6719"/>
                    </a:lnTo>
                    <a:lnTo>
                      <a:pt x="0" y="7912"/>
                    </a:lnTo>
                    <a:lnTo>
                      <a:pt x="189" y="14379"/>
                    </a:lnTo>
                    <a:lnTo>
                      <a:pt x="189" y="18147"/>
                    </a:lnTo>
                    <a:lnTo>
                      <a:pt x="1132" y="20093"/>
                    </a:lnTo>
                    <a:lnTo>
                      <a:pt x="3301" y="21600"/>
                    </a:lnTo>
                    <a:lnTo>
                      <a:pt x="5046" y="19340"/>
                    </a:lnTo>
                    <a:lnTo>
                      <a:pt x="7027" y="16765"/>
                    </a:lnTo>
                    <a:lnTo>
                      <a:pt x="7923" y="15635"/>
                    </a:lnTo>
                    <a:lnTo>
                      <a:pt x="13394" y="15384"/>
                    </a:lnTo>
                    <a:lnTo>
                      <a:pt x="15092" y="13374"/>
                    </a:lnTo>
                    <a:lnTo>
                      <a:pt x="19902" y="12119"/>
                    </a:lnTo>
                    <a:lnTo>
                      <a:pt x="19902" y="9921"/>
                    </a:lnTo>
                    <a:lnTo>
                      <a:pt x="21600" y="7912"/>
                    </a:lnTo>
                    <a:lnTo>
                      <a:pt x="20327" y="3453"/>
                    </a:lnTo>
                    <a:lnTo>
                      <a:pt x="19336" y="0"/>
                    </a:lnTo>
                    <a:lnTo>
                      <a:pt x="13017" y="1507"/>
                    </a:lnTo>
                    <a:lnTo>
                      <a:pt x="11130" y="4395"/>
                    </a:lnTo>
                    <a:lnTo>
                      <a:pt x="10423" y="8665"/>
                    </a:lnTo>
                    <a:lnTo>
                      <a:pt x="7640" y="1167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7" name="AutoShape 179" descr="AutoShape 241"/>
              <p:cNvSpPr>
                <a:spLocks/>
              </p:cNvSpPr>
              <p:nvPr/>
            </p:nvSpPr>
            <p:spPr bwMode="auto">
              <a:xfrm>
                <a:off x="2710585" y="1553118"/>
                <a:ext cx="230001" cy="351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57" y="0"/>
                    </a:moveTo>
                    <a:lnTo>
                      <a:pt x="3666" y="710"/>
                    </a:lnTo>
                    <a:lnTo>
                      <a:pt x="4108" y="1237"/>
                    </a:lnTo>
                    <a:lnTo>
                      <a:pt x="4991" y="2526"/>
                    </a:lnTo>
                    <a:lnTo>
                      <a:pt x="4240" y="9103"/>
                    </a:lnTo>
                    <a:lnTo>
                      <a:pt x="2871" y="9314"/>
                    </a:lnTo>
                    <a:lnTo>
                      <a:pt x="2076" y="10076"/>
                    </a:lnTo>
                    <a:lnTo>
                      <a:pt x="751" y="10603"/>
                    </a:lnTo>
                    <a:lnTo>
                      <a:pt x="0" y="11234"/>
                    </a:lnTo>
                    <a:lnTo>
                      <a:pt x="44" y="12444"/>
                    </a:lnTo>
                    <a:lnTo>
                      <a:pt x="928" y="12418"/>
                    </a:lnTo>
                    <a:lnTo>
                      <a:pt x="1281" y="13181"/>
                    </a:lnTo>
                    <a:lnTo>
                      <a:pt x="1855" y="13865"/>
                    </a:lnTo>
                    <a:lnTo>
                      <a:pt x="2827" y="14996"/>
                    </a:lnTo>
                    <a:lnTo>
                      <a:pt x="2827" y="15680"/>
                    </a:lnTo>
                    <a:lnTo>
                      <a:pt x="1944" y="15943"/>
                    </a:lnTo>
                    <a:lnTo>
                      <a:pt x="2385" y="16154"/>
                    </a:lnTo>
                    <a:lnTo>
                      <a:pt x="2827" y="16943"/>
                    </a:lnTo>
                    <a:lnTo>
                      <a:pt x="3534" y="17496"/>
                    </a:lnTo>
                    <a:lnTo>
                      <a:pt x="3357" y="18127"/>
                    </a:lnTo>
                    <a:lnTo>
                      <a:pt x="2385" y="18495"/>
                    </a:lnTo>
                    <a:lnTo>
                      <a:pt x="2518" y="19153"/>
                    </a:lnTo>
                    <a:lnTo>
                      <a:pt x="4020" y="20311"/>
                    </a:lnTo>
                    <a:lnTo>
                      <a:pt x="5080" y="21600"/>
                    </a:lnTo>
                    <a:lnTo>
                      <a:pt x="6272" y="21232"/>
                    </a:lnTo>
                    <a:lnTo>
                      <a:pt x="8128" y="21337"/>
                    </a:lnTo>
                    <a:lnTo>
                      <a:pt x="8746" y="20574"/>
                    </a:lnTo>
                    <a:lnTo>
                      <a:pt x="10955" y="20469"/>
                    </a:lnTo>
                    <a:lnTo>
                      <a:pt x="11971" y="19600"/>
                    </a:lnTo>
                    <a:lnTo>
                      <a:pt x="13914" y="19337"/>
                    </a:lnTo>
                    <a:lnTo>
                      <a:pt x="14621" y="18495"/>
                    </a:lnTo>
                    <a:lnTo>
                      <a:pt x="15902" y="18127"/>
                    </a:lnTo>
                    <a:lnTo>
                      <a:pt x="16785" y="17127"/>
                    </a:lnTo>
                    <a:lnTo>
                      <a:pt x="18110" y="16417"/>
                    </a:lnTo>
                    <a:lnTo>
                      <a:pt x="19082" y="16207"/>
                    </a:lnTo>
                    <a:lnTo>
                      <a:pt x="19524" y="15786"/>
                    </a:lnTo>
                    <a:lnTo>
                      <a:pt x="19391" y="15207"/>
                    </a:lnTo>
                    <a:lnTo>
                      <a:pt x="18508" y="14944"/>
                    </a:lnTo>
                    <a:lnTo>
                      <a:pt x="18155" y="13997"/>
                    </a:lnTo>
                    <a:lnTo>
                      <a:pt x="16697" y="13628"/>
                    </a:lnTo>
                    <a:lnTo>
                      <a:pt x="16918" y="12865"/>
                    </a:lnTo>
                    <a:lnTo>
                      <a:pt x="18331" y="12813"/>
                    </a:lnTo>
                    <a:lnTo>
                      <a:pt x="18906" y="11550"/>
                    </a:lnTo>
                    <a:lnTo>
                      <a:pt x="20098" y="10234"/>
                    </a:lnTo>
                    <a:lnTo>
                      <a:pt x="21379" y="9971"/>
                    </a:lnTo>
                    <a:lnTo>
                      <a:pt x="21600" y="6419"/>
                    </a:lnTo>
                    <a:lnTo>
                      <a:pt x="20187" y="6341"/>
                    </a:lnTo>
                    <a:lnTo>
                      <a:pt x="16918" y="4736"/>
                    </a:lnTo>
                    <a:lnTo>
                      <a:pt x="15460" y="4288"/>
                    </a:lnTo>
                    <a:lnTo>
                      <a:pt x="12412" y="3394"/>
                    </a:lnTo>
                    <a:lnTo>
                      <a:pt x="11352" y="2315"/>
                    </a:lnTo>
                    <a:lnTo>
                      <a:pt x="7863" y="2000"/>
                    </a:lnTo>
                    <a:lnTo>
                      <a:pt x="7200" y="947"/>
                    </a:lnTo>
                    <a:lnTo>
                      <a:pt x="5433" y="579"/>
                    </a:lnTo>
                    <a:lnTo>
                      <a:pt x="5256" y="132"/>
                    </a:lnTo>
                    <a:lnTo>
                      <a:pt x="335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8" name="AutoShape 180" descr="AutoShape 242"/>
              <p:cNvSpPr>
                <a:spLocks/>
              </p:cNvSpPr>
              <p:nvPr/>
            </p:nvSpPr>
            <p:spPr bwMode="auto">
              <a:xfrm>
                <a:off x="2431202" y="1536430"/>
                <a:ext cx="333005" cy="25286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26" y="21453"/>
                    </a:moveTo>
                    <a:lnTo>
                      <a:pt x="5354" y="20573"/>
                    </a:lnTo>
                    <a:lnTo>
                      <a:pt x="5874" y="19326"/>
                    </a:lnTo>
                    <a:lnTo>
                      <a:pt x="7159" y="18923"/>
                    </a:lnTo>
                    <a:lnTo>
                      <a:pt x="8291" y="19143"/>
                    </a:lnTo>
                    <a:lnTo>
                      <a:pt x="8873" y="20316"/>
                    </a:lnTo>
                    <a:lnTo>
                      <a:pt x="9025" y="19583"/>
                    </a:lnTo>
                    <a:lnTo>
                      <a:pt x="10769" y="19326"/>
                    </a:lnTo>
                    <a:lnTo>
                      <a:pt x="11779" y="19216"/>
                    </a:lnTo>
                    <a:lnTo>
                      <a:pt x="12636" y="20170"/>
                    </a:lnTo>
                    <a:lnTo>
                      <a:pt x="13798" y="20316"/>
                    </a:lnTo>
                    <a:lnTo>
                      <a:pt x="13982" y="19326"/>
                    </a:lnTo>
                    <a:lnTo>
                      <a:pt x="15818" y="19436"/>
                    </a:lnTo>
                    <a:lnTo>
                      <a:pt x="16521" y="20353"/>
                    </a:lnTo>
                    <a:lnTo>
                      <a:pt x="17164" y="19436"/>
                    </a:lnTo>
                    <a:lnTo>
                      <a:pt x="18173" y="18740"/>
                    </a:lnTo>
                    <a:lnTo>
                      <a:pt x="18143" y="17053"/>
                    </a:lnTo>
                    <a:lnTo>
                      <a:pt x="18663" y="16172"/>
                    </a:lnTo>
                    <a:lnTo>
                      <a:pt x="19581" y="15439"/>
                    </a:lnTo>
                    <a:lnTo>
                      <a:pt x="20131" y="14376"/>
                    </a:lnTo>
                    <a:lnTo>
                      <a:pt x="21080" y="14082"/>
                    </a:lnTo>
                    <a:lnTo>
                      <a:pt x="21600" y="4914"/>
                    </a:lnTo>
                    <a:lnTo>
                      <a:pt x="20988" y="3117"/>
                    </a:lnTo>
                    <a:lnTo>
                      <a:pt x="20682" y="2384"/>
                    </a:lnTo>
                    <a:lnTo>
                      <a:pt x="20468" y="1394"/>
                    </a:lnTo>
                    <a:lnTo>
                      <a:pt x="19581" y="1027"/>
                    </a:lnTo>
                    <a:lnTo>
                      <a:pt x="17929" y="843"/>
                    </a:lnTo>
                    <a:lnTo>
                      <a:pt x="17776" y="0"/>
                    </a:lnTo>
                    <a:lnTo>
                      <a:pt x="15971" y="0"/>
                    </a:lnTo>
                    <a:lnTo>
                      <a:pt x="15512" y="697"/>
                    </a:lnTo>
                    <a:lnTo>
                      <a:pt x="14074" y="1430"/>
                    </a:lnTo>
                    <a:lnTo>
                      <a:pt x="12880" y="2567"/>
                    </a:lnTo>
                    <a:lnTo>
                      <a:pt x="12269" y="3741"/>
                    </a:lnTo>
                    <a:lnTo>
                      <a:pt x="9943" y="4621"/>
                    </a:lnTo>
                    <a:lnTo>
                      <a:pt x="9729" y="5758"/>
                    </a:lnTo>
                    <a:lnTo>
                      <a:pt x="8873" y="6344"/>
                    </a:lnTo>
                    <a:lnTo>
                      <a:pt x="7924" y="7628"/>
                    </a:lnTo>
                    <a:lnTo>
                      <a:pt x="5599" y="7775"/>
                    </a:lnTo>
                    <a:lnTo>
                      <a:pt x="5446" y="8691"/>
                    </a:lnTo>
                    <a:lnTo>
                      <a:pt x="5691" y="14229"/>
                    </a:lnTo>
                    <a:lnTo>
                      <a:pt x="4712" y="14376"/>
                    </a:lnTo>
                    <a:lnTo>
                      <a:pt x="4712" y="15366"/>
                    </a:lnTo>
                    <a:lnTo>
                      <a:pt x="1071" y="15916"/>
                    </a:lnTo>
                    <a:lnTo>
                      <a:pt x="0" y="16869"/>
                    </a:lnTo>
                    <a:lnTo>
                      <a:pt x="490" y="17823"/>
                    </a:lnTo>
                    <a:lnTo>
                      <a:pt x="1346" y="18410"/>
                    </a:lnTo>
                    <a:lnTo>
                      <a:pt x="1469" y="20170"/>
                    </a:lnTo>
                    <a:lnTo>
                      <a:pt x="2417" y="20316"/>
                    </a:lnTo>
                    <a:lnTo>
                      <a:pt x="3151" y="21600"/>
                    </a:lnTo>
                    <a:lnTo>
                      <a:pt x="4497" y="21453"/>
                    </a:lnTo>
                    <a:lnTo>
                      <a:pt x="4926" y="2145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89" name="AutoShape 181" descr="AutoShape 243"/>
              <p:cNvSpPr>
                <a:spLocks/>
              </p:cNvSpPr>
              <p:nvPr/>
            </p:nvSpPr>
            <p:spPr bwMode="auto">
              <a:xfrm>
                <a:off x="2817823" y="1066643"/>
                <a:ext cx="38101" cy="55196"/>
              </a:xfrm>
              <a:custGeom>
                <a:avLst/>
                <a:gdLst>
                  <a:gd name="T0" fmla="*/ 5555814 w 21600"/>
                  <a:gd name="T1" fmla="*/ 327652865 h 21600"/>
                  <a:gd name="T2" fmla="*/ 5555814 w 21600"/>
                  <a:gd name="T3" fmla="*/ 327652865 h 21600"/>
                  <a:gd name="T4" fmla="*/ 5555814 w 21600"/>
                  <a:gd name="T5" fmla="*/ 327652865 h 21600"/>
                  <a:gd name="T6" fmla="*/ 5555814 w 21600"/>
                  <a:gd name="T7" fmla="*/ 32765286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5237"/>
                    </a:moveTo>
                    <a:lnTo>
                      <a:pt x="9867" y="21600"/>
                    </a:lnTo>
                    <a:lnTo>
                      <a:pt x="5333" y="19088"/>
                    </a:lnTo>
                    <a:lnTo>
                      <a:pt x="0" y="16242"/>
                    </a:lnTo>
                    <a:lnTo>
                      <a:pt x="7200" y="8037"/>
                    </a:lnTo>
                    <a:lnTo>
                      <a:pt x="5067" y="2177"/>
                    </a:lnTo>
                    <a:lnTo>
                      <a:pt x="12533" y="0"/>
                    </a:lnTo>
                    <a:lnTo>
                      <a:pt x="18400" y="7367"/>
                    </a:lnTo>
                    <a:lnTo>
                      <a:pt x="21600" y="1523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0" name="AutoShape 182" descr="AutoShape 244"/>
              <p:cNvSpPr>
                <a:spLocks/>
              </p:cNvSpPr>
              <p:nvPr/>
            </p:nvSpPr>
            <p:spPr bwMode="auto">
              <a:xfrm>
                <a:off x="3090152" y="1243776"/>
                <a:ext cx="45158" cy="19257"/>
              </a:xfrm>
              <a:custGeom>
                <a:avLst/>
                <a:gdLst>
                  <a:gd name="T0" fmla="*/ 36017745 w 21600"/>
                  <a:gd name="T1" fmla="*/ 3054 h 21600"/>
                  <a:gd name="T2" fmla="*/ 36017745 w 21600"/>
                  <a:gd name="T3" fmla="*/ 3054 h 21600"/>
                  <a:gd name="T4" fmla="*/ 36017745 w 21600"/>
                  <a:gd name="T5" fmla="*/ 3054 h 21600"/>
                  <a:gd name="T6" fmla="*/ 36017745 w 21600"/>
                  <a:gd name="T7" fmla="*/ 3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60" y="16904"/>
                    </a:moveTo>
                    <a:lnTo>
                      <a:pt x="8962" y="17843"/>
                    </a:lnTo>
                    <a:lnTo>
                      <a:pt x="6434" y="19252"/>
                    </a:lnTo>
                    <a:lnTo>
                      <a:pt x="3447" y="20661"/>
                    </a:lnTo>
                    <a:lnTo>
                      <a:pt x="2528" y="21600"/>
                    </a:lnTo>
                    <a:lnTo>
                      <a:pt x="1838" y="21600"/>
                    </a:lnTo>
                    <a:lnTo>
                      <a:pt x="919" y="20191"/>
                    </a:lnTo>
                    <a:lnTo>
                      <a:pt x="230" y="19252"/>
                    </a:lnTo>
                    <a:lnTo>
                      <a:pt x="0" y="17374"/>
                    </a:lnTo>
                    <a:lnTo>
                      <a:pt x="0" y="10800"/>
                    </a:lnTo>
                    <a:lnTo>
                      <a:pt x="230" y="7983"/>
                    </a:lnTo>
                    <a:lnTo>
                      <a:pt x="919" y="6574"/>
                    </a:lnTo>
                    <a:lnTo>
                      <a:pt x="2528" y="5635"/>
                    </a:lnTo>
                    <a:lnTo>
                      <a:pt x="11030" y="5635"/>
                    </a:lnTo>
                    <a:lnTo>
                      <a:pt x="12409" y="4226"/>
                    </a:lnTo>
                    <a:lnTo>
                      <a:pt x="15626" y="2348"/>
                    </a:lnTo>
                    <a:lnTo>
                      <a:pt x="18843" y="939"/>
                    </a:lnTo>
                    <a:lnTo>
                      <a:pt x="20221" y="939"/>
                    </a:lnTo>
                    <a:lnTo>
                      <a:pt x="21370" y="0"/>
                    </a:lnTo>
                    <a:lnTo>
                      <a:pt x="21600" y="939"/>
                    </a:lnTo>
                    <a:lnTo>
                      <a:pt x="21600" y="1878"/>
                    </a:lnTo>
                    <a:lnTo>
                      <a:pt x="20911" y="4696"/>
                    </a:lnTo>
                    <a:lnTo>
                      <a:pt x="19302" y="8452"/>
                    </a:lnTo>
                    <a:lnTo>
                      <a:pt x="18843" y="10800"/>
                    </a:lnTo>
                    <a:lnTo>
                      <a:pt x="18613" y="11739"/>
                    </a:lnTo>
                    <a:lnTo>
                      <a:pt x="18613" y="13148"/>
                    </a:lnTo>
                    <a:lnTo>
                      <a:pt x="17923" y="13617"/>
                    </a:lnTo>
                    <a:lnTo>
                      <a:pt x="17464" y="15026"/>
                    </a:lnTo>
                    <a:lnTo>
                      <a:pt x="16085" y="15496"/>
                    </a:lnTo>
                    <a:lnTo>
                      <a:pt x="14936" y="15965"/>
                    </a:lnTo>
                    <a:lnTo>
                      <a:pt x="11260" y="169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1" name="AutoShape 183" descr="AutoShape 245"/>
              <p:cNvSpPr>
                <a:spLocks/>
              </p:cNvSpPr>
              <p:nvPr/>
            </p:nvSpPr>
            <p:spPr bwMode="auto">
              <a:xfrm>
                <a:off x="3152239" y="1305387"/>
                <a:ext cx="87487" cy="962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387" y="21600"/>
                    </a:moveTo>
                    <a:lnTo>
                      <a:pt x="11032" y="17856"/>
                    </a:lnTo>
                    <a:lnTo>
                      <a:pt x="15561" y="14784"/>
                    </a:lnTo>
                    <a:lnTo>
                      <a:pt x="15561" y="8640"/>
                    </a:lnTo>
                    <a:lnTo>
                      <a:pt x="21600" y="4608"/>
                    </a:lnTo>
                    <a:lnTo>
                      <a:pt x="18348" y="0"/>
                    </a:lnTo>
                    <a:lnTo>
                      <a:pt x="11961" y="4224"/>
                    </a:lnTo>
                    <a:lnTo>
                      <a:pt x="4645" y="3360"/>
                    </a:lnTo>
                    <a:lnTo>
                      <a:pt x="1045" y="768"/>
                    </a:lnTo>
                    <a:lnTo>
                      <a:pt x="813" y="10944"/>
                    </a:lnTo>
                    <a:lnTo>
                      <a:pt x="0" y="16320"/>
                    </a:lnTo>
                    <a:lnTo>
                      <a:pt x="0" y="21600"/>
                    </a:lnTo>
                    <a:lnTo>
                      <a:pt x="6387"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2" name="AutoShape 184" descr="AutoShape 246"/>
              <p:cNvSpPr>
                <a:spLocks/>
              </p:cNvSpPr>
              <p:nvPr/>
            </p:nvSpPr>
            <p:spPr bwMode="auto">
              <a:xfrm>
                <a:off x="3156471" y="1212972"/>
                <a:ext cx="124174" cy="1116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632"/>
                    </a:moveTo>
                    <a:lnTo>
                      <a:pt x="2536" y="20858"/>
                    </a:lnTo>
                    <a:lnTo>
                      <a:pt x="7691" y="21600"/>
                    </a:lnTo>
                    <a:lnTo>
                      <a:pt x="12191" y="17973"/>
                    </a:lnTo>
                    <a:lnTo>
                      <a:pt x="16118" y="15664"/>
                    </a:lnTo>
                    <a:lnTo>
                      <a:pt x="20945" y="12366"/>
                    </a:lnTo>
                    <a:lnTo>
                      <a:pt x="21518" y="8904"/>
                    </a:lnTo>
                    <a:lnTo>
                      <a:pt x="21600" y="3875"/>
                    </a:lnTo>
                    <a:lnTo>
                      <a:pt x="20373" y="0"/>
                    </a:lnTo>
                    <a:lnTo>
                      <a:pt x="15545" y="907"/>
                    </a:lnTo>
                    <a:lnTo>
                      <a:pt x="11373" y="907"/>
                    </a:lnTo>
                    <a:lnTo>
                      <a:pt x="5482" y="1649"/>
                    </a:lnTo>
                    <a:lnTo>
                      <a:pt x="2209" y="2226"/>
                    </a:lnTo>
                    <a:lnTo>
                      <a:pt x="1227" y="5936"/>
                    </a:lnTo>
                    <a:lnTo>
                      <a:pt x="2209" y="10140"/>
                    </a:lnTo>
                    <a:lnTo>
                      <a:pt x="5400" y="12366"/>
                    </a:lnTo>
                    <a:lnTo>
                      <a:pt x="3436" y="16653"/>
                    </a:lnTo>
                    <a:lnTo>
                      <a:pt x="0" y="1863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3" name="AutoShape 185" descr="AutoShape 247"/>
              <p:cNvSpPr>
                <a:spLocks/>
              </p:cNvSpPr>
              <p:nvPr/>
            </p:nvSpPr>
            <p:spPr bwMode="auto">
              <a:xfrm>
                <a:off x="3687018" y="1180881"/>
                <a:ext cx="285032" cy="2310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507"/>
                    </a:moveTo>
                    <a:lnTo>
                      <a:pt x="18095" y="3308"/>
                    </a:lnTo>
                    <a:lnTo>
                      <a:pt x="16415" y="2511"/>
                    </a:lnTo>
                    <a:lnTo>
                      <a:pt x="15556" y="159"/>
                    </a:lnTo>
                    <a:lnTo>
                      <a:pt x="14698" y="0"/>
                    </a:lnTo>
                    <a:lnTo>
                      <a:pt x="13983" y="1634"/>
                    </a:lnTo>
                    <a:lnTo>
                      <a:pt x="11479" y="2232"/>
                    </a:lnTo>
                    <a:lnTo>
                      <a:pt x="10478" y="2869"/>
                    </a:lnTo>
                    <a:lnTo>
                      <a:pt x="9191" y="2232"/>
                    </a:lnTo>
                    <a:lnTo>
                      <a:pt x="7081" y="2072"/>
                    </a:lnTo>
                    <a:lnTo>
                      <a:pt x="6223" y="2869"/>
                    </a:lnTo>
                    <a:lnTo>
                      <a:pt x="4971" y="3029"/>
                    </a:lnTo>
                    <a:lnTo>
                      <a:pt x="4542" y="3985"/>
                    </a:lnTo>
                    <a:lnTo>
                      <a:pt x="3397" y="4782"/>
                    </a:lnTo>
                    <a:lnTo>
                      <a:pt x="3111" y="6337"/>
                    </a:lnTo>
                    <a:lnTo>
                      <a:pt x="1395" y="6775"/>
                    </a:lnTo>
                    <a:lnTo>
                      <a:pt x="0" y="8210"/>
                    </a:lnTo>
                    <a:lnTo>
                      <a:pt x="429" y="11039"/>
                    </a:lnTo>
                    <a:lnTo>
                      <a:pt x="0" y="15463"/>
                    </a:lnTo>
                    <a:lnTo>
                      <a:pt x="2003" y="15463"/>
                    </a:lnTo>
                    <a:lnTo>
                      <a:pt x="2539" y="17694"/>
                    </a:lnTo>
                    <a:lnTo>
                      <a:pt x="1717" y="18930"/>
                    </a:lnTo>
                    <a:lnTo>
                      <a:pt x="1538" y="20644"/>
                    </a:lnTo>
                    <a:lnTo>
                      <a:pt x="3397" y="21600"/>
                    </a:lnTo>
                    <a:lnTo>
                      <a:pt x="4113" y="20046"/>
                    </a:lnTo>
                    <a:lnTo>
                      <a:pt x="8762" y="19528"/>
                    </a:lnTo>
                    <a:lnTo>
                      <a:pt x="9477" y="17694"/>
                    </a:lnTo>
                    <a:lnTo>
                      <a:pt x="10764" y="16579"/>
                    </a:lnTo>
                    <a:lnTo>
                      <a:pt x="12588" y="15263"/>
                    </a:lnTo>
                    <a:lnTo>
                      <a:pt x="13983" y="15144"/>
                    </a:lnTo>
                    <a:lnTo>
                      <a:pt x="14448" y="12912"/>
                    </a:lnTo>
                    <a:lnTo>
                      <a:pt x="15556" y="12115"/>
                    </a:lnTo>
                    <a:lnTo>
                      <a:pt x="16272" y="10282"/>
                    </a:lnTo>
                    <a:lnTo>
                      <a:pt x="16915" y="7970"/>
                    </a:lnTo>
                    <a:lnTo>
                      <a:pt x="17273" y="6018"/>
                    </a:lnTo>
                    <a:lnTo>
                      <a:pt x="18775" y="5380"/>
                    </a:lnTo>
                    <a:lnTo>
                      <a:pt x="19812" y="5659"/>
                    </a:lnTo>
                    <a:lnTo>
                      <a:pt x="21207" y="6456"/>
                    </a:lnTo>
                    <a:lnTo>
                      <a:pt x="21600" y="350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4" name="AutoShape 186" descr="AutoShape 248"/>
              <p:cNvSpPr>
                <a:spLocks/>
              </p:cNvSpPr>
              <p:nvPr/>
            </p:nvSpPr>
            <p:spPr bwMode="auto">
              <a:xfrm>
                <a:off x="3510641" y="1093598"/>
                <a:ext cx="270920" cy="1745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25" y="13487"/>
                    </a:moveTo>
                    <a:lnTo>
                      <a:pt x="20623" y="14540"/>
                    </a:lnTo>
                    <a:lnTo>
                      <a:pt x="19309" y="14751"/>
                    </a:lnTo>
                    <a:lnTo>
                      <a:pt x="18858" y="16016"/>
                    </a:lnTo>
                    <a:lnTo>
                      <a:pt x="17656" y="17069"/>
                    </a:lnTo>
                    <a:lnTo>
                      <a:pt x="17355" y="19124"/>
                    </a:lnTo>
                    <a:lnTo>
                      <a:pt x="15552" y="19703"/>
                    </a:lnTo>
                    <a:lnTo>
                      <a:pt x="14087" y="21600"/>
                    </a:lnTo>
                    <a:lnTo>
                      <a:pt x="14688" y="16174"/>
                    </a:lnTo>
                    <a:lnTo>
                      <a:pt x="12321" y="14540"/>
                    </a:lnTo>
                    <a:lnTo>
                      <a:pt x="9617" y="11854"/>
                    </a:lnTo>
                    <a:lnTo>
                      <a:pt x="7701" y="11643"/>
                    </a:lnTo>
                    <a:lnTo>
                      <a:pt x="4733" y="10747"/>
                    </a:lnTo>
                    <a:lnTo>
                      <a:pt x="4019" y="12907"/>
                    </a:lnTo>
                    <a:lnTo>
                      <a:pt x="2216" y="13856"/>
                    </a:lnTo>
                    <a:lnTo>
                      <a:pt x="1953" y="10747"/>
                    </a:lnTo>
                    <a:lnTo>
                      <a:pt x="1803" y="9114"/>
                    </a:lnTo>
                    <a:lnTo>
                      <a:pt x="1315" y="7850"/>
                    </a:lnTo>
                    <a:lnTo>
                      <a:pt x="1052" y="5163"/>
                    </a:lnTo>
                    <a:lnTo>
                      <a:pt x="301" y="4109"/>
                    </a:lnTo>
                    <a:lnTo>
                      <a:pt x="902" y="3108"/>
                    </a:lnTo>
                    <a:lnTo>
                      <a:pt x="0" y="2213"/>
                    </a:lnTo>
                    <a:lnTo>
                      <a:pt x="150" y="580"/>
                    </a:lnTo>
                    <a:lnTo>
                      <a:pt x="1953" y="3056"/>
                    </a:lnTo>
                    <a:lnTo>
                      <a:pt x="2817" y="896"/>
                    </a:lnTo>
                    <a:lnTo>
                      <a:pt x="4470" y="0"/>
                    </a:lnTo>
                    <a:lnTo>
                      <a:pt x="5860" y="790"/>
                    </a:lnTo>
                    <a:lnTo>
                      <a:pt x="5860" y="2423"/>
                    </a:lnTo>
                    <a:lnTo>
                      <a:pt x="7400" y="3108"/>
                    </a:lnTo>
                    <a:lnTo>
                      <a:pt x="9542" y="4004"/>
                    </a:lnTo>
                    <a:lnTo>
                      <a:pt x="9805" y="2213"/>
                    </a:lnTo>
                    <a:lnTo>
                      <a:pt x="10931" y="1791"/>
                    </a:lnTo>
                    <a:lnTo>
                      <a:pt x="12096" y="1001"/>
                    </a:lnTo>
                    <a:lnTo>
                      <a:pt x="12659" y="2423"/>
                    </a:lnTo>
                    <a:lnTo>
                      <a:pt x="13523" y="3424"/>
                    </a:lnTo>
                    <a:lnTo>
                      <a:pt x="13110" y="4636"/>
                    </a:lnTo>
                    <a:lnTo>
                      <a:pt x="14387" y="5005"/>
                    </a:lnTo>
                    <a:lnTo>
                      <a:pt x="15251" y="5005"/>
                    </a:lnTo>
                    <a:lnTo>
                      <a:pt x="16228" y="5584"/>
                    </a:lnTo>
                    <a:lnTo>
                      <a:pt x="15815" y="7586"/>
                    </a:lnTo>
                    <a:lnTo>
                      <a:pt x="19759" y="11959"/>
                    </a:lnTo>
                    <a:lnTo>
                      <a:pt x="20774" y="11169"/>
                    </a:lnTo>
                    <a:lnTo>
                      <a:pt x="21600" y="11748"/>
                    </a:lnTo>
                    <a:lnTo>
                      <a:pt x="21525" y="134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5" name="AutoShape 187" descr="AutoShape 249"/>
              <p:cNvSpPr>
                <a:spLocks/>
              </p:cNvSpPr>
              <p:nvPr/>
            </p:nvSpPr>
            <p:spPr bwMode="auto">
              <a:xfrm>
                <a:off x="3825301" y="1117989"/>
                <a:ext cx="172150" cy="1001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92" y="2400"/>
                    </a:moveTo>
                    <a:lnTo>
                      <a:pt x="5003" y="7292"/>
                    </a:lnTo>
                    <a:lnTo>
                      <a:pt x="2825" y="11815"/>
                    </a:lnTo>
                    <a:lnTo>
                      <a:pt x="0" y="20123"/>
                    </a:lnTo>
                    <a:lnTo>
                      <a:pt x="1648" y="18646"/>
                    </a:lnTo>
                    <a:lnTo>
                      <a:pt x="5768" y="17262"/>
                    </a:lnTo>
                    <a:lnTo>
                      <a:pt x="6945" y="13477"/>
                    </a:lnTo>
                    <a:lnTo>
                      <a:pt x="8357" y="13846"/>
                    </a:lnTo>
                    <a:lnTo>
                      <a:pt x="9770" y="19292"/>
                    </a:lnTo>
                    <a:lnTo>
                      <a:pt x="12536" y="21138"/>
                    </a:lnTo>
                    <a:lnTo>
                      <a:pt x="18304" y="21600"/>
                    </a:lnTo>
                    <a:lnTo>
                      <a:pt x="18304" y="17908"/>
                    </a:lnTo>
                    <a:lnTo>
                      <a:pt x="17892" y="18369"/>
                    </a:lnTo>
                    <a:lnTo>
                      <a:pt x="15067" y="15508"/>
                    </a:lnTo>
                    <a:lnTo>
                      <a:pt x="15597" y="8862"/>
                    </a:lnTo>
                    <a:lnTo>
                      <a:pt x="17657" y="6369"/>
                    </a:lnTo>
                    <a:lnTo>
                      <a:pt x="21600" y="10431"/>
                    </a:lnTo>
                    <a:lnTo>
                      <a:pt x="19069" y="0"/>
                    </a:lnTo>
                    <a:lnTo>
                      <a:pt x="15891" y="3415"/>
                    </a:lnTo>
                    <a:lnTo>
                      <a:pt x="13243" y="4154"/>
                    </a:lnTo>
                    <a:lnTo>
                      <a:pt x="6592" y="2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6" name="AutoShape 188" descr="AutoShape 250"/>
              <p:cNvSpPr>
                <a:spLocks/>
              </p:cNvSpPr>
              <p:nvPr/>
            </p:nvSpPr>
            <p:spPr bwMode="auto">
              <a:xfrm>
                <a:off x="3603768" y="988347"/>
                <a:ext cx="273742" cy="22334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50" y="21600"/>
                    </a:moveTo>
                    <a:lnTo>
                      <a:pt x="16117" y="20938"/>
                    </a:lnTo>
                    <a:lnTo>
                      <a:pt x="13931" y="20772"/>
                    </a:lnTo>
                    <a:lnTo>
                      <a:pt x="14005" y="19407"/>
                    </a:lnTo>
                    <a:lnTo>
                      <a:pt x="13190" y="18952"/>
                    </a:lnTo>
                    <a:lnTo>
                      <a:pt x="12189" y="19572"/>
                    </a:lnTo>
                    <a:lnTo>
                      <a:pt x="8299" y="16138"/>
                    </a:lnTo>
                    <a:lnTo>
                      <a:pt x="8707" y="14566"/>
                    </a:lnTo>
                    <a:lnTo>
                      <a:pt x="7743" y="14110"/>
                    </a:lnTo>
                    <a:lnTo>
                      <a:pt x="6891" y="14110"/>
                    </a:lnTo>
                    <a:lnTo>
                      <a:pt x="5632" y="13821"/>
                    </a:lnTo>
                    <a:lnTo>
                      <a:pt x="6039" y="12869"/>
                    </a:lnTo>
                    <a:lnTo>
                      <a:pt x="5187" y="12083"/>
                    </a:lnTo>
                    <a:lnTo>
                      <a:pt x="4631" y="10966"/>
                    </a:lnTo>
                    <a:lnTo>
                      <a:pt x="3483" y="11586"/>
                    </a:lnTo>
                    <a:lnTo>
                      <a:pt x="2371" y="11917"/>
                    </a:lnTo>
                    <a:lnTo>
                      <a:pt x="2112" y="13324"/>
                    </a:lnTo>
                    <a:lnTo>
                      <a:pt x="0" y="12621"/>
                    </a:lnTo>
                    <a:lnTo>
                      <a:pt x="1260" y="3145"/>
                    </a:lnTo>
                    <a:lnTo>
                      <a:pt x="4928" y="0"/>
                    </a:lnTo>
                    <a:lnTo>
                      <a:pt x="5261" y="4759"/>
                    </a:lnTo>
                    <a:lnTo>
                      <a:pt x="7002" y="4759"/>
                    </a:lnTo>
                    <a:lnTo>
                      <a:pt x="7855" y="5710"/>
                    </a:lnTo>
                    <a:lnTo>
                      <a:pt x="9929" y="5710"/>
                    </a:lnTo>
                    <a:lnTo>
                      <a:pt x="10040" y="2648"/>
                    </a:lnTo>
                    <a:lnTo>
                      <a:pt x="11226" y="4883"/>
                    </a:lnTo>
                    <a:lnTo>
                      <a:pt x="11782" y="6414"/>
                    </a:lnTo>
                    <a:lnTo>
                      <a:pt x="13857" y="5793"/>
                    </a:lnTo>
                    <a:lnTo>
                      <a:pt x="15820" y="6124"/>
                    </a:lnTo>
                    <a:lnTo>
                      <a:pt x="17673" y="7034"/>
                    </a:lnTo>
                    <a:lnTo>
                      <a:pt x="17821" y="9848"/>
                    </a:lnTo>
                    <a:lnTo>
                      <a:pt x="18377" y="11586"/>
                    </a:lnTo>
                    <a:lnTo>
                      <a:pt x="20340" y="12703"/>
                    </a:lnTo>
                    <a:lnTo>
                      <a:pt x="21600" y="13655"/>
                    </a:lnTo>
                    <a:lnTo>
                      <a:pt x="20600" y="15848"/>
                    </a:lnTo>
                    <a:lnTo>
                      <a:pt x="19229" y="17876"/>
                    </a:lnTo>
                    <a:lnTo>
                      <a:pt x="1745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7" name="AutoShape 189" descr="AutoShape 251"/>
              <p:cNvSpPr>
                <a:spLocks/>
              </p:cNvSpPr>
              <p:nvPr/>
            </p:nvSpPr>
            <p:spPr bwMode="auto">
              <a:xfrm>
                <a:off x="3346960" y="1047391"/>
                <a:ext cx="112887" cy="1168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971"/>
                    </a:moveTo>
                    <a:lnTo>
                      <a:pt x="1361" y="7331"/>
                    </a:lnTo>
                    <a:lnTo>
                      <a:pt x="4629" y="12771"/>
                    </a:lnTo>
                    <a:lnTo>
                      <a:pt x="8350" y="19314"/>
                    </a:lnTo>
                    <a:lnTo>
                      <a:pt x="5082" y="21127"/>
                    </a:lnTo>
                    <a:lnTo>
                      <a:pt x="10437" y="21127"/>
                    </a:lnTo>
                    <a:lnTo>
                      <a:pt x="11526" y="18131"/>
                    </a:lnTo>
                    <a:lnTo>
                      <a:pt x="14067" y="16791"/>
                    </a:lnTo>
                    <a:lnTo>
                      <a:pt x="15429" y="21600"/>
                    </a:lnTo>
                    <a:lnTo>
                      <a:pt x="17879" y="19945"/>
                    </a:lnTo>
                    <a:lnTo>
                      <a:pt x="18605" y="16239"/>
                    </a:lnTo>
                    <a:lnTo>
                      <a:pt x="21600" y="15293"/>
                    </a:lnTo>
                    <a:lnTo>
                      <a:pt x="20783" y="13165"/>
                    </a:lnTo>
                    <a:lnTo>
                      <a:pt x="16518" y="10564"/>
                    </a:lnTo>
                    <a:lnTo>
                      <a:pt x="12524" y="6937"/>
                    </a:lnTo>
                    <a:lnTo>
                      <a:pt x="8259" y="0"/>
                    </a:lnTo>
                    <a:lnTo>
                      <a:pt x="0" y="197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8" name="AutoShape 190" descr="AutoShape 253"/>
              <p:cNvSpPr>
                <a:spLocks/>
              </p:cNvSpPr>
              <p:nvPr/>
            </p:nvSpPr>
            <p:spPr bwMode="auto">
              <a:xfrm>
                <a:off x="2748684" y="915183"/>
                <a:ext cx="131230" cy="667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5400"/>
                    </a:moveTo>
                    <a:lnTo>
                      <a:pt x="18823" y="1246"/>
                    </a:lnTo>
                    <a:lnTo>
                      <a:pt x="16971" y="0"/>
                    </a:lnTo>
                    <a:lnTo>
                      <a:pt x="11109" y="2215"/>
                    </a:lnTo>
                    <a:lnTo>
                      <a:pt x="7174" y="2215"/>
                    </a:lnTo>
                    <a:lnTo>
                      <a:pt x="2391" y="969"/>
                    </a:lnTo>
                    <a:lnTo>
                      <a:pt x="2777" y="7062"/>
                    </a:lnTo>
                    <a:lnTo>
                      <a:pt x="1466" y="10938"/>
                    </a:lnTo>
                    <a:lnTo>
                      <a:pt x="1234" y="12462"/>
                    </a:lnTo>
                    <a:lnTo>
                      <a:pt x="0" y="15646"/>
                    </a:lnTo>
                    <a:lnTo>
                      <a:pt x="1543" y="16338"/>
                    </a:lnTo>
                    <a:lnTo>
                      <a:pt x="5323" y="19800"/>
                    </a:lnTo>
                    <a:lnTo>
                      <a:pt x="9334" y="21600"/>
                    </a:lnTo>
                    <a:lnTo>
                      <a:pt x="11417" y="18277"/>
                    </a:lnTo>
                    <a:lnTo>
                      <a:pt x="14271" y="18554"/>
                    </a:lnTo>
                    <a:lnTo>
                      <a:pt x="17666" y="16892"/>
                    </a:lnTo>
                    <a:lnTo>
                      <a:pt x="20057" y="9831"/>
                    </a:lnTo>
                    <a:lnTo>
                      <a:pt x="21600" y="54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6999" name="AutoShape 191" descr="AutoShape 254"/>
              <p:cNvSpPr>
                <a:spLocks/>
              </p:cNvSpPr>
              <p:nvPr/>
            </p:nvSpPr>
            <p:spPr bwMode="auto">
              <a:xfrm>
                <a:off x="2490465" y="833035"/>
                <a:ext cx="67733" cy="50063"/>
              </a:xfrm>
              <a:custGeom>
                <a:avLst/>
                <a:gdLst>
                  <a:gd name="T0" fmla="*/ 2147483646 w 21600"/>
                  <a:gd name="T1" fmla="*/ 111975887 h 21600"/>
                  <a:gd name="T2" fmla="*/ 2147483646 w 21600"/>
                  <a:gd name="T3" fmla="*/ 111975887 h 21600"/>
                  <a:gd name="T4" fmla="*/ 2147483646 w 21600"/>
                  <a:gd name="T5" fmla="*/ 111975887 h 21600"/>
                  <a:gd name="T6" fmla="*/ 2147483646 w 21600"/>
                  <a:gd name="T7" fmla="*/ 1119758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50" y="1676"/>
                    </a:moveTo>
                    <a:lnTo>
                      <a:pt x="0" y="6890"/>
                    </a:lnTo>
                    <a:lnTo>
                      <a:pt x="5400" y="10614"/>
                    </a:lnTo>
                    <a:lnTo>
                      <a:pt x="8250" y="17876"/>
                    </a:lnTo>
                    <a:lnTo>
                      <a:pt x="16200" y="21600"/>
                    </a:lnTo>
                    <a:lnTo>
                      <a:pt x="17100" y="17131"/>
                    </a:lnTo>
                    <a:lnTo>
                      <a:pt x="21600" y="11359"/>
                    </a:lnTo>
                    <a:lnTo>
                      <a:pt x="17100" y="8193"/>
                    </a:lnTo>
                    <a:lnTo>
                      <a:pt x="15900" y="931"/>
                    </a:lnTo>
                    <a:lnTo>
                      <a:pt x="11550" y="0"/>
                    </a:lnTo>
                    <a:lnTo>
                      <a:pt x="7650" y="1676"/>
                    </a:lnTo>
                    <a:lnTo>
                      <a:pt x="450" y="167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0" name="AutoShape 192" descr="AutoShape 255"/>
              <p:cNvSpPr>
                <a:spLocks/>
              </p:cNvSpPr>
              <p:nvPr/>
            </p:nvSpPr>
            <p:spPr bwMode="auto">
              <a:xfrm>
                <a:off x="2587826" y="662319"/>
                <a:ext cx="57856" cy="83435"/>
              </a:xfrm>
              <a:custGeom>
                <a:avLst/>
                <a:gdLst>
                  <a:gd name="T0" fmla="*/ 549873943 w 21600"/>
                  <a:gd name="T1" fmla="*/ 2147483646 h 21600"/>
                  <a:gd name="T2" fmla="*/ 549873943 w 21600"/>
                  <a:gd name="T3" fmla="*/ 2147483646 h 21600"/>
                  <a:gd name="T4" fmla="*/ 549873943 w 21600"/>
                  <a:gd name="T5" fmla="*/ 2147483646 h 21600"/>
                  <a:gd name="T6" fmla="*/ 549873943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210" y="20167"/>
                    </a:moveTo>
                    <a:lnTo>
                      <a:pt x="8254" y="21600"/>
                    </a:lnTo>
                    <a:lnTo>
                      <a:pt x="4741" y="16531"/>
                    </a:lnTo>
                    <a:lnTo>
                      <a:pt x="0" y="15208"/>
                    </a:lnTo>
                    <a:lnTo>
                      <a:pt x="0" y="6502"/>
                    </a:lnTo>
                    <a:lnTo>
                      <a:pt x="10537" y="6061"/>
                    </a:lnTo>
                    <a:lnTo>
                      <a:pt x="15454" y="0"/>
                    </a:lnTo>
                    <a:lnTo>
                      <a:pt x="21600" y="6061"/>
                    </a:lnTo>
                    <a:lnTo>
                      <a:pt x="15980" y="14767"/>
                    </a:lnTo>
                    <a:lnTo>
                      <a:pt x="17210" y="2016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1" name="AutoShape 193" descr="AutoShape 256"/>
              <p:cNvSpPr>
                <a:spLocks/>
              </p:cNvSpPr>
              <p:nvPr/>
            </p:nvSpPr>
            <p:spPr bwMode="auto">
              <a:xfrm>
                <a:off x="2610404" y="646985"/>
                <a:ext cx="26813" cy="12704"/>
              </a:xfrm>
              <a:custGeom>
                <a:avLst/>
                <a:gdLst>
                  <a:gd name="T0" fmla="*/ 116466 w 21600"/>
                  <a:gd name="T1" fmla="*/ 32 h 21600"/>
                  <a:gd name="T2" fmla="*/ 116466 w 21600"/>
                  <a:gd name="T3" fmla="*/ 32 h 21600"/>
                  <a:gd name="T4" fmla="*/ 116466 w 21600"/>
                  <a:gd name="T5" fmla="*/ 32 h 21600"/>
                  <a:gd name="T6" fmla="*/ 116466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086" y="0"/>
                    </a:lnTo>
                    <a:lnTo>
                      <a:pt x="21600" y="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2" name="AutoShape 194" descr="AutoShape 259"/>
              <p:cNvSpPr>
                <a:spLocks/>
              </p:cNvSpPr>
              <p:nvPr/>
            </p:nvSpPr>
            <p:spPr bwMode="auto">
              <a:xfrm>
                <a:off x="2877088" y="1017869"/>
                <a:ext cx="118530" cy="82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371" y="18675"/>
                    </a:moveTo>
                    <a:lnTo>
                      <a:pt x="12686" y="19575"/>
                    </a:lnTo>
                    <a:lnTo>
                      <a:pt x="10800" y="19350"/>
                    </a:lnTo>
                    <a:lnTo>
                      <a:pt x="8143" y="21600"/>
                    </a:lnTo>
                    <a:lnTo>
                      <a:pt x="4800" y="20363"/>
                    </a:lnTo>
                    <a:lnTo>
                      <a:pt x="2657" y="20363"/>
                    </a:lnTo>
                    <a:lnTo>
                      <a:pt x="2400" y="12488"/>
                    </a:lnTo>
                    <a:lnTo>
                      <a:pt x="343" y="7538"/>
                    </a:lnTo>
                    <a:lnTo>
                      <a:pt x="0" y="4388"/>
                    </a:lnTo>
                    <a:lnTo>
                      <a:pt x="3429" y="788"/>
                    </a:lnTo>
                    <a:lnTo>
                      <a:pt x="4371" y="2138"/>
                    </a:lnTo>
                    <a:lnTo>
                      <a:pt x="5571" y="0"/>
                    </a:lnTo>
                    <a:lnTo>
                      <a:pt x="10029" y="2138"/>
                    </a:lnTo>
                    <a:lnTo>
                      <a:pt x="11229" y="6525"/>
                    </a:lnTo>
                    <a:lnTo>
                      <a:pt x="16800" y="5625"/>
                    </a:lnTo>
                    <a:lnTo>
                      <a:pt x="20314" y="4950"/>
                    </a:lnTo>
                    <a:lnTo>
                      <a:pt x="21600" y="9338"/>
                    </a:lnTo>
                    <a:lnTo>
                      <a:pt x="20486" y="12825"/>
                    </a:lnTo>
                    <a:lnTo>
                      <a:pt x="18943" y="15300"/>
                    </a:lnTo>
                    <a:lnTo>
                      <a:pt x="20143" y="18000"/>
                    </a:lnTo>
                    <a:lnTo>
                      <a:pt x="16371" y="1867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3" name="AutoShape 195" descr="AutoShape 261"/>
              <p:cNvSpPr>
                <a:spLocks/>
              </p:cNvSpPr>
              <p:nvPr/>
            </p:nvSpPr>
            <p:spPr bwMode="auto">
              <a:xfrm>
                <a:off x="2837580" y="273399"/>
                <a:ext cx="206015" cy="328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910" y="9012"/>
                    </a:moveTo>
                    <a:lnTo>
                      <a:pt x="4488" y="8449"/>
                    </a:lnTo>
                    <a:lnTo>
                      <a:pt x="4241" y="5689"/>
                    </a:lnTo>
                    <a:lnTo>
                      <a:pt x="4044" y="4759"/>
                    </a:lnTo>
                    <a:lnTo>
                      <a:pt x="2318" y="3886"/>
                    </a:lnTo>
                    <a:lnTo>
                      <a:pt x="592" y="2788"/>
                    </a:lnTo>
                    <a:lnTo>
                      <a:pt x="2170" y="2985"/>
                    </a:lnTo>
                    <a:lnTo>
                      <a:pt x="4241" y="3210"/>
                    </a:lnTo>
                    <a:lnTo>
                      <a:pt x="7397" y="2985"/>
                    </a:lnTo>
                    <a:lnTo>
                      <a:pt x="8384" y="1662"/>
                    </a:lnTo>
                    <a:lnTo>
                      <a:pt x="9764" y="648"/>
                    </a:lnTo>
                    <a:lnTo>
                      <a:pt x="11145" y="0"/>
                    </a:lnTo>
                    <a:lnTo>
                      <a:pt x="12871" y="197"/>
                    </a:lnTo>
                    <a:lnTo>
                      <a:pt x="14597" y="1126"/>
                    </a:lnTo>
                    <a:lnTo>
                      <a:pt x="13216" y="3210"/>
                    </a:lnTo>
                    <a:lnTo>
                      <a:pt x="15682" y="4506"/>
                    </a:lnTo>
                    <a:lnTo>
                      <a:pt x="15682" y="5942"/>
                    </a:lnTo>
                    <a:lnTo>
                      <a:pt x="16521" y="7688"/>
                    </a:lnTo>
                    <a:lnTo>
                      <a:pt x="16718" y="9828"/>
                    </a:lnTo>
                    <a:lnTo>
                      <a:pt x="17704" y="11574"/>
                    </a:lnTo>
                    <a:lnTo>
                      <a:pt x="18888" y="13602"/>
                    </a:lnTo>
                    <a:lnTo>
                      <a:pt x="19973" y="14391"/>
                    </a:lnTo>
                    <a:lnTo>
                      <a:pt x="21600" y="15151"/>
                    </a:lnTo>
                    <a:lnTo>
                      <a:pt x="19874" y="15996"/>
                    </a:lnTo>
                    <a:lnTo>
                      <a:pt x="17507" y="17460"/>
                    </a:lnTo>
                    <a:lnTo>
                      <a:pt x="15386" y="18896"/>
                    </a:lnTo>
                    <a:lnTo>
                      <a:pt x="14795" y="20136"/>
                    </a:lnTo>
                    <a:lnTo>
                      <a:pt x="14942" y="21600"/>
                    </a:lnTo>
                    <a:lnTo>
                      <a:pt x="12674" y="19601"/>
                    </a:lnTo>
                    <a:lnTo>
                      <a:pt x="9764" y="19910"/>
                    </a:lnTo>
                    <a:lnTo>
                      <a:pt x="8384" y="20671"/>
                    </a:lnTo>
                    <a:lnTo>
                      <a:pt x="4488" y="20558"/>
                    </a:lnTo>
                    <a:lnTo>
                      <a:pt x="1775" y="19460"/>
                    </a:lnTo>
                    <a:lnTo>
                      <a:pt x="789" y="18023"/>
                    </a:lnTo>
                    <a:lnTo>
                      <a:pt x="0" y="16587"/>
                    </a:lnTo>
                    <a:lnTo>
                      <a:pt x="592" y="14137"/>
                    </a:lnTo>
                    <a:lnTo>
                      <a:pt x="3304" y="13461"/>
                    </a:lnTo>
                    <a:lnTo>
                      <a:pt x="5227" y="12335"/>
                    </a:lnTo>
                    <a:lnTo>
                      <a:pt x="5868" y="10870"/>
                    </a:lnTo>
                    <a:lnTo>
                      <a:pt x="9123" y="11124"/>
                    </a:lnTo>
                    <a:lnTo>
                      <a:pt x="7200" y="9209"/>
                    </a:lnTo>
                    <a:lnTo>
                      <a:pt x="2910" y="901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4" name="AutoShape 196" descr="AutoShape 262"/>
              <p:cNvSpPr>
                <a:spLocks/>
              </p:cNvSpPr>
              <p:nvPr/>
            </p:nvSpPr>
            <p:spPr bwMode="auto">
              <a:xfrm>
                <a:off x="2625922" y="895930"/>
                <a:ext cx="139695" cy="744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57" y="16910"/>
                    </a:moveTo>
                    <a:lnTo>
                      <a:pt x="0" y="12960"/>
                    </a:lnTo>
                    <a:lnTo>
                      <a:pt x="1314" y="13577"/>
                    </a:lnTo>
                    <a:lnTo>
                      <a:pt x="2554" y="13947"/>
                    </a:lnTo>
                    <a:lnTo>
                      <a:pt x="6641" y="11109"/>
                    </a:lnTo>
                    <a:lnTo>
                      <a:pt x="9705" y="7653"/>
                    </a:lnTo>
                    <a:lnTo>
                      <a:pt x="10727" y="5801"/>
                    </a:lnTo>
                    <a:lnTo>
                      <a:pt x="10946" y="0"/>
                    </a:lnTo>
                    <a:lnTo>
                      <a:pt x="13500" y="3826"/>
                    </a:lnTo>
                    <a:lnTo>
                      <a:pt x="15835" y="3333"/>
                    </a:lnTo>
                    <a:lnTo>
                      <a:pt x="16492" y="247"/>
                    </a:lnTo>
                    <a:lnTo>
                      <a:pt x="19411" y="741"/>
                    </a:lnTo>
                    <a:lnTo>
                      <a:pt x="19192" y="4443"/>
                    </a:lnTo>
                    <a:lnTo>
                      <a:pt x="21235" y="6418"/>
                    </a:lnTo>
                    <a:lnTo>
                      <a:pt x="21600" y="11849"/>
                    </a:lnTo>
                    <a:lnTo>
                      <a:pt x="20359" y="15305"/>
                    </a:lnTo>
                    <a:lnTo>
                      <a:pt x="20141" y="16663"/>
                    </a:lnTo>
                    <a:lnTo>
                      <a:pt x="18973" y="19502"/>
                    </a:lnTo>
                    <a:lnTo>
                      <a:pt x="15835" y="21600"/>
                    </a:lnTo>
                    <a:lnTo>
                      <a:pt x="10435" y="19625"/>
                    </a:lnTo>
                    <a:lnTo>
                      <a:pt x="8465" y="15922"/>
                    </a:lnTo>
                    <a:lnTo>
                      <a:pt x="5619" y="18267"/>
                    </a:lnTo>
                    <a:lnTo>
                      <a:pt x="2116" y="18267"/>
                    </a:lnTo>
                    <a:lnTo>
                      <a:pt x="657" y="1691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5" name="AutoShape 197" descr="AutoShape 264"/>
              <p:cNvSpPr>
                <a:spLocks/>
              </p:cNvSpPr>
              <p:nvPr/>
            </p:nvSpPr>
            <p:spPr bwMode="auto">
              <a:xfrm>
                <a:off x="2374760" y="615537"/>
                <a:ext cx="12704" cy="12705"/>
              </a:xfrm>
              <a:custGeom>
                <a:avLst/>
                <a:gdLst>
                  <a:gd name="T0" fmla="*/ 32 w 21600"/>
                  <a:gd name="T1" fmla="*/ 32 h 21600"/>
                  <a:gd name="T2" fmla="*/ 32 w 21600"/>
                  <a:gd name="T3" fmla="*/ 32 h 21600"/>
                  <a:gd name="T4" fmla="*/ 32 w 21600"/>
                  <a:gd name="T5" fmla="*/ 32 h 21600"/>
                  <a:gd name="T6" fmla="*/ 32 w 21600"/>
                  <a:gd name="T7" fmla="*/ 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3724" y="21600"/>
                    </a:lnTo>
                    <a:lnTo>
                      <a:pt x="21600" y="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6" name="AutoShape 198" descr="AutoShape 265"/>
              <p:cNvSpPr>
                <a:spLocks/>
              </p:cNvSpPr>
              <p:nvPr/>
            </p:nvSpPr>
            <p:spPr bwMode="auto">
              <a:xfrm>
                <a:off x="2709176" y="1180883"/>
                <a:ext cx="43746" cy="28243"/>
              </a:xfrm>
              <a:custGeom>
                <a:avLst/>
                <a:gdLst>
                  <a:gd name="T0" fmla="*/ 25395481 w 21600"/>
                  <a:gd name="T1" fmla="*/ 206281 h 21600"/>
                  <a:gd name="T2" fmla="*/ 25395481 w 21600"/>
                  <a:gd name="T3" fmla="*/ 206281 h 21600"/>
                  <a:gd name="T4" fmla="*/ 25395481 w 21600"/>
                  <a:gd name="T5" fmla="*/ 206281 h 21600"/>
                  <a:gd name="T6" fmla="*/ 25395481 w 21600"/>
                  <a:gd name="T7" fmla="*/ 2062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742" y="0"/>
                    </a:moveTo>
                    <a:lnTo>
                      <a:pt x="11148" y="2700"/>
                    </a:lnTo>
                    <a:lnTo>
                      <a:pt x="0" y="1688"/>
                    </a:lnTo>
                    <a:lnTo>
                      <a:pt x="1858" y="6750"/>
                    </a:lnTo>
                    <a:lnTo>
                      <a:pt x="4181" y="13837"/>
                    </a:lnTo>
                    <a:lnTo>
                      <a:pt x="10219" y="15187"/>
                    </a:lnTo>
                    <a:lnTo>
                      <a:pt x="21600" y="21600"/>
                    </a:lnTo>
                    <a:lnTo>
                      <a:pt x="21135" y="10125"/>
                    </a:lnTo>
                    <a:lnTo>
                      <a:pt x="1974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7" name="AutoShape 199" descr="AutoShape 266"/>
              <p:cNvSpPr>
                <a:spLocks/>
              </p:cNvSpPr>
              <p:nvPr/>
            </p:nvSpPr>
            <p:spPr bwMode="auto">
              <a:xfrm>
                <a:off x="2223782" y="732915"/>
                <a:ext cx="87487" cy="10140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442" y="0"/>
                    </a:moveTo>
                    <a:lnTo>
                      <a:pt x="9691" y="1906"/>
                    </a:lnTo>
                    <a:lnTo>
                      <a:pt x="9691" y="4719"/>
                    </a:lnTo>
                    <a:lnTo>
                      <a:pt x="934" y="5355"/>
                    </a:lnTo>
                    <a:lnTo>
                      <a:pt x="0" y="7533"/>
                    </a:lnTo>
                    <a:lnTo>
                      <a:pt x="0" y="11254"/>
                    </a:lnTo>
                    <a:lnTo>
                      <a:pt x="2685" y="11526"/>
                    </a:lnTo>
                    <a:lnTo>
                      <a:pt x="2685" y="14067"/>
                    </a:lnTo>
                    <a:lnTo>
                      <a:pt x="0" y="15519"/>
                    </a:lnTo>
                    <a:lnTo>
                      <a:pt x="467" y="19059"/>
                    </a:lnTo>
                    <a:lnTo>
                      <a:pt x="467" y="21600"/>
                    </a:lnTo>
                    <a:lnTo>
                      <a:pt x="6538" y="21237"/>
                    </a:lnTo>
                    <a:lnTo>
                      <a:pt x="11909" y="18424"/>
                    </a:lnTo>
                    <a:lnTo>
                      <a:pt x="16579" y="18424"/>
                    </a:lnTo>
                    <a:lnTo>
                      <a:pt x="20316" y="17607"/>
                    </a:lnTo>
                    <a:lnTo>
                      <a:pt x="21600" y="11526"/>
                    </a:lnTo>
                    <a:lnTo>
                      <a:pt x="19498" y="7079"/>
                    </a:lnTo>
                    <a:lnTo>
                      <a:pt x="13544" y="7079"/>
                    </a:lnTo>
                    <a:lnTo>
                      <a:pt x="12610" y="4629"/>
                    </a:lnTo>
                    <a:lnTo>
                      <a:pt x="14128" y="1271"/>
                    </a:lnTo>
                    <a:lnTo>
                      <a:pt x="11442"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8" name="AutoShape 200" descr="AutoShape 267"/>
              <p:cNvSpPr>
                <a:spLocks/>
              </p:cNvSpPr>
              <p:nvPr/>
            </p:nvSpPr>
            <p:spPr bwMode="auto">
              <a:xfrm>
                <a:off x="2274576" y="731632"/>
                <a:ext cx="43747" cy="34660"/>
              </a:xfrm>
              <a:custGeom>
                <a:avLst/>
                <a:gdLst>
                  <a:gd name="T0" fmla="*/ 25401244 w 21600"/>
                  <a:gd name="T1" fmla="*/ 1961328 h 21600"/>
                  <a:gd name="T2" fmla="*/ 25401244 w 21600"/>
                  <a:gd name="T3" fmla="*/ 1961328 h 21600"/>
                  <a:gd name="T4" fmla="*/ 25401244 w 21600"/>
                  <a:gd name="T5" fmla="*/ 1961328 h 21600"/>
                  <a:gd name="T6" fmla="*/ 25401244 w 21600"/>
                  <a:gd name="T7" fmla="*/ 19613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703" y="21600"/>
                    </a:moveTo>
                    <a:lnTo>
                      <a:pt x="1858" y="21600"/>
                    </a:lnTo>
                    <a:lnTo>
                      <a:pt x="0" y="14400"/>
                    </a:lnTo>
                    <a:lnTo>
                      <a:pt x="3019" y="4533"/>
                    </a:lnTo>
                    <a:lnTo>
                      <a:pt x="8826" y="0"/>
                    </a:lnTo>
                    <a:lnTo>
                      <a:pt x="15329" y="1867"/>
                    </a:lnTo>
                    <a:lnTo>
                      <a:pt x="19974" y="7200"/>
                    </a:lnTo>
                    <a:lnTo>
                      <a:pt x="21600" y="15733"/>
                    </a:lnTo>
                    <a:lnTo>
                      <a:pt x="13703"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09" name="AutoShape 201" descr="AutoShape 268"/>
              <p:cNvSpPr>
                <a:spLocks/>
              </p:cNvSpPr>
              <p:nvPr/>
            </p:nvSpPr>
            <p:spPr bwMode="auto">
              <a:xfrm>
                <a:off x="2285867" y="640500"/>
                <a:ext cx="18347" cy="28242"/>
              </a:xfrm>
              <a:custGeom>
                <a:avLst/>
                <a:gdLst>
                  <a:gd name="T0" fmla="*/ 1793 w 21600"/>
                  <a:gd name="T1" fmla="*/ 206190 h 21600"/>
                  <a:gd name="T2" fmla="*/ 1793 w 21600"/>
                  <a:gd name="T3" fmla="*/ 206190 h 21600"/>
                  <a:gd name="T4" fmla="*/ 1793 w 21600"/>
                  <a:gd name="T5" fmla="*/ 206190 h 21600"/>
                  <a:gd name="T6" fmla="*/ 1793 w 21600"/>
                  <a:gd name="T7" fmla="*/ 2061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40" y="0"/>
                    </a:moveTo>
                    <a:lnTo>
                      <a:pt x="2700" y="6353"/>
                    </a:lnTo>
                    <a:lnTo>
                      <a:pt x="0" y="16518"/>
                    </a:lnTo>
                    <a:lnTo>
                      <a:pt x="8640" y="21600"/>
                    </a:lnTo>
                    <a:lnTo>
                      <a:pt x="21600" y="11118"/>
                    </a:lnTo>
                    <a:lnTo>
                      <a:pt x="1944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0" name="AutoShape 202" descr="AutoShape 269"/>
              <p:cNvSpPr>
                <a:spLocks/>
              </p:cNvSpPr>
              <p:nvPr/>
            </p:nvSpPr>
            <p:spPr bwMode="auto">
              <a:xfrm>
                <a:off x="2307033" y="635364"/>
                <a:ext cx="155216" cy="2438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24" y="266"/>
                    </a:moveTo>
                    <a:lnTo>
                      <a:pt x="2107" y="1632"/>
                    </a:lnTo>
                    <a:lnTo>
                      <a:pt x="0" y="2999"/>
                    </a:lnTo>
                    <a:lnTo>
                      <a:pt x="1580" y="3417"/>
                    </a:lnTo>
                    <a:lnTo>
                      <a:pt x="2107" y="4479"/>
                    </a:lnTo>
                    <a:lnTo>
                      <a:pt x="2107" y="5542"/>
                    </a:lnTo>
                    <a:lnTo>
                      <a:pt x="263" y="6150"/>
                    </a:lnTo>
                    <a:lnTo>
                      <a:pt x="1120" y="7213"/>
                    </a:lnTo>
                    <a:lnTo>
                      <a:pt x="2898" y="7327"/>
                    </a:lnTo>
                    <a:lnTo>
                      <a:pt x="3424" y="8238"/>
                    </a:lnTo>
                    <a:lnTo>
                      <a:pt x="2700" y="9149"/>
                    </a:lnTo>
                    <a:lnTo>
                      <a:pt x="7573" y="9718"/>
                    </a:lnTo>
                    <a:lnTo>
                      <a:pt x="8627" y="10781"/>
                    </a:lnTo>
                    <a:lnTo>
                      <a:pt x="10207" y="11085"/>
                    </a:lnTo>
                    <a:lnTo>
                      <a:pt x="9680" y="11958"/>
                    </a:lnTo>
                    <a:lnTo>
                      <a:pt x="7046" y="12869"/>
                    </a:lnTo>
                    <a:lnTo>
                      <a:pt x="5005" y="12869"/>
                    </a:lnTo>
                    <a:lnTo>
                      <a:pt x="4741" y="14236"/>
                    </a:lnTo>
                    <a:lnTo>
                      <a:pt x="5466" y="14957"/>
                    </a:lnTo>
                    <a:lnTo>
                      <a:pt x="5005" y="16209"/>
                    </a:lnTo>
                    <a:lnTo>
                      <a:pt x="3424" y="16779"/>
                    </a:lnTo>
                    <a:lnTo>
                      <a:pt x="8100" y="17386"/>
                    </a:lnTo>
                    <a:lnTo>
                      <a:pt x="7902" y="17842"/>
                    </a:lnTo>
                    <a:lnTo>
                      <a:pt x="6059" y="17956"/>
                    </a:lnTo>
                    <a:lnTo>
                      <a:pt x="4149" y="19170"/>
                    </a:lnTo>
                    <a:lnTo>
                      <a:pt x="2371" y="20385"/>
                    </a:lnTo>
                    <a:lnTo>
                      <a:pt x="2107" y="21600"/>
                    </a:lnTo>
                    <a:lnTo>
                      <a:pt x="6585" y="20537"/>
                    </a:lnTo>
                    <a:lnTo>
                      <a:pt x="9351" y="19626"/>
                    </a:lnTo>
                    <a:lnTo>
                      <a:pt x="13368" y="20271"/>
                    </a:lnTo>
                    <a:lnTo>
                      <a:pt x="16398" y="19019"/>
                    </a:lnTo>
                    <a:lnTo>
                      <a:pt x="20349" y="18449"/>
                    </a:lnTo>
                    <a:lnTo>
                      <a:pt x="17978" y="17386"/>
                    </a:lnTo>
                    <a:lnTo>
                      <a:pt x="19295" y="16779"/>
                    </a:lnTo>
                    <a:lnTo>
                      <a:pt x="21337" y="16931"/>
                    </a:lnTo>
                    <a:lnTo>
                      <a:pt x="21600" y="14236"/>
                    </a:lnTo>
                    <a:lnTo>
                      <a:pt x="17715" y="13476"/>
                    </a:lnTo>
                    <a:lnTo>
                      <a:pt x="17451" y="11692"/>
                    </a:lnTo>
                    <a:lnTo>
                      <a:pt x="16990" y="10629"/>
                    </a:lnTo>
                    <a:lnTo>
                      <a:pt x="14883" y="10212"/>
                    </a:lnTo>
                    <a:lnTo>
                      <a:pt x="15146" y="8655"/>
                    </a:lnTo>
                    <a:lnTo>
                      <a:pt x="13368" y="8389"/>
                    </a:lnTo>
                    <a:lnTo>
                      <a:pt x="13829" y="6302"/>
                    </a:lnTo>
                    <a:lnTo>
                      <a:pt x="8890" y="4176"/>
                    </a:lnTo>
                    <a:lnTo>
                      <a:pt x="11524" y="3720"/>
                    </a:lnTo>
                    <a:lnTo>
                      <a:pt x="11788" y="1936"/>
                    </a:lnTo>
                    <a:lnTo>
                      <a:pt x="7046" y="1936"/>
                    </a:lnTo>
                    <a:lnTo>
                      <a:pt x="7046" y="0"/>
                    </a:lnTo>
                    <a:lnTo>
                      <a:pt x="3424" y="26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1" name="AutoShape 203" descr="AutoShape 270"/>
              <p:cNvSpPr>
                <a:spLocks/>
              </p:cNvSpPr>
              <p:nvPr/>
            </p:nvSpPr>
            <p:spPr bwMode="auto">
              <a:xfrm>
                <a:off x="2394514" y="571185"/>
                <a:ext cx="14114" cy="24392"/>
              </a:xfrm>
              <a:custGeom>
                <a:avLst/>
                <a:gdLst>
                  <a:gd name="T0" fmla="*/ 101 w 21600"/>
                  <a:gd name="T1" fmla="*/ 41128 h 21600"/>
                  <a:gd name="T2" fmla="*/ 101 w 21600"/>
                  <a:gd name="T3" fmla="*/ 41128 h 21600"/>
                  <a:gd name="T4" fmla="*/ 101 w 21600"/>
                  <a:gd name="T5" fmla="*/ 41128 h 21600"/>
                  <a:gd name="T6" fmla="*/ 101 w 21600"/>
                  <a:gd name="T7" fmla="*/ 411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14" y="0"/>
                    </a:moveTo>
                    <a:lnTo>
                      <a:pt x="0" y="10251"/>
                    </a:lnTo>
                    <a:lnTo>
                      <a:pt x="6171" y="21600"/>
                    </a:lnTo>
                    <a:lnTo>
                      <a:pt x="21600" y="21600"/>
                    </a:lnTo>
                    <a:lnTo>
                      <a:pt x="18514"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2" name="AutoShape 204" descr="AutoShape 271"/>
              <p:cNvSpPr>
                <a:spLocks/>
              </p:cNvSpPr>
              <p:nvPr/>
            </p:nvSpPr>
            <p:spPr bwMode="auto">
              <a:xfrm>
                <a:off x="2524329" y="232324"/>
                <a:ext cx="523496" cy="4145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123" y="4676"/>
                    </a:moveTo>
                    <a:lnTo>
                      <a:pt x="18667" y="3028"/>
                    </a:lnTo>
                    <a:lnTo>
                      <a:pt x="17987" y="2294"/>
                    </a:lnTo>
                    <a:lnTo>
                      <a:pt x="17307" y="2138"/>
                    </a:lnTo>
                    <a:lnTo>
                      <a:pt x="16763" y="2650"/>
                    </a:lnTo>
                    <a:lnTo>
                      <a:pt x="16219" y="3452"/>
                    </a:lnTo>
                    <a:lnTo>
                      <a:pt x="15831" y="4498"/>
                    </a:lnTo>
                    <a:lnTo>
                      <a:pt x="14588" y="4676"/>
                    </a:lnTo>
                    <a:lnTo>
                      <a:pt x="13772" y="4498"/>
                    </a:lnTo>
                    <a:lnTo>
                      <a:pt x="13150" y="4342"/>
                    </a:lnTo>
                    <a:lnTo>
                      <a:pt x="12626" y="4877"/>
                    </a:lnTo>
                    <a:lnTo>
                      <a:pt x="12160" y="5478"/>
                    </a:lnTo>
                    <a:lnTo>
                      <a:pt x="11305" y="5478"/>
                    </a:lnTo>
                    <a:lnTo>
                      <a:pt x="10683" y="5567"/>
                    </a:lnTo>
                    <a:lnTo>
                      <a:pt x="10217" y="6101"/>
                    </a:lnTo>
                    <a:lnTo>
                      <a:pt x="9771" y="6346"/>
                    </a:lnTo>
                    <a:lnTo>
                      <a:pt x="9227" y="6191"/>
                    </a:lnTo>
                    <a:lnTo>
                      <a:pt x="9149" y="7059"/>
                    </a:lnTo>
                    <a:lnTo>
                      <a:pt x="8683" y="7415"/>
                    </a:lnTo>
                    <a:lnTo>
                      <a:pt x="8547" y="8284"/>
                    </a:lnTo>
                    <a:lnTo>
                      <a:pt x="7925" y="8395"/>
                    </a:lnTo>
                    <a:lnTo>
                      <a:pt x="7692" y="9174"/>
                    </a:lnTo>
                    <a:lnTo>
                      <a:pt x="7226" y="9419"/>
                    </a:lnTo>
                    <a:lnTo>
                      <a:pt x="7090" y="10733"/>
                    </a:lnTo>
                    <a:lnTo>
                      <a:pt x="6682" y="11646"/>
                    </a:lnTo>
                    <a:lnTo>
                      <a:pt x="7226" y="12158"/>
                    </a:lnTo>
                    <a:lnTo>
                      <a:pt x="6857" y="12492"/>
                    </a:lnTo>
                    <a:lnTo>
                      <a:pt x="6002" y="12336"/>
                    </a:lnTo>
                    <a:lnTo>
                      <a:pt x="5788" y="13027"/>
                    </a:lnTo>
                    <a:lnTo>
                      <a:pt x="6002" y="14875"/>
                    </a:lnTo>
                    <a:lnTo>
                      <a:pt x="6158" y="16033"/>
                    </a:lnTo>
                    <a:lnTo>
                      <a:pt x="6624" y="17169"/>
                    </a:lnTo>
                    <a:lnTo>
                      <a:pt x="6857" y="18393"/>
                    </a:lnTo>
                    <a:lnTo>
                      <a:pt x="6002" y="18928"/>
                    </a:lnTo>
                    <a:lnTo>
                      <a:pt x="5691" y="20175"/>
                    </a:lnTo>
                    <a:lnTo>
                      <a:pt x="5400" y="20865"/>
                    </a:lnTo>
                    <a:lnTo>
                      <a:pt x="4798" y="20442"/>
                    </a:lnTo>
                    <a:lnTo>
                      <a:pt x="3477" y="20687"/>
                    </a:lnTo>
                    <a:lnTo>
                      <a:pt x="2797" y="21221"/>
                    </a:lnTo>
                    <a:lnTo>
                      <a:pt x="2078" y="21489"/>
                    </a:lnTo>
                    <a:lnTo>
                      <a:pt x="1010" y="21600"/>
                    </a:lnTo>
                    <a:lnTo>
                      <a:pt x="932" y="20353"/>
                    </a:lnTo>
                    <a:lnTo>
                      <a:pt x="466" y="19997"/>
                    </a:lnTo>
                    <a:lnTo>
                      <a:pt x="719" y="18148"/>
                    </a:lnTo>
                    <a:lnTo>
                      <a:pt x="97" y="18059"/>
                    </a:lnTo>
                    <a:lnTo>
                      <a:pt x="0" y="15409"/>
                    </a:lnTo>
                    <a:lnTo>
                      <a:pt x="719" y="15165"/>
                    </a:lnTo>
                    <a:lnTo>
                      <a:pt x="855" y="14541"/>
                    </a:lnTo>
                    <a:lnTo>
                      <a:pt x="1709" y="14185"/>
                    </a:lnTo>
                    <a:lnTo>
                      <a:pt x="2467" y="14096"/>
                    </a:lnTo>
                    <a:lnTo>
                      <a:pt x="2855" y="13472"/>
                    </a:lnTo>
                    <a:lnTo>
                      <a:pt x="3788" y="13405"/>
                    </a:lnTo>
                    <a:lnTo>
                      <a:pt x="3865" y="12158"/>
                    </a:lnTo>
                    <a:lnTo>
                      <a:pt x="5089" y="11713"/>
                    </a:lnTo>
                    <a:lnTo>
                      <a:pt x="5225" y="10733"/>
                    </a:lnTo>
                    <a:lnTo>
                      <a:pt x="5866" y="10243"/>
                    </a:lnTo>
                    <a:lnTo>
                      <a:pt x="6080" y="9264"/>
                    </a:lnTo>
                    <a:lnTo>
                      <a:pt x="6332" y="8284"/>
                    </a:lnTo>
                    <a:lnTo>
                      <a:pt x="7226" y="7237"/>
                    </a:lnTo>
                    <a:lnTo>
                      <a:pt x="8003" y="6191"/>
                    </a:lnTo>
                    <a:lnTo>
                      <a:pt x="8838" y="5478"/>
                    </a:lnTo>
                    <a:lnTo>
                      <a:pt x="10081" y="5278"/>
                    </a:lnTo>
                    <a:lnTo>
                      <a:pt x="10761" y="4877"/>
                    </a:lnTo>
                    <a:lnTo>
                      <a:pt x="12082" y="4587"/>
                    </a:lnTo>
                    <a:lnTo>
                      <a:pt x="12296" y="3719"/>
                    </a:lnTo>
                    <a:lnTo>
                      <a:pt x="13053" y="3273"/>
                    </a:lnTo>
                    <a:lnTo>
                      <a:pt x="12840" y="2205"/>
                    </a:lnTo>
                    <a:lnTo>
                      <a:pt x="12218" y="1692"/>
                    </a:lnTo>
                    <a:lnTo>
                      <a:pt x="13150" y="1336"/>
                    </a:lnTo>
                    <a:lnTo>
                      <a:pt x="13442" y="646"/>
                    </a:lnTo>
                    <a:lnTo>
                      <a:pt x="13617" y="1603"/>
                    </a:lnTo>
                    <a:lnTo>
                      <a:pt x="14063" y="1759"/>
                    </a:lnTo>
                    <a:lnTo>
                      <a:pt x="14063" y="1269"/>
                    </a:lnTo>
                    <a:lnTo>
                      <a:pt x="14510" y="1269"/>
                    </a:lnTo>
                    <a:lnTo>
                      <a:pt x="14685" y="1692"/>
                    </a:lnTo>
                    <a:lnTo>
                      <a:pt x="15306" y="1871"/>
                    </a:lnTo>
                    <a:lnTo>
                      <a:pt x="15598" y="1069"/>
                    </a:lnTo>
                    <a:lnTo>
                      <a:pt x="15132" y="735"/>
                    </a:lnTo>
                    <a:lnTo>
                      <a:pt x="15909" y="200"/>
                    </a:lnTo>
                    <a:lnTo>
                      <a:pt x="16666" y="891"/>
                    </a:lnTo>
                    <a:lnTo>
                      <a:pt x="17132" y="0"/>
                    </a:lnTo>
                    <a:lnTo>
                      <a:pt x="17365" y="980"/>
                    </a:lnTo>
                    <a:lnTo>
                      <a:pt x="18123" y="1069"/>
                    </a:lnTo>
                    <a:lnTo>
                      <a:pt x="18978" y="356"/>
                    </a:lnTo>
                    <a:lnTo>
                      <a:pt x="19988" y="1069"/>
                    </a:lnTo>
                    <a:lnTo>
                      <a:pt x="19813" y="1871"/>
                    </a:lnTo>
                    <a:lnTo>
                      <a:pt x="21600" y="2583"/>
                    </a:lnTo>
                    <a:lnTo>
                      <a:pt x="20493" y="3385"/>
                    </a:lnTo>
                    <a:lnTo>
                      <a:pt x="19502" y="4609"/>
                    </a:lnTo>
                    <a:lnTo>
                      <a:pt x="19094" y="5701"/>
                    </a:lnTo>
                    <a:lnTo>
                      <a:pt x="18123" y="4676"/>
                    </a:lnTo>
                    <a:lnTo>
                      <a:pt x="18667" y="3028"/>
                    </a:lnTo>
                    <a:lnTo>
                      <a:pt x="18123" y="467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3" name="AutoShape 205" descr="AutoShape 273"/>
              <p:cNvSpPr>
                <a:spLocks/>
              </p:cNvSpPr>
              <p:nvPr/>
            </p:nvSpPr>
            <p:spPr bwMode="auto">
              <a:xfrm>
                <a:off x="2339486" y="836886"/>
                <a:ext cx="251166" cy="2400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05" y="386"/>
                    </a:moveTo>
                    <a:lnTo>
                      <a:pt x="10861" y="1893"/>
                    </a:lnTo>
                    <a:lnTo>
                      <a:pt x="9892" y="2666"/>
                    </a:lnTo>
                    <a:lnTo>
                      <a:pt x="9569" y="3594"/>
                    </a:lnTo>
                    <a:lnTo>
                      <a:pt x="8115" y="3439"/>
                    </a:lnTo>
                    <a:lnTo>
                      <a:pt x="7833" y="4521"/>
                    </a:lnTo>
                    <a:lnTo>
                      <a:pt x="6379" y="4675"/>
                    </a:lnTo>
                    <a:lnTo>
                      <a:pt x="5450" y="3555"/>
                    </a:lnTo>
                    <a:lnTo>
                      <a:pt x="4481" y="3903"/>
                    </a:lnTo>
                    <a:lnTo>
                      <a:pt x="4926" y="4753"/>
                    </a:lnTo>
                    <a:lnTo>
                      <a:pt x="4603" y="5873"/>
                    </a:lnTo>
                    <a:lnTo>
                      <a:pt x="2988" y="6028"/>
                    </a:lnTo>
                    <a:lnTo>
                      <a:pt x="2221" y="6492"/>
                    </a:lnTo>
                    <a:lnTo>
                      <a:pt x="1898" y="6646"/>
                    </a:lnTo>
                    <a:lnTo>
                      <a:pt x="121" y="6955"/>
                    </a:lnTo>
                    <a:lnTo>
                      <a:pt x="121" y="7380"/>
                    </a:lnTo>
                    <a:lnTo>
                      <a:pt x="0" y="8153"/>
                    </a:lnTo>
                    <a:lnTo>
                      <a:pt x="2342" y="9235"/>
                    </a:lnTo>
                    <a:lnTo>
                      <a:pt x="3351" y="9699"/>
                    </a:lnTo>
                    <a:lnTo>
                      <a:pt x="4481" y="10935"/>
                    </a:lnTo>
                    <a:lnTo>
                      <a:pt x="5087" y="12558"/>
                    </a:lnTo>
                    <a:lnTo>
                      <a:pt x="6177" y="13640"/>
                    </a:lnTo>
                    <a:lnTo>
                      <a:pt x="5289" y="14104"/>
                    </a:lnTo>
                    <a:lnTo>
                      <a:pt x="4603" y="18547"/>
                    </a:lnTo>
                    <a:lnTo>
                      <a:pt x="3957" y="19591"/>
                    </a:lnTo>
                    <a:lnTo>
                      <a:pt x="6379" y="20364"/>
                    </a:lnTo>
                    <a:lnTo>
                      <a:pt x="8923" y="20518"/>
                    </a:lnTo>
                    <a:lnTo>
                      <a:pt x="10215" y="21600"/>
                    </a:lnTo>
                    <a:lnTo>
                      <a:pt x="13687" y="21445"/>
                    </a:lnTo>
                    <a:lnTo>
                      <a:pt x="13404" y="20248"/>
                    </a:lnTo>
                    <a:lnTo>
                      <a:pt x="14050" y="18818"/>
                    </a:lnTo>
                    <a:lnTo>
                      <a:pt x="15463" y="18663"/>
                    </a:lnTo>
                    <a:lnTo>
                      <a:pt x="17038" y="18663"/>
                    </a:lnTo>
                    <a:lnTo>
                      <a:pt x="18168" y="19513"/>
                    </a:lnTo>
                    <a:lnTo>
                      <a:pt x="19622" y="19900"/>
                    </a:lnTo>
                    <a:lnTo>
                      <a:pt x="20631" y="18161"/>
                    </a:lnTo>
                    <a:lnTo>
                      <a:pt x="20631" y="16925"/>
                    </a:lnTo>
                    <a:lnTo>
                      <a:pt x="19218" y="16345"/>
                    </a:lnTo>
                    <a:lnTo>
                      <a:pt x="19056" y="14645"/>
                    </a:lnTo>
                    <a:lnTo>
                      <a:pt x="19864" y="13601"/>
                    </a:lnTo>
                    <a:lnTo>
                      <a:pt x="19824" y="12288"/>
                    </a:lnTo>
                    <a:lnTo>
                      <a:pt x="18855" y="11515"/>
                    </a:lnTo>
                    <a:lnTo>
                      <a:pt x="19178" y="10278"/>
                    </a:lnTo>
                    <a:lnTo>
                      <a:pt x="19985" y="9235"/>
                    </a:lnTo>
                    <a:lnTo>
                      <a:pt x="21156" y="8887"/>
                    </a:lnTo>
                    <a:lnTo>
                      <a:pt x="20793" y="6260"/>
                    </a:lnTo>
                    <a:lnTo>
                      <a:pt x="21600" y="5332"/>
                    </a:lnTo>
                    <a:lnTo>
                      <a:pt x="19864" y="3980"/>
                    </a:lnTo>
                    <a:lnTo>
                      <a:pt x="17361" y="4135"/>
                    </a:lnTo>
                    <a:lnTo>
                      <a:pt x="15221" y="3362"/>
                    </a:lnTo>
                    <a:lnTo>
                      <a:pt x="14454" y="1855"/>
                    </a:lnTo>
                    <a:lnTo>
                      <a:pt x="13000" y="1082"/>
                    </a:lnTo>
                    <a:lnTo>
                      <a:pt x="13121" y="0"/>
                    </a:lnTo>
                    <a:lnTo>
                      <a:pt x="11305" y="38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4" name="AutoShape 206" descr="AutoShape 274"/>
              <p:cNvSpPr>
                <a:spLocks/>
              </p:cNvSpPr>
              <p:nvPr/>
            </p:nvSpPr>
            <p:spPr bwMode="auto">
              <a:xfrm>
                <a:off x="2561016" y="951123"/>
                <a:ext cx="256814" cy="229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9" y="8246"/>
                    </a:moveTo>
                    <a:lnTo>
                      <a:pt x="1549" y="6959"/>
                    </a:lnTo>
                    <a:lnTo>
                      <a:pt x="159" y="6355"/>
                    </a:lnTo>
                    <a:lnTo>
                      <a:pt x="0" y="4585"/>
                    </a:lnTo>
                    <a:lnTo>
                      <a:pt x="794" y="3499"/>
                    </a:lnTo>
                    <a:lnTo>
                      <a:pt x="754" y="2132"/>
                    </a:lnTo>
                    <a:lnTo>
                      <a:pt x="2541" y="2011"/>
                    </a:lnTo>
                    <a:lnTo>
                      <a:pt x="3256" y="1327"/>
                    </a:lnTo>
                    <a:lnTo>
                      <a:pt x="3891" y="2172"/>
                    </a:lnTo>
                    <a:lnTo>
                      <a:pt x="4447" y="1448"/>
                    </a:lnTo>
                    <a:lnTo>
                      <a:pt x="5162" y="1770"/>
                    </a:lnTo>
                    <a:lnTo>
                      <a:pt x="5797" y="322"/>
                    </a:lnTo>
                    <a:lnTo>
                      <a:pt x="6591" y="764"/>
                    </a:lnTo>
                    <a:lnTo>
                      <a:pt x="8497" y="764"/>
                    </a:lnTo>
                    <a:lnTo>
                      <a:pt x="10046" y="0"/>
                    </a:lnTo>
                    <a:lnTo>
                      <a:pt x="11118" y="1207"/>
                    </a:lnTo>
                    <a:lnTo>
                      <a:pt x="11594" y="2615"/>
                    </a:lnTo>
                    <a:lnTo>
                      <a:pt x="10562" y="3499"/>
                    </a:lnTo>
                    <a:lnTo>
                      <a:pt x="10046" y="5149"/>
                    </a:lnTo>
                    <a:lnTo>
                      <a:pt x="10165" y="6396"/>
                    </a:lnTo>
                    <a:lnTo>
                      <a:pt x="10959" y="6918"/>
                    </a:lnTo>
                    <a:lnTo>
                      <a:pt x="12031" y="8769"/>
                    </a:lnTo>
                    <a:lnTo>
                      <a:pt x="13301" y="10699"/>
                    </a:lnTo>
                    <a:lnTo>
                      <a:pt x="15525" y="12872"/>
                    </a:lnTo>
                    <a:lnTo>
                      <a:pt x="16716" y="12912"/>
                    </a:lnTo>
                    <a:lnTo>
                      <a:pt x="17550" y="12630"/>
                    </a:lnTo>
                    <a:lnTo>
                      <a:pt x="17709" y="13435"/>
                    </a:lnTo>
                    <a:lnTo>
                      <a:pt x="18344" y="14159"/>
                    </a:lnTo>
                    <a:lnTo>
                      <a:pt x="18860" y="15044"/>
                    </a:lnTo>
                    <a:lnTo>
                      <a:pt x="19694" y="15727"/>
                    </a:lnTo>
                    <a:lnTo>
                      <a:pt x="20607" y="16532"/>
                    </a:lnTo>
                    <a:lnTo>
                      <a:pt x="21600" y="17739"/>
                    </a:lnTo>
                    <a:lnTo>
                      <a:pt x="20846" y="18181"/>
                    </a:lnTo>
                    <a:lnTo>
                      <a:pt x="19416" y="17135"/>
                    </a:lnTo>
                    <a:lnTo>
                      <a:pt x="18225" y="17578"/>
                    </a:lnTo>
                    <a:lnTo>
                      <a:pt x="18026" y="18422"/>
                    </a:lnTo>
                    <a:lnTo>
                      <a:pt x="18622" y="19830"/>
                    </a:lnTo>
                    <a:lnTo>
                      <a:pt x="18026" y="20554"/>
                    </a:lnTo>
                    <a:lnTo>
                      <a:pt x="17391" y="21600"/>
                    </a:lnTo>
                    <a:lnTo>
                      <a:pt x="16399" y="21520"/>
                    </a:lnTo>
                    <a:lnTo>
                      <a:pt x="16557" y="19428"/>
                    </a:lnTo>
                    <a:lnTo>
                      <a:pt x="16557" y="18302"/>
                    </a:lnTo>
                    <a:lnTo>
                      <a:pt x="15326" y="17457"/>
                    </a:lnTo>
                    <a:lnTo>
                      <a:pt x="14651" y="16250"/>
                    </a:lnTo>
                    <a:lnTo>
                      <a:pt x="13579" y="16130"/>
                    </a:lnTo>
                    <a:lnTo>
                      <a:pt x="13659" y="15003"/>
                    </a:lnTo>
                    <a:lnTo>
                      <a:pt x="11078" y="14159"/>
                    </a:lnTo>
                    <a:lnTo>
                      <a:pt x="9331" y="12630"/>
                    </a:lnTo>
                    <a:lnTo>
                      <a:pt x="8378" y="11906"/>
                    </a:lnTo>
                    <a:lnTo>
                      <a:pt x="7306" y="11021"/>
                    </a:lnTo>
                    <a:lnTo>
                      <a:pt x="6750" y="8769"/>
                    </a:lnTo>
                    <a:lnTo>
                      <a:pt x="6194" y="7522"/>
                    </a:lnTo>
                    <a:lnTo>
                      <a:pt x="4129" y="7120"/>
                    </a:lnTo>
                    <a:lnTo>
                      <a:pt x="3693" y="8165"/>
                    </a:lnTo>
                    <a:lnTo>
                      <a:pt x="1549" y="824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5" name="AutoShape 207" descr="AutoShape 275"/>
              <p:cNvSpPr>
                <a:spLocks/>
              </p:cNvSpPr>
              <p:nvPr/>
            </p:nvSpPr>
            <p:spPr bwMode="auto">
              <a:xfrm>
                <a:off x="2240714" y="1040971"/>
                <a:ext cx="258223" cy="1874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896"/>
                    </a:moveTo>
                    <a:lnTo>
                      <a:pt x="18210" y="4093"/>
                    </a:lnTo>
                    <a:lnTo>
                      <a:pt x="16949" y="2712"/>
                    </a:lnTo>
                    <a:lnTo>
                      <a:pt x="14466" y="2515"/>
                    </a:lnTo>
                    <a:lnTo>
                      <a:pt x="12101" y="1529"/>
                    </a:lnTo>
                    <a:lnTo>
                      <a:pt x="9499" y="345"/>
                    </a:lnTo>
                    <a:lnTo>
                      <a:pt x="7883" y="986"/>
                    </a:lnTo>
                    <a:lnTo>
                      <a:pt x="6661" y="0"/>
                    </a:lnTo>
                    <a:lnTo>
                      <a:pt x="591" y="197"/>
                    </a:lnTo>
                    <a:lnTo>
                      <a:pt x="907" y="1381"/>
                    </a:lnTo>
                    <a:lnTo>
                      <a:pt x="0" y="1726"/>
                    </a:lnTo>
                    <a:lnTo>
                      <a:pt x="118" y="3551"/>
                    </a:lnTo>
                    <a:lnTo>
                      <a:pt x="1064" y="4685"/>
                    </a:lnTo>
                    <a:lnTo>
                      <a:pt x="1380" y="6263"/>
                    </a:lnTo>
                    <a:lnTo>
                      <a:pt x="3114" y="6066"/>
                    </a:lnTo>
                    <a:lnTo>
                      <a:pt x="4336" y="5425"/>
                    </a:lnTo>
                    <a:lnTo>
                      <a:pt x="4769" y="6263"/>
                    </a:lnTo>
                    <a:lnTo>
                      <a:pt x="4493" y="7003"/>
                    </a:lnTo>
                    <a:lnTo>
                      <a:pt x="4020" y="7792"/>
                    </a:lnTo>
                    <a:lnTo>
                      <a:pt x="3390" y="12082"/>
                    </a:lnTo>
                    <a:lnTo>
                      <a:pt x="2601" y="13068"/>
                    </a:lnTo>
                    <a:lnTo>
                      <a:pt x="3547" y="14055"/>
                    </a:lnTo>
                    <a:lnTo>
                      <a:pt x="3705" y="17359"/>
                    </a:lnTo>
                    <a:lnTo>
                      <a:pt x="3902" y="18888"/>
                    </a:lnTo>
                    <a:lnTo>
                      <a:pt x="4966" y="19085"/>
                    </a:lnTo>
                    <a:lnTo>
                      <a:pt x="4966" y="20663"/>
                    </a:lnTo>
                    <a:lnTo>
                      <a:pt x="6228" y="21600"/>
                    </a:lnTo>
                    <a:lnTo>
                      <a:pt x="7450" y="21255"/>
                    </a:lnTo>
                    <a:lnTo>
                      <a:pt x="8238" y="20515"/>
                    </a:lnTo>
                    <a:lnTo>
                      <a:pt x="12613" y="20663"/>
                    </a:lnTo>
                    <a:lnTo>
                      <a:pt x="13559" y="19677"/>
                    </a:lnTo>
                    <a:lnTo>
                      <a:pt x="13559" y="18345"/>
                    </a:lnTo>
                    <a:lnTo>
                      <a:pt x="14781" y="17359"/>
                    </a:lnTo>
                    <a:lnTo>
                      <a:pt x="15727" y="15978"/>
                    </a:lnTo>
                    <a:lnTo>
                      <a:pt x="16003" y="14449"/>
                    </a:lnTo>
                    <a:lnTo>
                      <a:pt x="14781" y="12427"/>
                    </a:lnTo>
                    <a:lnTo>
                      <a:pt x="15727" y="11096"/>
                    </a:lnTo>
                    <a:lnTo>
                      <a:pt x="16476" y="9518"/>
                    </a:lnTo>
                    <a:lnTo>
                      <a:pt x="17895" y="9173"/>
                    </a:lnTo>
                    <a:lnTo>
                      <a:pt x="19274" y="6805"/>
                    </a:lnTo>
                    <a:lnTo>
                      <a:pt x="21600" y="389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6" name="AutoShape 208" descr="AutoShape 276"/>
              <p:cNvSpPr>
                <a:spLocks/>
              </p:cNvSpPr>
              <p:nvPr/>
            </p:nvSpPr>
            <p:spPr bwMode="auto">
              <a:xfrm>
                <a:off x="2223782" y="1082048"/>
                <a:ext cx="74788" cy="127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885" y="18691"/>
                    </a:moveTo>
                    <a:lnTo>
                      <a:pt x="17335" y="13818"/>
                    </a:lnTo>
                    <a:lnTo>
                      <a:pt x="14033" y="12364"/>
                    </a:lnTo>
                    <a:lnTo>
                      <a:pt x="16785" y="10909"/>
                    </a:lnTo>
                    <a:lnTo>
                      <a:pt x="18986" y="4582"/>
                    </a:lnTo>
                    <a:lnTo>
                      <a:pt x="20637" y="3418"/>
                    </a:lnTo>
                    <a:lnTo>
                      <a:pt x="21600" y="2327"/>
                    </a:lnTo>
                    <a:lnTo>
                      <a:pt x="20087" y="1091"/>
                    </a:lnTo>
                    <a:lnTo>
                      <a:pt x="15822" y="2036"/>
                    </a:lnTo>
                    <a:lnTo>
                      <a:pt x="9768" y="2327"/>
                    </a:lnTo>
                    <a:lnTo>
                      <a:pt x="8668" y="0"/>
                    </a:lnTo>
                    <a:lnTo>
                      <a:pt x="5916" y="2836"/>
                    </a:lnTo>
                    <a:lnTo>
                      <a:pt x="5916" y="6327"/>
                    </a:lnTo>
                    <a:lnTo>
                      <a:pt x="7017" y="7782"/>
                    </a:lnTo>
                    <a:lnTo>
                      <a:pt x="4403" y="10109"/>
                    </a:lnTo>
                    <a:lnTo>
                      <a:pt x="550" y="11418"/>
                    </a:lnTo>
                    <a:lnTo>
                      <a:pt x="0" y="14909"/>
                    </a:lnTo>
                    <a:lnTo>
                      <a:pt x="4403" y="16073"/>
                    </a:lnTo>
                    <a:lnTo>
                      <a:pt x="4953" y="18400"/>
                    </a:lnTo>
                    <a:lnTo>
                      <a:pt x="5366" y="20655"/>
                    </a:lnTo>
                    <a:lnTo>
                      <a:pt x="9768" y="21600"/>
                    </a:lnTo>
                    <a:lnTo>
                      <a:pt x="14721" y="21600"/>
                    </a:lnTo>
                    <a:lnTo>
                      <a:pt x="17885" y="1869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7" name="AutoShape 209" descr="AutoShape 277"/>
              <p:cNvSpPr>
                <a:spLocks/>
              </p:cNvSpPr>
              <p:nvPr/>
            </p:nvSpPr>
            <p:spPr bwMode="auto">
              <a:xfrm>
                <a:off x="2611815" y="1064076"/>
                <a:ext cx="18347" cy="37226"/>
              </a:xfrm>
              <a:custGeom>
                <a:avLst/>
                <a:gdLst>
                  <a:gd name="T0" fmla="*/ 1793 w 21600"/>
                  <a:gd name="T1" fmla="*/ 4302707 h 21600"/>
                  <a:gd name="T2" fmla="*/ 1793 w 21600"/>
                  <a:gd name="T3" fmla="*/ 4302707 h 21600"/>
                  <a:gd name="T4" fmla="*/ 1793 w 21600"/>
                  <a:gd name="T5" fmla="*/ 4302707 h 21600"/>
                  <a:gd name="T6" fmla="*/ 1793 w 21600"/>
                  <a:gd name="T7" fmla="*/ 4302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4211" y="4270"/>
                    </a:lnTo>
                    <a:lnTo>
                      <a:pt x="0" y="8540"/>
                    </a:lnTo>
                    <a:lnTo>
                      <a:pt x="2842" y="16577"/>
                    </a:lnTo>
                    <a:lnTo>
                      <a:pt x="16484" y="21600"/>
                    </a:lnTo>
                    <a:lnTo>
                      <a:pt x="2160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8" name="AutoShape 210" descr="AutoShape 278"/>
              <p:cNvSpPr>
                <a:spLocks/>
              </p:cNvSpPr>
              <p:nvPr/>
            </p:nvSpPr>
            <p:spPr bwMode="auto">
              <a:xfrm>
                <a:off x="2604758" y="1112852"/>
                <a:ext cx="25403" cy="46212"/>
              </a:xfrm>
              <a:custGeom>
                <a:avLst/>
                <a:gdLst>
                  <a:gd name="T0" fmla="*/ 64291 w 21600"/>
                  <a:gd name="T1" fmla="*/ 46423093 h 21600"/>
                  <a:gd name="T2" fmla="*/ 64291 w 21600"/>
                  <a:gd name="T3" fmla="*/ 46423093 h 21600"/>
                  <a:gd name="T4" fmla="*/ 64291 w 21600"/>
                  <a:gd name="T5" fmla="*/ 46423093 h 21600"/>
                  <a:gd name="T6" fmla="*/ 64291 w 21600"/>
                  <a:gd name="T7" fmla="*/ 464230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57" y="2422"/>
                    </a:moveTo>
                    <a:lnTo>
                      <a:pt x="5014" y="2019"/>
                    </a:lnTo>
                    <a:lnTo>
                      <a:pt x="13886" y="807"/>
                    </a:lnTo>
                    <a:lnTo>
                      <a:pt x="18900" y="0"/>
                    </a:lnTo>
                    <a:lnTo>
                      <a:pt x="21214" y="3432"/>
                    </a:lnTo>
                    <a:lnTo>
                      <a:pt x="21600" y="8680"/>
                    </a:lnTo>
                    <a:lnTo>
                      <a:pt x="20829" y="13727"/>
                    </a:lnTo>
                    <a:lnTo>
                      <a:pt x="18129" y="20389"/>
                    </a:lnTo>
                    <a:lnTo>
                      <a:pt x="9643" y="21600"/>
                    </a:lnTo>
                    <a:lnTo>
                      <a:pt x="3086" y="19985"/>
                    </a:lnTo>
                    <a:lnTo>
                      <a:pt x="2314" y="9488"/>
                    </a:lnTo>
                    <a:lnTo>
                      <a:pt x="0" y="5047"/>
                    </a:lnTo>
                    <a:lnTo>
                      <a:pt x="1157" y="24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19" name="AutoShape 211" descr="AutoShape 279"/>
              <p:cNvSpPr>
                <a:spLocks/>
              </p:cNvSpPr>
              <p:nvPr/>
            </p:nvSpPr>
            <p:spPr bwMode="auto">
              <a:xfrm>
                <a:off x="2836169" y="1092316"/>
                <a:ext cx="111475" cy="10653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35" y="15701"/>
                    </a:moveTo>
                    <a:lnTo>
                      <a:pt x="4780" y="14834"/>
                    </a:lnTo>
                    <a:lnTo>
                      <a:pt x="4228" y="12318"/>
                    </a:lnTo>
                    <a:lnTo>
                      <a:pt x="368" y="8848"/>
                    </a:lnTo>
                    <a:lnTo>
                      <a:pt x="0" y="5986"/>
                    </a:lnTo>
                    <a:lnTo>
                      <a:pt x="3860" y="2863"/>
                    </a:lnTo>
                    <a:lnTo>
                      <a:pt x="6986" y="3817"/>
                    </a:lnTo>
                    <a:lnTo>
                      <a:pt x="10846" y="781"/>
                    </a:lnTo>
                    <a:lnTo>
                      <a:pt x="13144" y="781"/>
                    </a:lnTo>
                    <a:lnTo>
                      <a:pt x="16729" y="1735"/>
                    </a:lnTo>
                    <a:lnTo>
                      <a:pt x="19578" y="0"/>
                    </a:lnTo>
                    <a:lnTo>
                      <a:pt x="21600" y="173"/>
                    </a:lnTo>
                    <a:lnTo>
                      <a:pt x="21600" y="3296"/>
                    </a:lnTo>
                    <a:lnTo>
                      <a:pt x="19210" y="3904"/>
                    </a:lnTo>
                    <a:lnTo>
                      <a:pt x="17831" y="5118"/>
                    </a:lnTo>
                    <a:lnTo>
                      <a:pt x="16269" y="6419"/>
                    </a:lnTo>
                    <a:lnTo>
                      <a:pt x="17188" y="8414"/>
                    </a:lnTo>
                    <a:lnTo>
                      <a:pt x="14614" y="9022"/>
                    </a:lnTo>
                    <a:lnTo>
                      <a:pt x="13052" y="8154"/>
                    </a:lnTo>
                    <a:lnTo>
                      <a:pt x="11581" y="8414"/>
                    </a:lnTo>
                    <a:lnTo>
                      <a:pt x="13328" y="10063"/>
                    </a:lnTo>
                    <a:lnTo>
                      <a:pt x="11122" y="12318"/>
                    </a:lnTo>
                    <a:lnTo>
                      <a:pt x="13787" y="13533"/>
                    </a:lnTo>
                    <a:lnTo>
                      <a:pt x="17831" y="15961"/>
                    </a:lnTo>
                    <a:lnTo>
                      <a:pt x="18751" y="17783"/>
                    </a:lnTo>
                    <a:lnTo>
                      <a:pt x="17096" y="17436"/>
                    </a:lnTo>
                    <a:lnTo>
                      <a:pt x="13328" y="18824"/>
                    </a:lnTo>
                    <a:lnTo>
                      <a:pt x="14706" y="21253"/>
                    </a:lnTo>
                    <a:lnTo>
                      <a:pt x="7445" y="21600"/>
                    </a:lnTo>
                    <a:lnTo>
                      <a:pt x="7445" y="18824"/>
                    </a:lnTo>
                    <a:lnTo>
                      <a:pt x="4871" y="17783"/>
                    </a:lnTo>
                    <a:lnTo>
                      <a:pt x="7445" y="16569"/>
                    </a:lnTo>
                    <a:lnTo>
                      <a:pt x="9283" y="16482"/>
                    </a:lnTo>
                    <a:lnTo>
                      <a:pt x="9835" y="1570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0" name="AutoShape 212" descr="AutoShape 280"/>
              <p:cNvSpPr>
                <a:spLocks/>
              </p:cNvSpPr>
              <p:nvPr/>
            </p:nvSpPr>
            <p:spPr bwMode="auto">
              <a:xfrm>
                <a:off x="2541263" y="740618"/>
                <a:ext cx="180615" cy="202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504"/>
                    </a:moveTo>
                    <a:lnTo>
                      <a:pt x="14493" y="12778"/>
                    </a:lnTo>
                    <a:lnTo>
                      <a:pt x="21600" y="10504"/>
                    </a:lnTo>
                    <a:lnTo>
                      <a:pt x="19977" y="6730"/>
                    </a:lnTo>
                    <a:lnTo>
                      <a:pt x="20481" y="2637"/>
                    </a:lnTo>
                    <a:lnTo>
                      <a:pt x="19641" y="1864"/>
                    </a:lnTo>
                    <a:lnTo>
                      <a:pt x="13486" y="2910"/>
                    </a:lnTo>
                    <a:lnTo>
                      <a:pt x="12311" y="1637"/>
                    </a:lnTo>
                    <a:lnTo>
                      <a:pt x="11136" y="0"/>
                    </a:lnTo>
                    <a:lnTo>
                      <a:pt x="8282" y="591"/>
                    </a:lnTo>
                    <a:lnTo>
                      <a:pt x="8114" y="2637"/>
                    </a:lnTo>
                    <a:lnTo>
                      <a:pt x="8282" y="3411"/>
                    </a:lnTo>
                    <a:lnTo>
                      <a:pt x="7331" y="3411"/>
                    </a:lnTo>
                    <a:lnTo>
                      <a:pt x="4253" y="4320"/>
                    </a:lnTo>
                    <a:lnTo>
                      <a:pt x="4253" y="6503"/>
                    </a:lnTo>
                    <a:lnTo>
                      <a:pt x="2686" y="8458"/>
                    </a:lnTo>
                    <a:lnTo>
                      <a:pt x="0" y="10095"/>
                    </a:lnTo>
                    <a:lnTo>
                      <a:pt x="448" y="11869"/>
                    </a:lnTo>
                    <a:lnTo>
                      <a:pt x="2126" y="12642"/>
                    </a:lnTo>
                    <a:lnTo>
                      <a:pt x="224" y="14733"/>
                    </a:lnTo>
                    <a:lnTo>
                      <a:pt x="3581" y="14961"/>
                    </a:lnTo>
                    <a:lnTo>
                      <a:pt x="5988" y="16552"/>
                    </a:lnTo>
                    <a:lnTo>
                      <a:pt x="4868" y="17644"/>
                    </a:lnTo>
                    <a:lnTo>
                      <a:pt x="5372" y="20736"/>
                    </a:lnTo>
                    <a:lnTo>
                      <a:pt x="6883" y="20918"/>
                    </a:lnTo>
                    <a:lnTo>
                      <a:pt x="8730" y="20554"/>
                    </a:lnTo>
                    <a:lnTo>
                      <a:pt x="10128" y="21236"/>
                    </a:lnTo>
                    <a:lnTo>
                      <a:pt x="11136" y="21464"/>
                    </a:lnTo>
                    <a:lnTo>
                      <a:pt x="12087" y="21600"/>
                    </a:lnTo>
                    <a:lnTo>
                      <a:pt x="15221" y="20554"/>
                    </a:lnTo>
                    <a:lnTo>
                      <a:pt x="17571" y="19281"/>
                    </a:lnTo>
                    <a:lnTo>
                      <a:pt x="18354" y="18599"/>
                    </a:lnTo>
                    <a:lnTo>
                      <a:pt x="18522" y="16461"/>
                    </a:lnTo>
                    <a:lnTo>
                      <a:pt x="14493" y="12778"/>
                    </a:lnTo>
                    <a:lnTo>
                      <a:pt x="21600" y="1050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1" name="AutoShape 213" descr="AutoShape 281"/>
              <p:cNvSpPr>
                <a:spLocks/>
              </p:cNvSpPr>
              <p:nvPr/>
            </p:nvSpPr>
            <p:spPr bwMode="auto">
              <a:xfrm>
                <a:off x="2709176" y="740618"/>
                <a:ext cx="194727" cy="13862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13" y="15419"/>
                    </a:moveTo>
                    <a:lnTo>
                      <a:pt x="0" y="9903"/>
                    </a:lnTo>
                    <a:lnTo>
                      <a:pt x="470" y="3921"/>
                    </a:lnTo>
                    <a:lnTo>
                      <a:pt x="7043" y="0"/>
                    </a:lnTo>
                    <a:lnTo>
                      <a:pt x="9443" y="1130"/>
                    </a:lnTo>
                    <a:lnTo>
                      <a:pt x="12678" y="665"/>
                    </a:lnTo>
                    <a:lnTo>
                      <a:pt x="16643" y="2459"/>
                    </a:lnTo>
                    <a:lnTo>
                      <a:pt x="19930" y="6181"/>
                    </a:lnTo>
                    <a:lnTo>
                      <a:pt x="19930" y="10302"/>
                    </a:lnTo>
                    <a:lnTo>
                      <a:pt x="21339" y="10302"/>
                    </a:lnTo>
                    <a:lnTo>
                      <a:pt x="21496" y="13824"/>
                    </a:lnTo>
                    <a:lnTo>
                      <a:pt x="21600" y="19274"/>
                    </a:lnTo>
                    <a:lnTo>
                      <a:pt x="19774" y="21068"/>
                    </a:lnTo>
                    <a:lnTo>
                      <a:pt x="15913" y="21268"/>
                    </a:lnTo>
                    <a:lnTo>
                      <a:pt x="12052" y="21600"/>
                    </a:lnTo>
                    <a:lnTo>
                      <a:pt x="9443" y="19739"/>
                    </a:lnTo>
                    <a:lnTo>
                      <a:pt x="3809" y="17280"/>
                    </a:lnTo>
                    <a:lnTo>
                      <a:pt x="1513" y="1541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2" name="AutoShape 214" descr="AutoShape 283"/>
              <p:cNvSpPr>
                <a:spLocks/>
              </p:cNvSpPr>
              <p:nvPr/>
            </p:nvSpPr>
            <p:spPr bwMode="auto">
              <a:xfrm>
                <a:off x="2655555" y="315757"/>
                <a:ext cx="224356" cy="40689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835"/>
                    </a:moveTo>
                    <a:lnTo>
                      <a:pt x="678" y="16132"/>
                    </a:lnTo>
                    <a:lnTo>
                      <a:pt x="1401" y="14861"/>
                    </a:lnTo>
                    <a:lnTo>
                      <a:pt x="3389" y="14317"/>
                    </a:lnTo>
                    <a:lnTo>
                      <a:pt x="2847" y="13069"/>
                    </a:lnTo>
                    <a:lnTo>
                      <a:pt x="1762" y="11912"/>
                    </a:lnTo>
                    <a:lnTo>
                      <a:pt x="1401" y="10732"/>
                    </a:lnTo>
                    <a:lnTo>
                      <a:pt x="904" y="8849"/>
                    </a:lnTo>
                    <a:lnTo>
                      <a:pt x="1401" y="8145"/>
                    </a:lnTo>
                    <a:lnTo>
                      <a:pt x="3389" y="8304"/>
                    </a:lnTo>
                    <a:lnTo>
                      <a:pt x="4248" y="7964"/>
                    </a:lnTo>
                    <a:lnTo>
                      <a:pt x="2982" y="7442"/>
                    </a:lnTo>
                    <a:lnTo>
                      <a:pt x="3931" y="6512"/>
                    </a:lnTo>
                    <a:lnTo>
                      <a:pt x="4248" y="5173"/>
                    </a:lnTo>
                    <a:lnTo>
                      <a:pt x="5332" y="4924"/>
                    </a:lnTo>
                    <a:lnTo>
                      <a:pt x="5874" y="4129"/>
                    </a:lnTo>
                    <a:lnTo>
                      <a:pt x="7321" y="4016"/>
                    </a:lnTo>
                    <a:lnTo>
                      <a:pt x="7637" y="3131"/>
                    </a:lnTo>
                    <a:lnTo>
                      <a:pt x="8721" y="2768"/>
                    </a:lnTo>
                    <a:lnTo>
                      <a:pt x="8902" y="1883"/>
                    </a:lnTo>
                    <a:lnTo>
                      <a:pt x="10167" y="2042"/>
                    </a:lnTo>
                    <a:lnTo>
                      <a:pt x="11207" y="1792"/>
                    </a:lnTo>
                    <a:lnTo>
                      <a:pt x="12291" y="1248"/>
                    </a:lnTo>
                    <a:lnTo>
                      <a:pt x="13737" y="1157"/>
                    </a:lnTo>
                    <a:lnTo>
                      <a:pt x="15726" y="1157"/>
                    </a:lnTo>
                    <a:lnTo>
                      <a:pt x="16810" y="545"/>
                    </a:lnTo>
                    <a:lnTo>
                      <a:pt x="18030" y="0"/>
                    </a:lnTo>
                    <a:lnTo>
                      <a:pt x="19612" y="885"/>
                    </a:lnTo>
                    <a:lnTo>
                      <a:pt x="21193" y="1588"/>
                    </a:lnTo>
                    <a:lnTo>
                      <a:pt x="21374" y="2337"/>
                    </a:lnTo>
                    <a:lnTo>
                      <a:pt x="21600" y="4561"/>
                    </a:lnTo>
                    <a:lnTo>
                      <a:pt x="20154" y="5014"/>
                    </a:lnTo>
                    <a:lnTo>
                      <a:pt x="18527" y="5627"/>
                    </a:lnTo>
                    <a:lnTo>
                      <a:pt x="18030" y="6897"/>
                    </a:lnTo>
                    <a:lnTo>
                      <a:pt x="18211" y="7692"/>
                    </a:lnTo>
                    <a:lnTo>
                      <a:pt x="16042" y="8418"/>
                    </a:lnTo>
                    <a:lnTo>
                      <a:pt x="14822" y="9234"/>
                    </a:lnTo>
                    <a:lnTo>
                      <a:pt x="11975" y="9484"/>
                    </a:lnTo>
                    <a:lnTo>
                      <a:pt x="10890" y="10641"/>
                    </a:lnTo>
                    <a:lnTo>
                      <a:pt x="10890" y="12638"/>
                    </a:lnTo>
                    <a:lnTo>
                      <a:pt x="12472" y="13613"/>
                    </a:lnTo>
                    <a:lnTo>
                      <a:pt x="13195" y="14408"/>
                    </a:lnTo>
                    <a:lnTo>
                      <a:pt x="9806" y="15247"/>
                    </a:lnTo>
                    <a:lnTo>
                      <a:pt x="11387" y="15247"/>
                    </a:lnTo>
                    <a:lnTo>
                      <a:pt x="12291" y="15701"/>
                    </a:lnTo>
                    <a:lnTo>
                      <a:pt x="12833" y="16404"/>
                    </a:lnTo>
                    <a:lnTo>
                      <a:pt x="11568" y="16835"/>
                    </a:lnTo>
                    <a:lnTo>
                      <a:pt x="10167" y="17652"/>
                    </a:lnTo>
                    <a:lnTo>
                      <a:pt x="10167" y="18991"/>
                    </a:lnTo>
                    <a:lnTo>
                      <a:pt x="8541" y="19626"/>
                    </a:lnTo>
                    <a:lnTo>
                      <a:pt x="7998" y="20329"/>
                    </a:lnTo>
                    <a:lnTo>
                      <a:pt x="6417" y="20874"/>
                    </a:lnTo>
                    <a:lnTo>
                      <a:pt x="5513" y="21600"/>
                    </a:lnTo>
                    <a:lnTo>
                      <a:pt x="3163" y="21169"/>
                    </a:lnTo>
                    <a:lnTo>
                      <a:pt x="3389" y="19785"/>
                    </a:lnTo>
                    <a:lnTo>
                      <a:pt x="2169" y="19626"/>
                    </a:lnTo>
                    <a:lnTo>
                      <a:pt x="1762" y="18832"/>
                    </a:lnTo>
                    <a:lnTo>
                      <a:pt x="904" y="17743"/>
                    </a:lnTo>
                    <a:lnTo>
                      <a:pt x="0" y="1683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3" name="AutoShape 215" descr="AutoShape 284"/>
              <p:cNvSpPr>
                <a:spLocks/>
              </p:cNvSpPr>
              <p:nvPr/>
            </p:nvSpPr>
            <p:spPr bwMode="auto">
              <a:xfrm>
                <a:off x="2834756" y="930586"/>
                <a:ext cx="173560" cy="1129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10" y="17395"/>
                    </a:moveTo>
                    <a:lnTo>
                      <a:pt x="6029" y="15664"/>
                    </a:lnTo>
                    <a:lnTo>
                      <a:pt x="3454" y="13850"/>
                    </a:lnTo>
                    <a:lnTo>
                      <a:pt x="702" y="11542"/>
                    </a:lnTo>
                    <a:lnTo>
                      <a:pt x="0" y="7915"/>
                    </a:lnTo>
                    <a:lnTo>
                      <a:pt x="2576" y="6925"/>
                    </a:lnTo>
                    <a:lnTo>
                      <a:pt x="4390" y="2721"/>
                    </a:lnTo>
                    <a:lnTo>
                      <a:pt x="5561" y="82"/>
                    </a:lnTo>
                    <a:lnTo>
                      <a:pt x="9483" y="0"/>
                    </a:lnTo>
                    <a:lnTo>
                      <a:pt x="10771" y="1484"/>
                    </a:lnTo>
                    <a:lnTo>
                      <a:pt x="14751" y="1896"/>
                    </a:lnTo>
                    <a:lnTo>
                      <a:pt x="16273" y="1072"/>
                    </a:lnTo>
                    <a:lnTo>
                      <a:pt x="19902" y="6266"/>
                    </a:lnTo>
                    <a:lnTo>
                      <a:pt x="20195" y="10553"/>
                    </a:lnTo>
                    <a:lnTo>
                      <a:pt x="21600" y="15252"/>
                    </a:lnTo>
                    <a:lnTo>
                      <a:pt x="21190" y="17973"/>
                    </a:lnTo>
                    <a:lnTo>
                      <a:pt x="19141" y="20446"/>
                    </a:lnTo>
                    <a:lnTo>
                      <a:pt x="16741" y="20940"/>
                    </a:lnTo>
                    <a:lnTo>
                      <a:pt x="12937" y="21600"/>
                    </a:lnTo>
                    <a:lnTo>
                      <a:pt x="12117" y="18385"/>
                    </a:lnTo>
                    <a:lnTo>
                      <a:pt x="9073" y="16818"/>
                    </a:lnTo>
                    <a:lnTo>
                      <a:pt x="8254" y="18385"/>
                    </a:lnTo>
                    <a:lnTo>
                      <a:pt x="7610" y="1739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4" name="AutoShape 216" descr="AutoShape 285"/>
              <p:cNvSpPr>
                <a:spLocks/>
              </p:cNvSpPr>
              <p:nvPr/>
            </p:nvSpPr>
            <p:spPr bwMode="auto">
              <a:xfrm>
                <a:off x="2947639" y="1089749"/>
                <a:ext cx="45157" cy="26958"/>
              </a:xfrm>
              <a:custGeom>
                <a:avLst/>
                <a:gdLst>
                  <a:gd name="T0" fmla="*/ 36008434 w 21600"/>
                  <a:gd name="T1" fmla="*/ 123596 h 21600"/>
                  <a:gd name="T2" fmla="*/ 36008434 w 21600"/>
                  <a:gd name="T3" fmla="*/ 123596 h 21600"/>
                  <a:gd name="T4" fmla="*/ 36008434 w 21600"/>
                  <a:gd name="T5" fmla="*/ 123596 h 21600"/>
                  <a:gd name="T6" fmla="*/ 36008434 w 21600"/>
                  <a:gd name="T7" fmla="*/ 123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54" y="21262"/>
                    </a:moveTo>
                    <a:lnTo>
                      <a:pt x="13806" y="21600"/>
                    </a:lnTo>
                    <a:lnTo>
                      <a:pt x="21600" y="10462"/>
                    </a:lnTo>
                    <a:lnTo>
                      <a:pt x="9575" y="0"/>
                    </a:lnTo>
                    <a:lnTo>
                      <a:pt x="0" y="2700"/>
                    </a:lnTo>
                    <a:lnTo>
                      <a:pt x="0" y="14850"/>
                    </a:lnTo>
                    <a:lnTo>
                      <a:pt x="4454" y="2126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5" name="AutoShape 217" descr="AutoShape 286"/>
              <p:cNvSpPr>
                <a:spLocks/>
              </p:cNvSpPr>
              <p:nvPr/>
            </p:nvSpPr>
            <p:spPr bwMode="auto">
              <a:xfrm>
                <a:off x="2971624" y="1074344"/>
                <a:ext cx="393682" cy="1578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52" y="20429"/>
                    </a:moveTo>
                    <a:lnTo>
                      <a:pt x="11885" y="20020"/>
                    </a:lnTo>
                    <a:lnTo>
                      <a:pt x="13745" y="19493"/>
                    </a:lnTo>
                    <a:lnTo>
                      <a:pt x="15063" y="19493"/>
                    </a:lnTo>
                    <a:lnTo>
                      <a:pt x="16588" y="18849"/>
                    </a:lnTo>
                    <a:lnTo>
                      <a:pt x="16975" y="21600"/>
                    </a:lnTo>
                    <a:lnTo>
                      <a:pt x="17828" y="20020"/>
                    </a:lnTo>
                    <a:lnTo>
                      <a:pt x="18551" y="18380"/>
                    </a:lnTo>
                    <a:lnTo>
                      <a:pt x="19636" y="17620"/>
                    </a:lnTo>
                    <a:lnTo>
                      <a:pt x="20153" y="19493"/>
                    </a:lnTo>
                    <a:lnTo>
                      <a:pt x="21600" y="19785"/>
                    </a:lnTo>
                    <a:lnTo>
                      <a:pt x="21290" y="16273"/>
                    </a:lnTo>
                    <a:lnTo>
                      <a:pt x="20696" y="12820"/>
                    </a:lnTo>
                    <a:lnTo>
                      <a:pt x="20153" y="9366"/>
                    </a:lnTo>
                    <a:lnTo>
                      <a:pt x="20567" y="8137"/>
                    </a:lnTo>
                    <a:lnTo>
                      <a:pt x="19636" y="6088"/>
                    </a:lnTo>
                    <a:lnTo>
                      <a:pt x="18629" y="2341"/>
                    </a:lnTo>
                    <a:lnTo>
                      <a:pt x="17104" y="2634"/>
                    </a:lnTo>
                    <a:lnTo>
                      <a:pt x="16536" y="4390"/>
                    </a:lnTo>
                    <a:lnTo>
                      <a:pt x="14056" y="4624"/>
                    </a:lnTo>
                    <a:lnTo>
                      <a:pt x="13074" y="4859"/>
                    </a:lnTo>
                    <a:lnTo>
                      <a:pt x="11937" y="3454"/>
                    </a:lnTo>
                    <a:lnTo>
                      <a:pt x="11007" y="3454"/>
                    </a:lnTo>
                    <a:lnTo>
                      <a:pt x="10206" y="1405"/>
                    </a:lnTo>
                    <a:lnTo>
                      <a:pt x="9069" y="0"/>
                    </a:lnTo>
                    <a:lnTo>
                      <a:pt x="7932" y="1405"/>
                    </a:lnTo>
                    <a:lnTo>
                      <a:pt x="6304" y="1815"/>
                    </a:lnTo>
                    <a:lnTo>
                      <a:pt x="5167" y="2576"/>
                    </a:lnTo>
                    <a:lnTo>
                      <a:pt x="3643" y="3044"/>
                    </a:lnTo>
                    <a:lnTo>
                      <a:pt x="2713" y="2751"/>
                    </a:lnTo>
                    <a:lnTo>
                      <a:pt x="1524" y="4039"/>
                    </a:lnTo>
                    <a:lnTo>
                      <a:pt x="2248" y="4917"/>
                    </a:lnTo>
                    <a:lnTo>
                      <a:pt x="1447" y="5912"/>
                    </a:lnTo>
                    <a:lnTo>
                      <a:pt x="1163" y="7376"/>
                    </a:lnTo>
                    <a:lnTo>
                      <a:pt x="336" y="8898"/>
                    </a:lnTo>
                    <a:lnTo>
                      <a:pt x="155" y="10361"/>
                    </a:lnTo>
                    <a:lnTo>
                      <a:pt x="0" y="11707"/>
                    </a:lnTo>
                    <a:lnTo>
                      <a:pt x="517" y="12059"/>
                    </a:lnTo>
                    <a:lnTo>
                      <a:pt x="413" y="13815"/>
                    </a:lnTo>
                    <a:lnTo>
                      <a:pt x="827" y="14459"/>
                    </a:lnTo>
                    <a:lnTo>
                      <a:pt x="801" y="16156"/>
                    </a:lnTo>
                    <a:lnTo>
                      <a:pt x="1292" y="17561"/>
                    </a:lnTo>
                    <a:lnTo>
                      <a:pt x="1783" y="17444"/>
                    </a:lnTo>
                    <a:lnTo>
                      <a:pt x="1860" y="18673"/>
                    </a:lnTo>
                    <a:lnTo>
                      <a:pt x="2945" y="19434"/>
                    </a:lnTo>
                    <a:lnTo>
                      <a:pt x="3514" y="21190"/>
                    </a:lnTo>
                    <a:lnTo>
                      <a:pt x="4341" y="20371"/>
                    </a:lnTo>
                    <a:lnTo>
                      <a:pt x="4832" y="19610"/>
                    </a:lnTo>
                    <a:lnTo>
                      <a:pt x="5478" y="18615"/>
                    </a:lnTo>
                    <a:lnTo>
                      <a:pt x="6821" y="20605"/>
                    </a:lnTo>
                    <a:lnTo>
                      <a:pt x="8268" y="20780"/>
                    </a:lnTo>
                    <a:lnTo>
                      <a:pt x="9896" y="20371"/>
                    </a:lnTo>
                    <a:lnTo>
                      <a:pt x="10490" y="20371"/>
                    </a:lnTo>
                    <a:lnTo>
                      <a:pt x="10852" y="204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6" name="AutoShape 218" descr="AutoShape 287"/>
              <p:cNvSpPr>
                <a:spLocks/>
              </p:cNvSpPr>
              <p:nvPr/>
            </p:nvSpPr>
            <p:spPr bwMode="auto">
              <a:xfrm>
                <a:off x="2693653" y="962675"/>
                <a:ext cx="203191" cy="14761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00" y="3443"/>
                    </a:moveTo>
                    <a:lnTo>
                      <a:pt x="600" y="2254"/>
                    </a:lnTo>
                    <a:lnTo>
                      <a:pt x="0" y="63"/>
                    </a:lnTo>
                    <a:lnTo>
                      <a:pt x="3700" y="1064"/>
                    </a:lnTo>
                    <a:lnTo>
                      <a:pt x="5850" y="0"/>
                    </a:lnTo>
                    <a:lnTo>
                      <a:pt x="6850" y="313"/>
                    </a:lnTo>
                    <a:lnTo>
                      <a:pt x="9300" y="1878"/>
                    </a:lnTo>
                    <a:lnTo>
                      <a:pt x="11900" y="2692"/>
                    </a:lnTo>
                    <a:lnTo>
                      <a:pt x="13250" y="1190"/>
                    </a:lnTo>
                    <a:lnTo>
                      <a:pt x="15100" y="1315"/>
                    </a:lnTo>
                    <a:lnTo>
                      <a:pt x="15700" y="4070"/>
                    </a:lnTo>
                    <a:lnTo>
                      <a:pt x="18050" y="5823"/>
                    </a:lnTo>
                    <a:lnTo>
                      <a:pt x="20250" y="7200"/>
                    </a:lnTo>
                    <a:lnTo>
                      <a:pt x="21600" y="8515"/>
                    </a:lnTo>
                    <a:lnTo>
                      <a:pt x="19600" y="10518"/>
                    </a:lnTo>
                    <a:lnTo>
                      <a:pt x="19800" y="12271"/>
                    </a:lnTo>
                    <a:lnTo>
                      <a:pt x="21000" y="15026"/>
                    </a:lnTo>
                    <a:lnTo>
                      <a:pt x="21150" y="19409"/>
                    </a:lnTo>
                    <a:lnTo>
                      <a:pt x="19050" y="21600"/>
                    </a:lnTo>
                    <a:lnTo>
                      <a:pt x="17350" y="20911"/>
                    </a:lnTo>
                    <a:lnTo>
                      <a:pt x="16750" y="17969"/>
                    </a:lnTo>
                    <a:lnTo>
                      <a:pt x="15650" y="15214"/>
                    </a:lnTo>
                    <a:lnTo>
                      <a:pt x="14250" y="16028"/>
                    </a:lnTo>
                    <a:lnTo>
                      <a:pt x="14650" y="18219"/>
                    </a:lnTo>
                    <a:lnTo>
                      <a:pt x="12450" y="17468"/>
                    </a:lnTo>
                    <a:lnTo>
                      <a:pt x="10700" y="16028"/>
                    </a:lnTo>
                    <a:lnTo>
                      <a:pt x="9300" y="13523"/>
                    </a:lnTo>
                    <a:lnTo>
                      <a:pt x="7750" y="12271"/>
                    </a:lnTo>
                    <a:lnTo>
                      <a:pt x="5350" y="11082"/>
                    </a:lnTo>
                    <a:lnTo>
                      <a:pt x="5350" y="9016"/>
                    </a:lnTo>
                    <a:lnTo>
                      <a:pt x="3350" y="7638"/>
                    </a:lnTo>
                    <a:lnTo>
                      <a:pt x="2750" y="4070"/>
                    </a:lnTo>
                    <a:lnTo>
                      <a:pt x="1900" y="344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7" name="AutoShape 219" descr="AutoShape 290"/>
              <p:cNvSpPr>
                <a:spLocks/>
              </p:cNvSpPr>
              <p:nvPr/>
            </p:nvSpPr>
            <p:spPr bwMode="auto">
              <a:xfrm>
                <a:off x="2879909" y="789393"/>
                <a:ext cx="341474" cy="2233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445" y="14221"/>
                    </a:moveTo>
                    <a:lnTo>
                      <a:pt x="7051" y="14015"/>
                    </a:lnTo>
                    <a:lnTo>
                      <a:pt x="8331" y="14963"/>
                    </a:lnTo>
                    <a:lnTo>
                      <a:pt x="9937" y="18591"/>
                    </a:lnTo>
                    <a:lnTo>
                      <a:pt x="9669" y="19992"/>
                    </a:lnTo>
                    <a:lnTo>
                      <a:pt x="9104" y="21600"/>
                    </a:lnTo>
                    <a:lnTo>
                      <a:pt x="10294" y="20157"/>
                    </a:lnTo>
                    <a:lnTo>
                      <a:pt x="11008" y="15911"/>
                    </a:lnTo>
                    <a:lnTo>
                      <a:pt x="12407" y="15582"/>
                    </a:lnTo>
                    <a:lnTo>
                      <a:pt x="12883" y="18014"/>
                    </a:lnTo>
                    <a:lnTo>
                      <a:pt x="16393" y="17684"/>
                    </a:lnTo>
                    <a:lnTo>
                      <a:pt x="17107" y="16200"/>
                    </a:lnTo>
                    <a:lnTo>
                      <a:pt x="18179" y="16406"/>
                    </a:lnTo>
                    <a:lnTo>
                      <a:pt x="20767" y="14757"/>
                    </a:lnTo>
                    <a:lnTo>
                      <a:pt x="21600" y="9027"/>
                    </a:lnTo>
                    <a:lnTo>
                      <a:pt x="16245" y="2803"/>
                    </a:lnTo>
                    <a:lnTo>
                      <a:pt x="15471" y="0"/>
                    </a:lnTo>
                    <a:lnTo>
                      <a:pt x="11960" y="330"/>
                    </a:lnTo>
                    <a:lnTo>
                      <a:pt x="10979" y="2432"/>
                    </a:lnTo>
                    <a:lnTo>
                      <a:pt x="1428" y="3875"/>
                    </a:lnTo>
                    <a:lnTo>
                      <a:pt x="1488" y="7255"/>
                    </a:lnTo>
                    <a:lnTo>
                      <a:pt x="446" y="8368"/>
                    </a:lnTo>
                    <a:lnTo>
                      <a:pt x="0" y="13727"/>
                    </a:lnTo>
                    <a:lnTo>
                      <a:pt x="1993" y="13685"/>
                    </a:lnTo>
                    <a:lnTo>
                      <a:pt x="2648" y="14427"/>
                    </a:lnTo>
                    <a:lnTo>
                      <a:pt x="4671" y="14634"/>
                    </a:lnTo>
                    <a:lnTo>
                      <a:pt x="5445" y="1422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8" name="AutoShape 220" descr="AutoShape 291"/>
              <p:cNvSpPr>
                <a:spLocks/>
              </p:cNvSpPr>
              <p:nvPr/>
            </p:nvSpPr>
            <p:spPr bwMode="auto">
              <a:xfrm>
                <a:off x="2885553" y="664886"/>
                <a:ext cx="201782" cy="1643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9" y="21600"/>
                    </a:moveTo>
                    <a:lnTo>
                      <a:pt x="17983" y="19636"/>
                    </a:lnTo>
                    <a:lnTo>
                      <a:pt x="19641" y="16775"/>
                    </a:lnTo>
                    <a:lnTo>
                      <a:pt x="20646" y="13016"/>
                    </a:lnTo>
                    <a:lnTo>
                      <a:pt x="21600" y="11950"/>
                    </a:lnTo>
                    <a:lnTo>
                      <a:pt x="21148" y="2749"/>
                    </a:lnTo>
                    <a:lnTo>
                      <a:pt x="14819" y="0"/>
                    </a:lnTo>
                    <a:lnTo>
                      <a:pt x="13111" y="1234"/>
                    </a:lnTo>
                    <a:lnTo>
                      <a:pt x="10850" y="393"/>
                    </a:lnTo>
                    <a:lnTo>
                      <a:pt x="9896" y="3815"/>
                    </a:lnTo>
                    <a:lnTo>
                      <a:pt x="9343" y="3366"/>
                    </a:lnTo>
                    <a:lnTo>
                      <a:pt x="7836" y="6845"/>
                    </a:lnTo>
                    <a:lnTo>
                      <a:pt x="8992" y="8696"/>
                    </a:lnTo>
                    <a:lnTo>
                      <a:pt x="5927" y="9986"/>
                    </a:lnTo>
                    <a:lnTo>
                      <a:pt x="5375" y="12118"/>
                    </a:lnTo>
                    <a:lnTo>
                      <a:pt x="2461" y="11670"/>
                    </a:lnTo>
                    <a:lnTo>
                      <a:pt x="0" y="12736"/>
                    </a:lnTo>
                    <a:lnTo>
                      <a:pt x="352" y="15148"/>
                    </a:lnTo>
                    <a:lnTo>
                      <a:pt x="352" y="18626"/>
                    </a:lnTo>
                    <a:lnTo>
                      <a:pt x="1708" y="18626"/>
                    </a:lnTo>
                    <a:lnTo>
                      <a:pt x="1859"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29" name="AutoShape 221" descr="AutoShape 293"/>
              <p:cNvSpPr>
                <a:spLocks/>
              </p:cNvSpPr>
              <p:nvPr/>
            </p:nvSpPr>
            <p:spPr bwMode="auto">
              <a:xfrm>
                <a:off x="2913774" y="1205271"/>
                <a:ext cx="53623" cy="14123"/>
              </a:xfrm>
              <a:custGeom>
                <a:avLst/>
                <a:gdLst>
                  <a:gd name="T0" fmla="*/ 238390478 w 21600"/>
                  <a:gd name="T1" fmla="*/ 101 h 21600"/>
                  <a:gd name="T2" fmla="*/ 238390478 w 21600"/>
                  <a:gd name="T3" fmla="*/ 101 h 21600"/>
                  <a:gd name="T4" fmla="*/ 238390478 w 21600"/>
                  <a:gd name="T5" fmla="*/ 101 h 21600"/>
                  <a:gd name="T6" fmla="*/ 238390478 w 21600"/>
                  <a:gd name="T7" fmla="*/ 1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414" y="21600"/>
                    </a:moveTo>
                    <a:lnTo>
                      <a:pt x="8100" y="20366"/>
                    </a:lnTo>
                    <a:lnTo>
                      <a:pt x="5593" y="17280"/>
                    </a:lnTo>
                    <a:lnTo>
                      <a:pt x="964" y="12343"/>
                    </a:lnTo>
                    <a:lnTo>
                      <a:pt x="0" y="11726"/>
                    </a:lnTo>
                    <a:lnTo>
                      <a:pt x="771" y="11726"/>
                    </a:lnTo>
                    <a:lnTo>
                      <a:pt x="964" y="11109"/>
                    </a:lnTo>
                    <a:lnTo>
                      <a:pt x="1157" y="9874"/>
                    </a:lnTo>
                    <a:lnTo>
                      <a:pt x="1157" y="8640"/>
                    </a:lnTo>
                    <a:lnTo>
                      <a:pt x="1736" y="8023"/>
                    </a:lnTo>
                    <a:lnTo>
                      <a:pt x="3086" y="6789"/>
                    </a:lnTo>
                    <a:lnTo>
                      <a:pt x="8871" y="6789"/>
                    </a:lnTo>
                    <a:lnTo>
                      <a:pt x="9836" y="6171"/>
                    </a:lnTo>
                    <a:lnTo>
                      <a:pt x="11379" y="5554"/>
                    </a:lnTo>
                    <a:lnTo>
                      <a:pt x="14079" y="3086"/>
                    </a:lnTo>
                    <a:lnTo>
                      <a:pt x="16586" y="617"/>
                    </a:lnTo>
                    <a:lnTo>
                      <a:pt x="17936" y="0"/>
                    </a:lnTo>
                    <a:lnTo>
                      <a:pt x="18900" y="0"/>
                    </a:lnTo>
                    <a:lnTo>
                      <a:pt x="19286" y="617"/>
                    </a:lnTo>
                    <a:lnTo>
                      <a:pt x="19864" y="2469"/>
                    </a:lnTo>
                    <a:lnTo>
                      <a:pt x="20829" y="6171"/>
                    </a:lnTo>
                    <a:lnTo>
                      <a:pt x="21600" y="11109"/>
                    </a:lnTo>
                    <a:lnTo>
                      <a:pt x="21600" y="14194"/>
                    </a:lnTo>
                    <a:lnTo>
                      <a:pt x="21214" y="14811"/>
                    </a:lnTo>
                    <a:lnTo>
                      <a:pt x="20636" y="16046"/>
                    </a:lnTo>
                    <a:lnTo>
                      <a:pt x="17936" y="19131"/>
                    </a:lnTo>
                    <a:lnTo>
                      <a:pt x="14271" y="20983"/>
                    </a:lnTo>
                    <a:lnTo>
                      <a:pt x="10414"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0" name="AutoShape 222" descr="AutoShape 294"/>
              <p:cNvSpPr>
                <a:spLocks/>
              </p:cNvSpPr>
              <p:nvPr/>
            </p:nvSpPr>
            <p:spPr bwMode="auto">
              <a:xfrm>
                <a:off x="2967393" y="-1"/>
                <a:ext cx="3100033" cy="105894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59" y="19914"/>
                    </a:moveTo>
                    <a:lnTo>
                      <a:pt x="3274" y="19609"/>
                    </a:lnTo>
                    <a:lnTo>
                      <a:pt x="3336" y="18875"/>
                    </a:lnTo>
                    <a:lnTo>
                      <a:pt x="3471" y="18482"/>
                    </a:lnTo>
                    <a:lnTo>
                      <a:pt x="3457" y="17949"/>
                    </a:lnTo>
                    <a:lnTo>
                      <a:pt x="3287" y="17652"/>
                    </a:lnTo>
                    <a:lnTo>
                      <a:pt x="3212" y="17198"/>
                    </a:lnTo>
                    <a:lnTo>
                      <a:pt x="3667" y="15765"/>
                    </a:lnTo>
                    <a:lnTo>
                      <a:pt x="3828" y="16263"/>
                    </a:lnTo>
                    <a:lnTo>
                      <a:pt x="3893" y="15931"/>
                    </a:lnTo>
                    <a:lnTo>
                      <a:pt x="4093" y="15800"/>
                    </a:lnTo>
                    <a:lnTo>
                      <a:pt x="4260" y="15888"/>
                    </a:lnTo>
                    <a:lnTo>
                      <a:pt x="4549" y="15931"/>
                    </a:lnTo>
                    <a:lnTo>
                      <a:pt x="4922" y="16560"/>
                    </a:lnTo>
                    <a:lnTo>
                      <a:pt x="4913" y="16822"/>
                    </a:lnTo>
                    <a:lnTo>
                      <a:pt x="5047" y="16953"/>
                    </a:lnTo>
                    <a:lnTo>
                      <a:pt x="5244" y="16883"/>
                    </a:lnTo>
                    <a:lnTo>
                      <a:pt x="5516" y="17329"/>
                    </a:lnTo>
                    <a:lnTo>
                      <a:pt x="5653" y="17460"/>
                    </a:lnTo>
                    <a:lnTo>
                      <a:pt x="5738" y="17224"/>
                    </a:lnTo>
                    <a:lnTo>
                      <a:pt x="5656" y="16726"/>
                    </a:lnTo>
                    <a:lnTo>
                      <a:pt x="5824" y="16490"/>
                    </a:lnTo>
                    <a:lnTo>
                      <a:pt x="6001" y="16263"/>
                    </a:lnTo>
                    <a:lnTo>
                      <a:pt x="5964" y="15704"/>
                    </a:lnTo>
                    <a:lnTo>
                      <a:pt x="6063" y="15634"/>
                    </a:lnTo>
                    <a:lnTo>
                      <a:pt x="6259" y="15765"/>
                    </a:lnTo>
                    <a:lnTo>
                      <a:pt x="6630" y="15870"/>
                    </a:lnTo>
                    <a:lnTo>
                      <a:pt x="6853" y="15739"/>
                    </a:lnTo>
                    <a:lnTo>
                      <a:pt x="7141" y="15608"/>
                    </a:lnTo>
                    <a:lnTo>
                      <a:pt x="7266" y="15896"/>
                    </a:lnTo>
                    <a:lnTo>
                      <a:pt x="7275" y="16228"/>
                    </a:lnTo>
                    <a:lnTo>
                      <a:pt x="7436" y="16263"/>
                    </a:lnTo>
                    <a:lnTo>
                      <a:pt x="7672" y="16036"/>
                    </a:lnTo>
                    <a:lnTo>
                      <a:pt x="7869" y="16036"/>
                    </a:lnTo>
                    <a:lnTo>
                      <a:pt x="8095" y="17163"/>
                    </a:lnTo>
                    <a:lnTo>
                      <a:pt x="8245" y="17198"/>
                    </a:lnTo>
                    <a:lnTo>
                      <a:pt x="8331" y="17495"/>
                    </a:lnTo>
                    <a:lnTo>
                      <a:pt x="8563" y="17757"/>
                    </a:lnTo>
                    <a:lnTo>
                      <a:pt x="8701" y="18718"/>
                    </a:lnTo>
                    <a:lnTo>
                      <a:pt x="8793" y="18508"/>
                    </a:lnTo>
                    <a:lnTo>
                      <a:pt x="8986" y="18377"/>
                    </a:lnTo>
                    <a:lnTo>
                      <a:pt x="9425" y="18272"/>
                    </a:lnTo>
                    <a:lnTo>
                      <a:pt x="9478" y="18447"/>
                    </a:lnTo>
                    <a:lnTo>
                      <a:pt x="9632" y="18508"/>
                    </a:lnTo>
                    <a:lnTo>
                      <a:pt x="9697" y="18683"/>
                    </a:lnTo>
                    <a:lnTo>
                      <a:pt x="10009" y="18587"/>
                    </a:lnTo>
                    <a:lnTo>
                      <a:pt x="9930" y="18141"/>
                    </a:lnTo>
                    <a:lnTo>
                      <a:pt x="9877" y="17932"/>
                    </a:lnTo>
                    <a:lnTo>
                      <a:pt x="10009" y="17897"/>
                    </a:lnTo>
                    <a:lnTo>
                      <a:pt x="10009" y="16508"/>
                    </a:lnTo>
                    <a:lnTo>
                      <a:pt x="10281" y="16779"/>
                    </a:lnTo>
                    <a:lnTo>
                      <a:pt x="10461" y="16814"/>
                    </a:lnTo>
                    <a:lnTo>
                      <a:pt x="10589" y="17154"/>
                    </a:lnTo>
                    <a:lnTo>
                      <a:pt x="10654" y="17504"/>
                    </a:lnTo>
                    <a:lnTo>
                      <a:pt x="10874" y="17504"/>
                    </a:lnTo>
                    <a:lnTo>
                      <a:pt x="11198" y="17565"/>
                    </a:lnTo>
                    <a:lnTo>
                      <a:pt x="11378" y="17844"/>
                    </a:lnTo>
                    <a:lnTo>
                      <a:pt x="11523" y="17949"/>
                    </a:lnTo>
                    <a:lnTo>
                      <a:pt x="11559" y="18255"/>
                    </a:lnTo>
                    <a:lnTo>
                      <a:pt x="11952" y="18124"/>
                    </a:lnTo>
                    <a:lnTo>
                      <a:pt x="12014" y="17844"/>
                    </a:lnTo>
                    <a:lnTo>
                      <a:pt x="12145" y="18054"/>
                    </a:lnTo>
                    <a:lnTo>
                      <a:pt x="12326" y="17635"/>
                    </a:lnTo>
                    <a:lnTo>
                      <a:pt x="12470" y="17600"/>
                    </a:lnTo>
                    <a:lnTo>
                      <a:pt x="12598" y="17809"/>
                    </a:lnTo>
                    <a:lnTo>
                      <a:pt x="12712" y="18124"/>
                    </a:lnTo>
                    <a:lnTo>
                      <a:pt x="12909" y="18124"/>
                    </a:lnTo>
                    <a:lnTo>
                      <a:pt x="12948" y="17355"/>
                    </a:lnTo>
                    <a:lnTo>
                      <a:pt x="13063" y="17084"/>
                    </a:lnTo>
                    <a:lnTo>
                      <a:pt x="12958" y="16394"/>
                    </a:lnTo>
                    <a:lnTo>
                      <a:pt x="13037" y="15975"/>
                    </a:lnTo>
                    <a:lnTo>
                      <a:pt x="13672" y="16019"/>
                    </a:lnTo>
                    <a:lnTo>
                      <a:pt x="13826" y="16455"/>
                    </a:lnTo>
                    <a:lnTo>
                      <a:pt x="13971" y="16814"/>
                    </a:lnTo>
                    <a:lnTo>
                      <a:pt x="14076" y="17154"/>
                    </a:lnTo>
                    <a:lnTo>
                      <a:pt x="14112" y="17635"/>
                    </a:lnTo>
                    <a:lnTo>
                      <a:pt x="14230" y="18019"/>
                    </a:lnTo>
                    <a:lnTo>
                      <a:pt x="14488" y="18159"/>
                    </a:lnTo>
                    <a:lnTo>
                      <a:pt x="14606" y="18438"/>
                    </a:lnTo>
                    <a:lnTo>
                      <a:pt x="14731" y="18674"/>
                    </a:lnTo>
                    <a:lnTo>
                      <a:pt x="14787" y="18919"/>
                    </a:lnTo>
                    <a:lnTo>
                      <a:pt x="14941" y="18953"/>
                    </a:lnTo>
                    <a:lnTo>
                      <a:pt x="15203" y="18814"/>
                    </a:lnTo>
                    <a:lnTo>
                      <a:pt x="15252" y="19015"/>
                    </a:lnTo>
                    <a:lnTo>
                      <a:pt x="15278" y="19364"/>
                    </a:lnTo>
                    <a:lnTo>
                      <a:pt x="15173" y="19574"/>
                    </a:lnTo>
                    <a:lnTo>
                      <a:pt x="15160" y="20569"/>
                    </a:lnTo>
                    <a:lnTo>
                      <a:pt x="15019" y="20508"/>
                    </a:lnTo>
                    <a:lnTo>
                      <a:pt x="14941" y="20910"/>
                    </a:lnTo>
                    <a:lnTo>
                      <a:pt x="14954" y="21364"/>
                    </a:lnTo>
                    <a:lnTo>
                      <a:pt x="15098" y="21443"/>
                    </a:lnTo>
                    <a:lnTo>
                      <a:pt x="15278" y="21600"/>
                    </a:lnTo>
                    <a:lnTo>
                      <a:pt x="15521" y="21120"/>
                    </a:lnTo>
                    <a:lnTo>
                      <a:pt x="15708" y="20299"/>
                    </a:lnTo>
                    <a:lnTo>
                      <a:pt x="15871" y="19364"/>
                    </a:lnTo>
                    <a:lnTo>
                      <a:pt x="16003" y="18464"/>
                    </a:lnTo>
                    <a:lnTo>
                      <a:pt x="15927" y="17539"/>
                    </a:lnTo>
                    <a:lnTo>
                      <a:pt x="15980" y="17259"/>
                    </a:lnTo>
                    <a:lnTo>
                      <a:pt x="15937" y="16263"/>
                    </a:lnTo>
                    <a:lnTo>
                      <a:pt x="15783" y="15634"/>
                    </a:lnTo>
                    <a:lnTo>
                      <a:pt x="15540" y="15425"/>
                    </a:lnTo>
                    <a:lnTo>
                      <a:pt x="15462" y="15809"/>
                    </a:lnTo>
                    <a:lnTo>
                      <a:pt x="15357" y="15844"/>
                    </a:lnTo>
                    <a:lnTo>
                      <a:pt x="15327" y="15460"/>
                    </a:lnTo>
                    <a:lnTo>
                      <a:pt x="15098" y="15154"/>
                    </a:lnTo>
                    <a:lnTo>
                      <a:pt x="15059" y="14848"/>
                    </a:lnTo>
                    <a:lnTo>
                      <a:pt x="15203" y="14464"/>
                    </a:lnTo>
                    <a:lnTo>
                      <a:pt x="15370" y="13739"/>
                    </a:lnTo>
                    <a:lnTo>
                      <a:pt x="15462" y="13224"/>
                    </a:lnTo>
                    <a:lnTo>
                      <a:pt x="15577" y="12743"/>
                    </a:lnTo>
                    <a:lnTo>
                      <a:pt x="15927" y="12499"/>
                    </a:lnTo>
                    <a:lnTo>
                      <a:pt x="16209" y="12455"/>
                    </a:lnTo>
                    <a:lnTo>
                      <a:pt x="16599" y="12569"/>
                    </a:lnTo>
                    <a:lnTo>
                      <a:pt x="16691" y="12149"/>
                    </a:lnTo>
                    <a:lnTo>
                      <a:pt x="16976" y="12324"/>
                    </a:lnTo>
                    <a:lnTo>
                      <a:pt x="16976" y="12595"/>
                    </a:lnTo>
                    <a:lnTo>
                      <a:pt x="17349" y="12420"/>
                    </a:lnTo>
                    <a:lnTo>
                      <a:pt x="17379" y="11940"/>
                    </a:lnTo>
                    <a:lnTo>
                      <a:pt x="17441" y="11285"/>
                    </a:lnTo>
                    <a:lnTo>
                      <a:pt x="17517" y="10909"/>
                    </a:lnTo>
                    <a:lnTo>
                      <a:pt x="17910" y="10909"/>
                    </a:lnTo>
                    <a:lnTo>
                      <a:pt x="18038" y="11320"/>
                    </a:lnTo>
                    <a:lnTo>
                      <a:pt x="18126" y="11425"/>
                    </a:lnTo>
                    <a:lnTo>
                      <a:pt x="18257" y="10804"/>
                    </a:lnTo>
                    <a:lnTo>
                      <a:pt x="18362" y="10700"/>
                    </a:lnTo>
                    <a:lnTo>
                      <a:pt x="18451" y="11189"/>
                    </a:lnTo>
                    <a:lnTo>
                      <a:pt x="18375" y="11634"/>
                    </a:lnTo>
                    <a:lnTo>
                      <a:pt x="18169" y="12080"/>
                    </a:lnTo>
                    <a:lnTo>
                      <a:pt x="17982" y="12805"/>
                    </a:lnTo>
                    <a:lnTo>
                      <a:pt x="17831" y="13355"/>
                    </a:lnTo>
                    <a:lnTo>
                      <a:pt x="17802" y="14158"/>
                    </a:lnTo>
                    <a:lnTo>
                      <a:pt x="17844" y="15014"/>
                    </a:lnTo>
                    <a:lnTo>
                      <a:pt x="17972" y="15608"/>
                    </a:lnTo>
                    <a:lnTo>
                      <a:pt x="18038" y="16298"/>
                    </a:lnTo>
                    <a:lnTo>
                      <a:pt x="18139" y="16700"/>
                    </a:lnTo>
                    <a:lnTo>
                      <a:pt x="18270" y="16910"/>
                    </a:lnTo>
                    <a:lnTo>
                      <a:pt x="18411" y="16298"/>
                    </a:lnTo>
                    <a:lnTo>
                      <a:pt x="18555" y="15530"/>
                    </a:lnTo>
                    <a:lnTo>
                      <a:pt x="18555" y="15093"/>
                    </a:lnTo>
                    <a:lnTo>
                      <a:pt x="18710" y="15093"/>
                    </a:lnTo>
                    <a:lnTo>
                      <a:pt x="18683" y="14525"/>
                    </a:lnTo>
                    <a:lnTo>
                      <a:pt x="18710" y="14115"/>
                    </a:lnTo>
                    <a:lnTo>
                      <a:pt x="18801" y="14080"/>
                    </a:lnTo>
                    <a:lnTo>
                      <a:pt x="18736" y="13774"/>
                    </a:lnTo>
                    <a:lnTo>
                      <a:pt x="18569" y="13294"/>
                    </a:lnTo>
                    <a:lnTo>
                      <a:pt x="18555" y="13276"/>
                    </a:lnTo>
                    <a:lnTo>
                      <a:pt x="18523" y="13250"/>
                    </a:lnTo>
                    <a:lnTo>
                      <a:pt x="18506" y="13224"/>
                    </a:lnTo>
                    <a:lnTo>
                      <a:pt x="18493" y="13189"/>
                    </a:lnTo>
                    <a:lnTo>
                      <a:pt x="18480" y="13136"/>
                    </a:lnTo>
                    <a:lnTo>
                      <a:pt x="18477" y="13084"/>
                    </a:lnTo>
                    <a:lnTo>
                      <a:pt x="18480" y="13005"/>
                    </a:lnTo>
                    <a:lnTo>
                      <a:pt x="18483" y="12918"/>
                    </a:lnTo>
                    <a:lnTo>
                      <a:pt x="18500" y="12708"/>
                    </a:lnTo>
                    <a:lnTo>
                      <a:pt x="18529" y="12455"/>
                    </a:lnTo>
                    <a:lnTo>
                      <a:pt x="18621" y="12149"/>
                    </a:lnTo>
                    <a:lnTo>
                      <a:pt x="18864" y="11844"/>
                    </a:lnTo>
                    <a:lnTo>
                      <a:pt x="18995" y="11599"/>
                    </a:lnTo>
                    <a:lnTo>
                      <a:pt x="19175" y="11494"/>
                    </a:lnTo>
                    <a:lnTo>
                      <a:pt x="19293" y="11599"/>
                    </a:lnTo>
                    <a:lnTo>
                      <a:pt x="19398" y="11940"/>
                    </a:lnTo>
                    <a:lnTo>
                      <a:pt x="19473" y="12115"/>
                    </a:lnTo>
                    <a:lnTo>
                      <a:pt x="19562" y="11390"/>
                    </a:lnTo>
                    <a:lnTo>
                      <a:pt x="19640" y="11189"/>
                    </a:lnTo>
                    <a:lnTo>
                      <a:pt x="19670" y="10804"/>
                    </a:lnTo>
                    <a:lnTo>
                      <a:pt x="19876" y="10831"/>
                    </a:lnTo>
                    <a:lnTo>
                      <a:pt x="20070" y="10464"/>
                    </a:lnTo>
                    <a:lnTo>
                      <a:pt x="20188" y="10394"/>
                    </a:lnTo>
                    <a:lnTo>
                      <a:pt x="20407" y="10638"/>
                    </a:lnTo>
                    <a:lnTo>
                      <a:pt x="20460" y="10315"/>
                    </a:lnTo>
                    <a:lnTo>
                      <a:pt x="20263" y="9660"/>
                    </a:lnTo>
                    <a:lnTo>
                      <a:pt x="19991" y="9180"/>
                    </a:lnTo>
                    <a:lnTo>
                      <a:pt x="20099" y="8935"/>
                    </a:lnTo>
                    <a:lnTo>
                      <a:pt x="20279" y="8630"/>
                    </a:lnTo>
                    <a:lnTo>
                      <a:pt x="20214" y="8359"/>
                    </a:lnTo>
                    <a:lnTo>
                      <a:pt x="20214" y="7905"/>
                    </a:lnTo>
                    <a:lnTo>
                      <a:pt x="20381" y="7765"/>
                    </a:lnTo>
                    <a:lnTo>
                      <a:pt x="20443" y="8245"/>
                    </a:lnTo>
                    <a:lnTo>
                      <a:pt x="20496" y="8630"/>
                    </a:lnTo>
                    <a:lnTo>
                      <a:pt x="20781" y="8664"/>
                    </a:lnTo>
                    <a:lnTo>
                      <a:pt x="20899" y="8970"/>
                    </a:lnTo>
                    <a:lnTo>
                      <a:pt x="21092" y="9014"/>
                    </a:lnTo>
                    <a:lnTo>
                      <a:pt x="21197" y="9416"/>
                    </a:lnTo>
                    <a:lnTo>
                      <a:pt x="21298" y="9529"/>
                    </a:lnTo>
                    <a:lnTo>
                      <a:pt x="21430" y="9180"/>
                    </a:lnTo>
                    <a:lnTo>
                      <a:pt x="21298" y="8769"/>
                    </a:lnTo>
                    <a:lnTo>
                      <a:pt x="21341" y="8455"/>
                    </a:lnTo>
                    <a:lnTo>
                      <a:pt x="21456" y="8455"/>
                    </a:lnTo>
                    <a:lnTo>
                      <a:pt x="21557" y="8324"/>
                    </a:lnTo>
                    <a:lnTo>
                      <a:pt x="21600" y="7791"/>
                    </a:lnTo>
                    <a:lnTo>
                      <a:pt x="21312" y="7791"/>
                    </a:lnTo>
                    <a:lnTo>
                      <a:pt x="21141" y="7520"/>
                    </a:lnTo>
                    <a:lnTo>
                      <a:pt x="20912" y="7599"/>
                    </a:lnTo>
                    <a:lnTo>
                      <a:pt x="20846" y="7870"/>
                    </a:lnTo>
                    <a:lnTo>
                      <a:pt x="20754" y="7424"/>
                    </a:lnTo>
                    <a:lnTo>
                      <a:pt x="20689" y="7180"/>
                    </a:lnTo>
                    <a:lnTo>
                      <a:pt x="20473" y="7040"/>
                    </a:lnTo>
                    <a:lnTo>
                      <a:pt x="20443" y="6699"/>
                    </a:lnTo>
                    <a:lnTo>
                      <a:pt x="20148" y="6699"/>
                    </a:lnTo>
                    <a:lnTo>
                      <a:pt x="20020" y="6280"/>
                    </a:lnTo>
                    <a:lnTo>
                      <a:pt x="19811" y="6009"/>
                    </a:lnTo>
                    <a:lnTo>
                      <a:pt x="19627" y="5931"/>
                    </a:lnTo>
                    <a:lnTo>
                      <a:pt x="19424" y="5730"/>
                    </a:lnTo>
                    <a:lnTo>
                      <a:pt x="19332" y="5555"/>
                    </a:lnTo>
                    <a:lnTo>
                      <a:pt x="19122" y="5380"/>
                    </a:lnTo>
                    <a:lnTo>
                      <a:pt x="18850" y="5380"/>
                    </a:lnTo>
                    <a:lnTo>
                      <a:pt x="18516" y="5284"/>
                    </a:lnTo>
                    <a:lnTo>
                      <a:pt x="18477" y="5835"/>
                    </a:lnTo>
                    <a:lnTo>
                      <a:pt x="18320" y="5896"/>
                    </a:lnTo>
                    <a:lnTo>
                      <a:pt x="18231" y="5625"/>
                    </a:lnTo>
                    <a:lnTo>
                      <a:pt x="18061" y="5730"/>
                    </a:lnTo>
                    <a:lnTo>
                      <a:pt x="17844" y="5529"/>
                    </a:lnTo>
                    <a:lnTo>
                      <a:pt x="17481" y="5625"/>
                    </a:lnTo>
                    <a:lnTo>
                      <a:pt x="17402" y="5974"/>
                    </a:lnTo>
                    <a:lnTo>
                      <a:pt x="17271" y="5861"/>
                    </a:lnTo>
                    <a:lnTo>
                      <a:pt x="17104" y="5494"/>
                    </a:lnTo>
                    <a:lnTo>
                      <a:pt x="16937" y="4996"/>
                    </a:lnTo>
                    <a:lnTo>
                      <a:pt x="16524" y="4760"/>
                    </a:lnTo>
                    <a:lnTo>
                      <a:pt x="16379" y="4865"/>
                    </a:lnTo>
                    <a:lnTo>
                      <a:pt x="16288" y="4970"/>
                    </a:lnTo>
                    <a:lnTo>
                      <a:pt x="16052" y="4900"/>
                    </a:lnTo>
                    <a:lnTo>
                      <a:pt x="15770" y="4481"/>
                    </a:lnTo>
                    <a:lnTo>
                      <a:pt x="15590" y="4245"/>
                    </a:lnTo>
                    <a:lnTo>
                      <a:pt x="15550" y="4035"/>
                    </a:lnTo>
                    <a:lnTo>
                      <a:pt x="15111" y="4035"/>
                    </a:lnTo>
                    <a:lnTo>
                      <a:pt x="14980" y="4175"/>
                    </a:lnTo>
                    <a:lnTo>
                      <a:pt x="14852" y="3756"/>
                    </a:lnTo>
                    <a:lnTo>
                      <a:pt x="14606" y="3756"/>
                    </a:lnTo>
                    <a:lnTo>
                      <a:pt x="14502" y="3415"/>
                    </a:lnTo>
                    <a:lnTo>
                      <a:pt x="14357" y="3625"/>
                    </a:lnTo>
                    <a:lnTo>
                      <a:pt x="14230" y="3869"/>
                    </a:lnTo>
                    <a:lnTo>
                      <a:pt x="14321" y="4420"/>
                    </a:lnTo>
                    <a:lnTo>
                      <a:pt x="14128" y="4516"/>
                    </a:lnTo>
                    <a:lnTo>
                      <a:pt x="13892" y="4420"/>
                    </a:lnTo>
                    <a:lnTo>
                      <a:pt x="13712" y="4385"/>
                    </a:lnTo>
                    <a:lnTo>
                      <a:pt x="13594" y="4559"/>
                    </a:lnTo>
                    <a:lnTo>
                      <a:pt x="13427" y="4350"/>
                    </a:lnTo>
                    <a:lnTo>
                      <a:pt x="13338" y="4079"/>
                    </a:lnTo>
                    <a:lnTo>
                      <a:pt x="13309" y="4516"/>
                    </a:lnTo>
                    <a:lnTo>
                      <a:pt x="13079" y="4594"/>
                    </a:lnTo>
                    <a:lnTo>
                      <a:pt x="12778" y="4315"/>
                    </a:lnTo>
                    <a:lnTo>
                      <a:pt x="12598" y="4140"/>
                    </a:lnTo>
                    <a:lnTo>
                      <a:pt x="12650" y="3869"/>
                    </a:lnTo>
                    <a:lnTo>
                      <a:pt x="12778" y="3756"/>
                    </a:lnTo>
                    <a:lnTo>
                      <a:pt x="12676" y="3214"/>
                    </a:lnTo>
                    <a:lnTo>
                      <a:pt x="12427" y="2970"/>
                    </a:lnTo>
                    <a:lnTo>
                      <a:pt x="12103" y="3040"/>
                    </a:lnTo>
                    <a:lnTo>
                      <a:pt x="12001" y="3695"/>
                    </a:lnTo>
                    <a:lnTo>
                      <a:pt x="11759" y="3450"/>
                    </a:lnTo>
                    <a:lnTo>
                      <a:pt x="11536" y="3179"/>
                    </a:lnTo>
                    <a:lnTo>
                      <a:pt x="11198" y="2970"/>
                    </a:lnTo>
                    <a:lnTo>
                      <a:pt x="10359" y="2970"/>
                    </a:lnTo>
                    <a:lnTo>
                      <a:pt x="10136" y="3214"/>
                    </a:lnTo>
                    <a:lnTo>
                      <a:pt x="9828" y="3485"/>
                    </a:lnTo>
                    <a:lnTo>
                      <a:pt x="9979" y="3005"/>
                    </a:lnTo>
                    <a:lnTo>
                      <a:pt x="10294" y="2585"/>
                    </a:lnTo>
                    <a:lnTo>
                      <a:pt x="10421" y="2411"/>
                    </a:lnTo>
                    <a:lnTo>
                      <a:pt x="10576" y="2000"/>
                    </a:lnTo>
                    <a:lnTo>
                      <a:pt x="10602" y="1415"/>
                    </a:lnTo>
                    <a:lnTo>
                      <a:pt x="10395" y="1170"/>
                    </a:lnTo>
                    <a:lnTo>
                      <a:pt x="10307" y="795"/>
                    </a:lnTo>
                    <a:lnTo>
                      <a:pt x="9812" y="690"/>
                    </a:lnTo>
                    <a:lnTo>
                      <a:pt x="9720" y="961"/>
                    </a:lnTo>
                    <a:lnTo>
                      <a:pt x="9553" y="751"/>
                    </a:lnTo>
                    <a:lnTo>
                      <a:pt x="9491" y="445"/>
                    </a:lnTo>
                    <a:lnTo>
                      <a:pt x="9360" y="175"/>
                    </a:lnTo>
                    <a:lnTo>
                      <a:pt x="9245" y="0"/>
                    </a:lnTo>
                    <a:lnTo>
                      <a:pt x="8996" y="271"/>
                    </a:lnTo>
                    <a:lnTo>
                      <a:pt x="8943" y="795"/>
                    </a:lnTo>
                    <a:lnTo>
                      <a:pt x="8894" y="996"/>
                    </a:lnTo>
                    <a:lnTo>
                      <a:pt x="9009" y="1109"/>
                    </a:lnTo>
                    <a:lnTo>
                      <a:pt x="8842" y="1345"/>
                    </a:lnTo>
                    <a:lnTo>
                      <a:pt x="8599" y="1205"/>
                    </a:lnTo>
                    <a:lnTo>
                      <a:pt x="8429" y="1284"/>
                    </a:lnTo>
                    <a:lnTo>
                      <a:pt x="8350" y="1476"/>
                    </a:lnTo>
                    <a:lnTo>
                      <a:pt x="8249" y="1135"/>
                    </a:lnTo>
                    <a:lnTo>
                      <a:pt x="8105" y="1310"/>
                    </a:lnTo>
                    <a:lnTo>
                      <a:pt x="7973" y="1205"/>
                    </a:lnTo>
                    <a:lnTo>
                      <a:pt x="7960" y="1555"/>
                    </a:lnTo>
                    <a:lnTo>
                      <a:pt x="7701" y="1590"/>
                    </a:lnTo>
                    <a:lnTo>
                      <a:pt x="7472" y="1651"/>
                    </a:lnTo>
                    <a:lnTo>
                      <a:pt x="7315" y="1895"/>
                    </a:lnTo>
                    <a:lnTo>
                      <a:pt x="7144" y="2070"/>
                    </a:lnTo>
                    <a:lnTo>
                      <a:pt x="7144" y="2411"/>
                    </a:lnTo>
                    <a:lnTo>
                      <a:pt x="7272" y="2524"/>
                    </a:lnTo>
                    <a:lnTo>
                      <a:pt x="7315" y="2970"/>
                    </a:lnTo>
                    <a:lnTo>
                      <a:pt x="7079" y="2891"/>
                    </a:lnTo>
                    <a:lnTo>
                      <a:pt x="6784" y="2935"/>
                    </a:lnTo>
                    <a:lnTo>
                      <a:pt x="6613" y="3101"/>
                    </a:lnTo>
                    <a:lnTo>
                      <a:pt x="6577" y="3555"/>
                    </a:lnTo>
                    <a:lnTo>
                      <a:pt x="6653" y="3930"/>
                    </a:lnTo>
                    <a:lnTo>
                      <a:pt x="6784" y="3965"/>
                    </a:lnTo>
                    <a:lnTo>
                      <a:pt x="6885" y="4315"/>
                    </a:lnTo>
                    <a:lnTo>
                      <a:pt x="6977" y="4760"/>
                    </a:lnTo>
                    <a:lnTo>
                      <a:pt x="6964" y="5110"/>
                    </a:lnTo>
                    <a:lnTo>
                      <a:pt x="6741" y="4516"/>
                    </a:lnTo>
                    <a:lnTo>
                      <a:pt x="6525" y="4350"/>
                    </a:lnTo>
                    <a:lnTo>
                      <a:pt x="6420" y="3965"/>
                    </a:lnTo>
                    <a:lnTo>
                      <a:pt x="6289" y="4000"/>
                    </a:lnTo>
                    <a:lnTo>
                      <a:pt x="6227" y="4455"/>
                    </a:lnTo>
                    <a:lnTo>
                      <a:pt x="6289" y="4690"/>
                    </a:lnTo>
                    <a:lnTo>
                      <a:pt x="6302" y="4935"/>
                    </a:lnTo>
                    <a:lnTo>
                      <a:pt x="6122" y="4760"/>
                    </a:lnTo>
                    <a:lnTo>
                      <a:pt x="5938" y="4350"/>
                    </a:lnTo>
                    <a:lnTo>
                      <a:pt x="5915" y="3826"/>
                    </a:lnTo>
                    <a:lnTo>
                      <a:pt x="5837" y="3520"/>
                    </a:lnTo>
                    <a:lnTo>
                      <a:pt x="5745" y="3791"/>
                    </a:lnTo>
                    <a:lnTo>
                      <a:pt x="5771" y="4210"/>
                    </a:lnTo>
                    <a:lnTo>
                      <a:pt x="5745" y="4481"/>
                    </a:lnTo>
                    <a:lnTo>
                      <a:pt x="5771" y="4760"/>
                    </a:lnTo>
                    <a:lnTo>
                      <a:pt x="5850" y="4830"/>
                    </a:lnTo>
                    <a:lnTo>
                      <a:pt x="5879" y="5590"/>
                    </a:lnTo>
                    <a:lnTo>
                      <a:pt x="5902" y="5974"/>
                    </a:lnTo>
                    <a:lnTo>
                      <a:pt x="6096" y="6044"/>
                    </a:lnTo>
                    <a:lnTo>
                      <a:pt x="6122" y="5835"/>
                    </a:lnTo>
                    <a:lnTo>
                      <a:pt x="6266" y="5974"/>
                    </a:lnTo>
                    <a:lnTo>
                      <a:pt x="6354" y="6070"/>
                    </a:lnTo>
                    <a:lnTo>
                      <a:pt x="6420" y="6315"/>
                    </a:lnTo>
                    <a:lnTo>
                      <a:pt x="6459" y="6699"/>
                    </a:lnTo>
                    <a:lnTo>
                      <a:pt x="6538" y="6865"/>
                    </a:lnTo>
                    <a:lnTo>
                      <a:pt x="6626" y="7005"/>
                    </a:lnTo>
                    <a:lnTo>
                      <a:pt x="6626" y="7276"/>
                    </a:lnTo>
                    <a:lnTo>
                      <a:pt x="6499" y="7075"/>
                    </a:lnTo>
                    <a:lnTo>
                      <a:pt x="6394" y="6760"/>
                    </a:lnTo>
                    <a:lnTo>
                      <a:pt x="6240" y="6455"/>
                    </a:lnTo>
                    <a:lnTo>
                      <a:pt x="6082" y="6455"/>
                    </a:lnTo>
                    <a:lnTo>
                      <a:pt x="6060" y="6586"/>
                    </a:lnTo>
                    <a:lnTo>
                      <a:pt x="6030" y="6909"/>
                    </a:lnTo>
                    <a:lnTo>
                      <a:pt x="5951" y="7354"/>
                    </a:lnTo>
                    <a:lnTo>
                      <a:pt x="5850" y="7870"/>
                    </a:lnTo>
                    <a:lnTo>
                      <a:pt x="5679" y="8036"/>
                    </a:lnTo>
                    <a:lnTo>
                      <a:pt x="5437" y="7843"/>
                    </a:lnTo>
                    <a:lnTo>
                      <a:pt x="5476" y="7599"/>
                    </a:lnTo>
                    <a:lnTo>
                      <a:pt x="5630" y="7459"/>
                    </a:lnTo>
                    <a:lnTo>
                      <a:pt x="5771" y="7249"/>
                    </a:lnTo>
                    <a:lnTo>
                      <a:pt x="5801" y="7075"/>
                    </a:lnTo>
                    <a:lnTo>
                      <a:pt x="5817" y="6926"/>
                    </a:lnTo>
                    <a:lnTo>
                      <a:pt x="5820" y="6865"/>
                    </a:lnTo>
                    <a:lnTo>
                      <a:pt x="5824" y="6795"/>
                    </a:lnTo>
                    <a:lnTo>
                      <a:pt x="5820" y="6734"/>
                    </a:lnTo>
                    <a:lnTo>
                      <a:pt x="5814" y="6647"/>
                    </a:lnTo>
                    <a:lnTo>
                      <a:pt x="5788" y="6437"/>
                    </a:lnTo>
                    <a:lnTo>
                      <a:pt x="5745" y="6184"/>
                    </a:lnTo>
                    <a:lnTo>
                      <a:pt x="5692" y="5800"/>
                    </a:lnTo>
                    <a:lnTo>
                      <a:pt x="5692" y="5494"/>
                    </a:lnTo>
                    <a:lnTo>
                      <a:pt x="5643" y="5110"/>
                    </a:lnTo>
                    <a:lnTo>
                      <a:pt x="5604" y="4629"/>
                    </a:lnTo>
                    <a:lnTo>
                      <a:pt x="5542" y="3930"/>
                    </a:lnTo>
                    <a:lnTo>
                      <a:pt x="5486" y="3415"/>
                    </a:lnTo>
                    <a:lnTo>
                      <a:pt x="5358" y="3005"/>
                    </a:lnTo>
                    <a:lnTo>
                      <a:pt x="5162" y="3066"/>
                    </a:lnTo>
                    <a:lnTo>
                      <a:pt x="5060" y="3730"/>
                    </a:lnTo>
                    <a:lnTo>
                      <a:pt x="5021" y="4420"/>
                    </a:lnTo>
                    <a:lnTo>
                      <a:pt x="4854" y="4690"/>
                    </a:lnTo>
                    <a:lnTo>
                      <a:pt x="4867" y="5145"/>
                    </a:lnTo>
                    <a:lnTo>
                      <a:pt x="4968" y="5555"/>
                    </a:lnTo>
                    <a:lnTo>
                      <a:pt x="5089" y="6009"/>
                    </a:lnTo>
                    <a:lnTo>
                      <a:pt x="5178" y="6315"/>
                    </a:lnTo>
                    <a:lnTo>
                      <a:pt x="5214" y="6621"/>
                    </a:lnTo>
                    <a:lnTo>
                      <a:pt x="5073" y="6760"/>
                    </a:lnTo>
                    <a:lnTo>
                      <a:pt x="4932" y="6245"/>
                    </a:lnTo>
                    <a:lnTo>
                      <a:pt x="4686" y="5861"/>
                    </a:lnTo>
                    <a:lnTo>
                      <a:pt x="4388" y="5660"/>
                    </a:lnTo>
                    <a:lnTo>
                      <a:pt x="4142" y="5625"/>
                    </a:lnTo>
                    <a:lnTo>
                      <a:pt x="4077" y="5896"/>
                    </a:lnTo>
                    <a:lnTo>
                      <a:pt x="4155" y="6044"/>
                    </a:lnTo>
                    <a:lnTo>
                      <a:pt x="4142" y="6559"/>
                    </a:lnTo>
                    <a:lnTo>
                      <a:pt x="4011" y="6664"/>
                    </a:lnTo>
                    <a:lnTo>
                      <a:pt x="3972" y="6219"/>
                    </a:lnTo>
                    <a:lnTo>
                      <a:pt x="3870" y="6184"/>
                    </a:lnTo>
                    <a:lnTo>
                      <a:pt x="3762" y="6525"/>
                    </a:lnTo>
                    <a:lnTo>
                      <a:pt x="3454" y="6525"/>
                    </a:lnTo>
                    <a:lnTo>
                      <a:pt x="3339" y="6865"/>
                    </a:lnTo>
                    <a:lnTo>
                      <a:pt x="3248" y="6455"/>
                    </a:lnTo>
                    <a:lnTo>
                      <a:pt x="3143" y="6525"/>
                    </a:lnTo>
                    <a:lnTo>
                      <a:pt x="2972" y="6734"/>
                    </a:lnTo>
                    <a:lnTo>
                      <a:pt x="2809" y="6909"/>
                    </a:lnTo>
                    <a:lnTo>
                      <a:pt x="2599" y="7389"/>
                    </a:lnTo>
                    <a:lnTo>
                      <a:pt x="2379" y="7660"/>
                    </a:lnTo>
                    <a:lnTo>
                      <a:pt x="2304" y="7276"/>
                    </a:lnTo>
                    <a:lnTo>
                      <a:pt x="2304" y="6970"/>
                    </a:lnTo>
                    <a:lnTo>
                      <a:pt x="2160" y="6559"/>
                    </a:lnTo>
                    <a:lnTo>
                      <a:pt x="1940" y="6621"/>
                    </a:lnTo>
                    <a:lnTo>
                      <a:pt x="1989" y="6970"/>
                    </a:lnTo>
                    <a:lnTo>
                      <a:pt x="2045" y="7389"/>
                    </a:lnTo>
                    <a:lnTo>
                      <a:pt x="2111" y="7765"/>
                    </a:lnTo>
                    <a:lnTo>
                      <a:pt x="2120" y="8245"/>
                    </a:lnTo>
                    <a:lnTo>
                      <a:pt x="1966" y="8036"/>
                    </a:lnTo>
                    <a:lnTo>
                      <a:pt x="1809" y="7974"/>
                    </a:lnTo>
                    <a:lnTo>
                      <a:pt x="1717" y="8245"/>
                    </a:lnTo>
                    <a:lnTo>
                      <a:pt x="1524" y="8385"/>
                    </a:lnTo>
                    <a:lnTo>
                      <a:pt x="1514" y="8726"/>
                    </a:lnTo>
                    <a:lnTo>
                      <a:pt x="1629" y="8900"/>
                    </a:lnTo>
                    <a:lnTo>
                      <a:pt x="1580" y="9354"/>
                    </a:lnTo>
                    <a:lnTo>
                      <a:pt x="1435" y="9354"/>
                    </a:lnTo>
                    <a:lnTo>
                      <a:pt x="1435" y="8900"/>
                    </a:lnTo>
                    <a:lnTo>
                      <a:pt x="1278" y="8726"/>
                    </a:lnTo>
                    <a:lnTo>
                      <a:pt x="1137" y="8900"/>
                    </a:lnTo>
                    <a:lnTo>
                      <a:pt x="1150" y="9258"/>
                    </a:lnTo>
                    <a:lnTo>
                      <a:pt x="1252" y="9354"/>
                    </a:lnTo>
                    <a:lnTo>
                      <a:pt x="1291" y="9529"/>
                    </a:lnTo>
                    <a:lnTo>
                      <a:pt x="1213" y="9739"/>
                    </a:lnTo>
                    <a:lnTo>
                      <a:pt x="1059" y="9416"/>
                    </a:lnTo>
                    <a:lnTo>
                      <a:pt x="941" y="9014"/>
                    </a:lnTo>
                    <a:lnTo>
                      <a:pt x="862" y="8595"/>
                    </a:lnTo>
                    <a:lnTo>
                      <a:pt x="826" y="8001"/>
                    </a:lnTo>
                    <a:lnTo>
                      <a:pt x="760" y="7765"/>
                    </a:lnTo>
                    <a:lnTo>
                      <a:pt x="927" y="7905"/>
                    </a:lnTo>
                    <a:lnTo>
                      <a:pt x="1186" y="8114"/>
                    </a:lnTo>
                    <a:lnTo>
                      <a:pt x="1435" y="7940"/>
                    </a:lnTo>
                    <a:lnTo>
                      <a:pt x="1537" y="7660"/>
                    </a:lnTo>
                    <a:lnTo>
                      <a:pt x="1603" y="7354"/>
                    </a:lnTo>
                    <a:lnTo>
                      <a:pt x="1344" y="6830"/>
                    </a:lnTo>
                    <a:lnTo>
                      <a:pt x="1032" y="6455"/>
                    </a:lnTo>
                    <a:lnTo>
                      <a:pt x="711" y="5974"/>
                    </a:lnTo>
                    <a:lnTo>
                      <a:pt x="554" y="5765"/>
                    </a:lnTo>
                    <a:lnTo>
                      <a:pt x="377" y="6062"/>
                    </a:lnTo>
                    <a:lnTo>
                      <a:pt x="210" y="6542"/>
                    </a:lnTo>
                    <a:lnTo>
                      <a:pt x="141" y="6970"/>
                    </a:lnTo>
                    <a:lnTo>
                      <a:pt x="141" y="7415"/>
                    </a:lnTo>
                    <a:lnTo>
                      <a:pt x="197" y="7957"/>
                    </a:lnTo>
                    <a:lnTo>
                      <a:pt x="210" y="8621"/>
                    </a:lnTo>
                    <a:lnTo>
                      <a:pt x="275" y="9162"/>
                    </a:lnTo>
                    <a:lnTo>
                      <a:pt x="354" y="9791"/>
                    </a:lnTo>
                    <a:lnTo>
                      <a:pt x="426" y="10036"/>
                    </a:lnTo>
                    <a:lnTo>
                      <a:pt x="534" y="10272"/>
                    </a:lnTo>
                    <a:lnTo>
                      <a:pt x="419" y="10534"/>
                    </a:lnTo>
                    <a:lnTo>
                      <a:pt x="262" y="10988"/>
                    </a:lnTo>
                    <a:lnTo>
                      <a:pt x="121" y="11433"/>
                    </a:lnTo>
                    <a:lnTo>
                      <a:pt x="82" y="11818"/>
                    </a:lnTo>
                    <a:lnTo>
                      <a:pt x="92" y="12272"/>
                    </a:lnTo>
                    <a:lnTo>
                      <a:pt x="0" y="12368"/>
                    </a:lnTo>
                    <a:lnTo>
                      <a:pt x="164" y="12997"/>
                    </a:lnTo>
                    <a:lnTo>
                      <a:pt x="397" y="13556"/>
                    </a:lnTo>
                    <a:lnTo>
                      <a:pt x="809" y="13984"/>
                    </a:lnTo>
                    <a:lnTo>
                      <a:pt x="839" y="15416"/>
                    </a:lnTo>
                    <a:lnTo>
                      <a:pt x="777" y="15582"/>
                    </a:lnTo>
                    <a:lnTo>
                      <a:pt x="711" y="16167"/>
                    </a:lnTo>
                    <a:lnTo>
                      <a:pt x="1098" y="16097"/>
                    </a:lnTo>
                    <a:lnTo>
                      <a:pt x="1183" y="16691"/>
                    </a:lnTo>
                    <a:lnTo>
                      <a:pt x="1773" y="18010"/>
                    </a:lnTo>
                    <a:lnTo>
                      <a:pt x="1681" y="19224"/>
                    </a:lnTo>
                    <a:lnTo>
                      <a:pt x="1760" y="19434"/>
                    </a:lnTo>
                    <a:lnTo>
                      <a:pt x="1603" y="19818"/>
                    </a:lnTo>
                    <a:lnTo>
                      <a:pt x="1471" y="20159"/>
                    </a:lnTo>
                    <a:lnTo>
                      <a:pt x="1435" y="20430"/>
                    </a:lnTo>
                    <a:lnTo>
                      <a:pt x="1629" y="20718"/>
                    </a:lnTo>
                    <a:lnTo>
                      <a:pt x="1740" y="21024"/>
                    </a:lnTo>
                    <a:lnTo>
                      <a:pt x="2061" y="20526"/>
                    </a:lnTo>
                    <a:lnTo>
                      <a:pt x="2245" y="20788"/>
                    </a:lnTo>
                    <a:lnTo>
                      <a:pt x="2369" y="20788"/>
                    </a:lnTo>
                    <a:lnTo>
                      <a:pt x="2504" y="21120"/>
                    </a:lnTo>
                    <a:lnTo>
                      <a:pt x="2651" y="21583"/>
                    </a:lnTo>
                    <a:lnTo>
                      <a:pt x="2949" y="21364"/>
                    </a:lnTo>
                    <a:lnTo>
                      <a:pt x="2871" y="20814"/>
                    </a:lnTo>
                    <a:lnTo>
                      <a:pt x="2949" y="20430"/>
                    </a:lnTo>
                    <a:lnTo>
                      <a:pt x="3159" y="1991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1" name="AutoShape 223" descr="AutoShape 295"/>
              <p:cNvSpPr>
                <a:spLocks/>
              </p:cNvSpPr>
              <p:nvPr/>
            </p:nvSpPr>
            <p:spPr bwMode="auto">
              <a:xfrm>
                <a:off x="3403401" y="1378552"/>
                <a:ext cx="29636" cy="33376"/>
              </a:xfrm>
              <a:custGeom>
                <a:avLst/>
                <a:gdLst>
                  <a:gd name="T0" fmla="*/ 350310 w 21600"/>
                  <a:gd name="T1" fmla="*/ 1294803 h 21600"/>
                  <a:gd name="T2" fmla="*/ 350310 w 21600"/>
                  <a:gd name="T3" fmla="*/ 1294803 h 21600"/>
                  <a:gd name="T4" fmla="*/ 350310 w 21600"/>
                  <a:gd name="T5" fmla="*/ 1294803 h 21600"/>
                  <a:gd name="T6" fmla="*/ 350310 w 21600"/>
                  <a:gd name="T7" fmla="*/ 12948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506"/>
                    </a:moveTo>
                    <a:lnTo>
                      <a:pt x="1350" y="2187"/>
                    </a:lnTo>
                    <a:lnTo>
                      <a:pt x="10800" y="0"/>
                    </a:lnTo>
                    <a:lnTo>
                      <a:pt x="21600" y="21600"/>
                    </a:lnTo>
                    <a:lnTo>
                      <a:pt x="0" y="2050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2" name="AutoShape 224" descr="AutoShape 297"/>
              <p:cNvSpPr>
                <a:spLocks/>
              </p:cNvSpPr>
              <p:nvPr/>
            </p:nvSpPr>
            <p:spPr bwMode="auto">
              <a:xfrm>
                <a:off x="2965980" y="934436"/>
                <a:ext cx="70556" cy="78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87"/>
                    </a:moveTo>
                    <a:lnTo>
                      <a:pt x="7725" y="0"/>
                    </a:lnTo>
                    <a:lnTo>
                      <a:pt x="13875" y="2700"/>
                    </a:lnTo>
                    <a:lnTo>
                      <a:pt x="21600" y="13030"/>
                    </a:lnTo>
                    <a:lnTo>
                      <a:pt x="20313" y="17022"/>
                    </a:lnTo>
                    <a:lnTo>
                      <a:pt x="17595" y="21600"/>
                    </a:lnTo>
                    <a:lnTo>
                      <a:pt x="14734" y="17843"/>
                    </a:lnTo>
                    <a:lnTo>
                      <a:pt x="13017" y="20778"/>
                    </a:lnTo>
                    <a:lnTo>
                      <a:pt x="9584" y="14087"/>
                    </a:lnTo>
                    <a:lnTo>
                      <a:pt x="8869" y="7983"/>
                    </a:lnTo>
                    <a:lnTo>
                      <a:pt x="0" y="5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3" name="AutoShape 225" descr="AutoShape 298"/>
              <p:cNvSpPr>
                <a:spLocks/>
              </p:cNvSpPr>
              <p:nvPr/>
            </p:nvSpPr>
            <p:spPr bwMode="auto">
              <a:xfrm>
                <a:off x="2662612" y="839453"/>
                <a:ext cx="155216" cy="78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902"/>
                    </a:moveTo>
                    <a:lnTo>
                      <a:pt x="8338" y="0"/>
                    </a:lnTo>
                    <a:lnTo>
                      <a:pt x="11227" y="3305"/>
                    </a:lnTo>
                    <a:lnTo>
                      <a:pt x="18317" y="7672"/>
                    </a:lnTo>
                    <a:lnTo>
                      <a:pt x="21600" y="10977"/>
                    </a:lnTo>
                    <a:lnTo>
                      <a:pt x="15888" y="17823"/>
                    </a:lnTo>
                    <a:lnTo>
                      <a:pt x="13984" y="21600"/>
                    </a:lnTo>
                    <a:lnTo>
                      <a:pt x="12146" y="19711"/>
                    </a:lnTo>
                    <a:lnTo>
                      <a:pt x="12343" y="16170"/>
                    </a:lnTo>
                    <a:lnTo>
                      <a:pt x="9717" y="15698"/>
                    </a:lnTo>
                    <a:lnTo>
                      <a:pt x="9126" y="18649"/>
                    </a:lnTo>
                    <a:lnTo>
                      <a:pt x="7025" y="19121"/>
                    </a:lnTo>
                    <a:lnTo>
                      <a:pt x="4727" y="15462"/>
                    </a:lnTo>
                    <a:lnTo>
                      <a:pt x="0" y="590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4" name="AutoShape 226" descr="AutoShape 299"/>
              <p:cNvSpPr>
                <a:spLocks/>
              </p:cNvSpPr>
              <p:nvPr/>
            </p:nvSpPr>
            <p:spPr bwMode="auto">
              <a:xfrm>
                <a:off x="2762794" y="875392"/>
                <a:ext cx="124174" cy="56480"/>
              </a:xfrm>
              <a:custGeom>
                <a:avLst/>
                <a:gdLst>
                  <a:gd name="T0" fmla="*/ 2147483646 w 21600"/>
                  <a:gd name="T1" fmla="*/ 421959912 h 21600"/>
                  <a:gd name="T2" fmla="*/ 2147483646 w 21600"/>
                  <a:gd name="T3" fmla="*/ 421959912 h 21600"/>
                  <a:gd name="T4" fmla="*/ 2147483646 w 21600"/>
                  <a:gd name="T5" fmla="*/ 421959912 h 21600"/>
                  <a:gd name="T6" fmla="*/ 2147483646 w 21600"/>
                  <a:gd name="T7" fmla="*/ 4219599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91" y="1329"/>
                    </a:moveTo>
                    <a:lnTo>
                      <a:pt x="21600" y="0"/>
                    </a:lnTo>
                    <a:lnTo>
                      <a:pt x="20373" y="21600"/>
                    </a:lnTo>
                    <a:lnTo>
                      <a:pt x="17427" y="16615"/>
                    </a:lnTo>
                    <a:lnTo>
                      <a:pt x="15464" y="15120"/>
                    </a:lnTo>
                    <a:lnTo>
                      <a:pt x="9245" y="17778"/>
                    </a:lnTo>
                    <a:lnTo>
                      <a:pt x="5073" y="17778"/>
                    </a:lnTo>
                    <a:lnTo>
                      <a:pt x="0" y="16283"/>
                    </a:lnTo>
                    <a:lnTo>
                      <a:pt x="2373" y="10966"/>
                    </a:lnTo>
                    <a:lnTo>
                      <a:pt x="9491" y="13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5" name="AutoShape 227" descr="AutoShape 300"/>
              <p:cNvSpPr>
                <a:spLocks/>
              </p:cNvSpPr>
              <p:nvPr/>
            </p:nvSpPr>
            <p:spPr bwMode="auto">
              <a:xfrm>
                <a:off x="3152238" y="1324642"/>
                <a:ext cx="450121" cy="3902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74" y="5323"/>
                    </a:moveTo>
                    <a:lnTo>
                      <a:pt x="12043" y="4755"/>
                    </a:lnTo>
                    <a:lnTo>
                      <a:pt x="13489" y="4850"/>
                    </a:lnTo>
                    <a:lnTo>
                      <a:pt x="14664" y="6151"/>
                    </a:lnTo>
                    <a:lnTo>
                      <a:pt x="16087" y="7665"/>
                    </a:lnTo>
                    <a:lnTo>
                      <a:pt x="16245" y="9061"/>
                    </a:lnTo>
                    <a:lnTo>
                      <a:pt x="16787" y="9534"/>
                    </a:lnTo>
                    <a:lnTo>
                      <a:pt x="17578" y="12066"/>
                    </a:lnTo>
                    <a:lnTo>
                      <a:pt x="20741" y="12231"/>
                    </a:lnTo>
                    <a:lnTo>
                      <a:pt x="21600" y="13556"/>
                    </a:lnTo>
                    <a:lnTo>
                      <a:pt x="20900" y="16537"/>
                    </a:lnTo>
                    <a:lnTo>
                      <a:pt x="17940" y="17200"/>
                    </a:lnTo>
                    <a:lnTo>
                      <a:pt x="14912" y="17767"/>
                    </a:lnTo>
                    <a:lnTo>
                      <a:pt x="14008" y="18856"/>
                    </a:lnTo>
                    <a:lnTo>
                      <a:pt x="13669" y="20464"/>
                    </a:lnTo>
                    <a:lnTo>
                      <a:pt x="12336" y="21600"/>
                    </a:lnTo>
                    <a:lnTo>
                      <a:pt x="12336" y="19897"/>
                    </a:lnTo>
                    <a:lnTo>
                      <a:pt x="11885" y="19731"/>
                    </a:lnTo>
                    <a:lnTo>
                      <a:pt x="10642" y="19636"/>
                    </a:lnTo>
                    <a:lnTo>
                      <a:pt x="9467" y="19731"/>
                    </a:lnTo>
                    <a:lnTo>
                      <a:pt x="8676" y="20181"/>
                    </a:lnTo>
                    <a:lnTo>
                      <a:pt x="7501" y="18785"/>
                    </a:lnTo>
                    <a:lnTo>
                      <a:pt x="7140" y="17460"/>
                    </a:lnTo>
                    <a:lnTo>
                      <a:pt x="6439" y="16348"/>
                    </a:lnTo>
                    <a:lnTo>
                      <a:pt x="5197" y="14668"/>
                    </a:lnTo>
                    <a:lnTo>
                      <a:pt x="4564" y="13462"/>
                    </a:lnTo>
                    <a:lnTo>
                      <a:pt x="3864" y="11119"/>
                    </a:lnTo>
                    <a:lnTo>
                      <a:pt x="2689" y="9156"/>
                    </a:lnTo>
                    <a:lnTo>
                      <a:pt x="1243" y="7760"/>
                    </a:lnTo>
                    <a:lnTo>
                      <a:pt x="1062" y="6057"/>
                    </a:lnTo>
                    <a:lnTo>
                      <a:pt x="203" y="5489"/>
                    </a:lnTo>
                    <a:lnTo>
                      <a:pt x="0" y="4282"/>
                    </a:lnTo>
                    <a:lnTo>
                      <a:pt x="1243" y="4282"/>
                    </a:lnTo>
                    <a:lnTo>
                      <a:pt x="2146" y="3359"/>
                    </a:lnTo>
                    <a:lnTo>
                      <a:pt x="3028" y="2602"/>
                    </a:lnTo>
                    <a:lnTo>
                      <a:pt x="3028" y="1088"/>
                    </a:lnTo>
                    <a:lnTo>
                      <a:pt x="4203" y="95"/>
                    </a:lnTo>
                    <a:lnTo>
                      <a:pt x="4564" y="0"/>
                    </a:lnTo>
                    <a:lnTo>
                      <a:pt x="5264" y="544"/>
                    </a:lnTo>
                    <a:lnTo>
                      <a:pt x="5987" y="1088"/>
                    </a:lnTo>
                    <a:lnTo>
                      <a:pt x="7140" y="1017"/>
                    </a:lnTo>
                    <a:lnTo>
                      <a:pt x="7863" y="2224"/>
                    </a:lnTo>
                    <a:lnTo>
                      <a:pt x="8676" y="2531"/>
                    </a:lnTo>
                    <a:lnTo>
                      <a:pt x="9557" y="4188"/>
                    </a:lnTo>
                    <a:lnTo>
                      <a:pt x="11274" y="532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6" name="AutoShape 228" descr="AutoShape 301"/>
              <p:cNvSpPr>
                <a:spLocks/>
              </p:cNvSpPr>
              <p:nvPr/>
            </p:nvSpPr>
            <p:spPr bwMode="auto">
              <a:xfrm>
                <a:off x="4551977" y="1553118"/>
                <a:ext cx="159451" cy="202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59" y="2694"/>
                    </a:moveTo>
                    <a:lnTo>
                      <a:pt x="3759" y="685"/>
                    </a:lnTo>
                    <a:lnTo>
                      <a:pt x="5989" y="0"/>
                    </a:lnTo>
                    <a:lnTo>
                      <a:pt x="7710" y="3197"/>
                    </a:lnTo>
                    <a:lnTo>
                      <a:pt x="12743" y="4475"/>
                    </a:lnTo>
                    <a:lnTo>
                      <a:pt x="12998" y="6622"/>
                    </a:lnTo>
                    <a:lnTo>
                      <a:pt x="12552" y="8220"/>
                    </a:lnTo>
                    <a:lnTo>
                      <a:pt x="19115" y="14567"/>
                    </a:lnTo>
                    <a:lnTo>
                      <a:pt x="21600" y="15846"/>
                    </a:lnTo>
                    <a:lnTo>
                      <a:pt x="21600" y="20002"/>
                    </a:lnTo>
                    <a:lnTo>
                      <a:pt x="18542" y="21600"/>
                    </a:lnTo>
                    <a:lnTo>
                      <a:pt x="16503" y="20002"/>
                    </a:lnTo>
                    <a:lnTo>
                      <a:pt x="16503" y="16577"/>
                    </a:lnTo>
                    <a:lnTo>
                      <a:pt x="15037" y="16394"/>
                    </a:lnTo>
                    <a:lnTo>
                      <a:pt x="10195" y="10092"/>
                    </a:lnTo>
                    <a:lnTo>
                      <a:pt x="7965" y="11508"/>
                    </a:lnTo>
                    <a:lnTo>
                      <a:pt x="4906" y="8814"/>
                    </a:lnTo>
                    <a:lnTo>
                      <a:pt x="1402" y="7170"/>
                    </a:lnTo>
                    <a:lnTo>
                      <a:pt x="0" y="2831"/>
                    </a:lnTo>
                    <a:lnTo>
                      <a:pt x="3759" y="269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7" name="AutoShape 229" descr="AutoShape 302"/>
              <p:cNvSpPr>
                <a:spLocks/>
              </p:cNvSpPr>
              <p:nvPr/>
            </p:nvSpPr>
            <p:spPr bwMode="auto">
              <a:xfrm>
                <a:off x="3488063" y="1463269"/>
                <a:ext cx="126997" cy="82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638" y="6603"/>
                    </a:lnTo>
                    <a:lnTo>
                      <a:pt x="1993" y="8730"/>
                    </a:lnTo>
                    <a:lnTo>
                      <a:pt x="5340" y="20817"/>
                    </a:lnTo>
                    <a:lnTo>
                      <a:pt x="16419" y="21600"/>
                    </a:lnTo>
                    <a:lnTo>
                      <a:pt x="21600" y="10073"/>
                    </a:lnTo>
                    <a:lnTo>
                      <a:pt x="20404" y="3134"/>
                    </a:lnTo>
                    <a:lnTo>
                      <a:pt x="14825" y="12759"/>
                    </a:lnTo>
                    <a:lnTo>
                      <a:pt x="7652" y="14661"/>
                    </a:lnTo>
                    <a:lnTo>
                      <a:pt x="2551" y="8841"/>
                    </a:lnTo>
                    <a:lnTo>
                      <a:pt x="3587" y="3134"/>
                    </a:lnTo>
                    <a:lnTo>
                      <a:pt x="2391" y="560"/>
                    </a:lnTo>
                    <a:lnTo>
                      <a:pt x="0"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8" name="AutoShape 230" descr="AutoShape 303"/>
              <p:cNvSpPr>
                <a:spLocks/>
              </p:cNvSpPr>
              <p:nvPr/>
            </p:nvSpPr>
            <p:spPr bwMode="auto">
              <a:xfrm>
                <a:off x="2527151" y="789393"/>
                <a:ext cx="47978" cy="46211"/>
              </a:xfrm>
              <a:custGeom>
                <a:avLst/>
                <a:gdLst>
                  <a:gd name="T0" fmla="*/ 70128408 w 21600"/>
                  <a:gd name="T1" fmla="*/ 46413224 h 21600"/>
                  <a:gd name="T2" fmla="*/ 70128408 w 21600"/>
                  <a:gd name="T3" fmla="*/ 46413224 h 21600"/>
                  <a:gd name="T4" fmla="*/ 70128408 w 21600"/>
                  <a:gd name="T5" fmla="*/ 46413224 h 21600"/>
                  <a:gd name="T6" fmla="*/ 70128408 w 21600"/>
                  <a:gd name="T7" fmla="*/ 4641322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202" y="21600"/>
                    </a:moveTo>
                    <a:lnTo>
                      <a:pt x="0" y="12881"/>
                    </a:lnTo>
                    <a:lnTo>
                      <a:pt x="3422" y="8125"/>
                    </a:lnTo>
                    <a:lnTo>
                      <a:pt x="9838" y="11494"/>
                    </a:lnTo>
                    <a:lnTo>
                      <a:pt x="10479" y="2180"/>
                    </a:lnTo>
                    <a:lnTo>
                      <a:pt x="17109" y="0"/>
                    </a:lnTo>
                    <a:lnTo>
                      <a:pt x="21600" y="6936"/>
                    </a:lnTo>
                    <a:lnTo>
                      <a:pt x="18606" y="14664"/>
                    </a:lnTo>
                    <a:lnTo>
                      <a:pt x="11549" y="17240"/>
                    </a:lnTo>
                    <a:lnTo>
                      <a:pt x="6202"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39" name="AutoShape 231" descr="AutoShape 304"/>
              <p:cNvSpPr>
                <a:spLocks/>
              </p:cNvSpPr>
              <p:nvPr/>
            </p:nvSpPr>
            <p:spPr bwMode="auto">
              <a:xfrm>
                <a:off x="2556784" y="933154"/>
                <a:ext cx="74788" cy="43644"/>
              </a:xfrm>
              <a:custGeom>
                <a:avLst/>
                <a:gdLst>
                  <a:gd name="T0" fmla="*/ 2147483646 w 21600"/>
                  <a:gd name="T1" fmla="*/ 24751650 h 21600"/>
                  <a:gd name="T2" fmla="*/ 2147483646 w 21600"/>
                  <a:gd name="T3" fmla="*/ 24751650 h 21600"/>
                  <a:gd name="T4" fmla="*/ 2147483646 w 21600"/>
                  <a:gd name="T5" fmla="*/ 24751650 h 21600"/>
                  <a:gd name="T6" fmla="*/ 2147483646 w 21600"/>
                  <a:gd name="T7" fmla="*/ 24751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253"/>
                    </a:moveTo>
                    <a:lnTo>
                      <a:pt x="1230" y="8554"/>
                    </a:lnTo>
                    <a:lnTo>
                      <a:pt x="3965" y="2566"/>
                    </a:lnTo>
                    <a:lnTo>
                      <a:pt x="8203" y="642"/>
                    </a:lnTo>
                    <a:lnTo>
                      <a:pt x="12167" y="2139"/>
                    </a:lnTo>
                    <a:lnTo>
                      <a:pt x="16268" y="0"/>
                    </a:lnTo>
                    <a:lnTo>
                      <a:pt x="20780" y="3850"/>
                    </a:lnTo>
                    <a:lnTo>
                      <a:pt x="21600" y="10907"/>
                    </a:lnTo>
                    <a:lnTo>
                      <a:pt x="19413" y="19248"/>
                    </a:lnTo>
                    <a:lnTo>
                      <a:pt x="16268" y="17109"/>
                    </a:lnTo>
                    <a:lnTo>
                      <a:pt x="14901" y="21600"/>
                    </a:lnTo>
                    <a:lnTo>
                      <a:pt x="11757" y="16253"/>
                    </a:lnTo>
                    <a:lnTo>
                      <a:pt x="10116" y="20531"/>
                    </a:lnTo>
                    <a:lnTo>
                      <a:pt x="3965" y="20531"/>
                    </a:lnTo>
                    <a:lnTo>
                      <a:pt x="0" y="1625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0" name="AutoShape 232" descr="AutoShape 305"/>
              <p:cNvSpPr>
                <a:spLocks/>
              </p:cNvSpPr>
              <p:nvPr/>
            </p:nvSpPr>
            <p:spPr bwMode="auto">
              <a:xfrm>
                <a:off x="3132484" y="1313089"/>
                <a:ext cx="22579" cy="65466"/>
              </a:xfrm>
              <a:custGeom>
                <a:avLst/>
                <a:gdLst>
                  <a:gd name="T0" fmla="*/ 17589 w 21600"/>
                  <a:gd name="T1" fmla="*/ 2140943733 h 21600"/>
                  <a:gd name="T2" fmla="*/ 17589 w 21600"/>
                  <a:gd name="T3" fmla="*/ 2140943733 h 21600"/>
                  <a:gd name="T4" fmla="*/ 17589 w 21600"/>
                  <a:gd name="T5" fmla="*/ 2140943733 h 21600"/>
                  <a:gd name="T6" fmla="*/ 17589 w 21600"/>
                  <a:gd name="T7" fmla="*/ 21409437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6" y="21600"/>
                    </a:moveTo>
                    <a:lnTo>
                      <a:pt x="21600" y="11368"/>
                    </a:lnTo>
                    <a:lnTo>
                      <a:pt x="20736" y="0"/>
                    </a:lnTo>
                    <a:lnTo>
                      <a:pt x="0" y="12079"/>
                    </a:lnTo>
                    <a:lnTo>
                      <a:pt x="18576"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1" name="AutoShape 233" descr="AutoShape 306"/>
              <p:cNvSpPr>
                <a:spLocks/>
              </p:cNvSpPr>
              <p:nvPr/>
            </p:nvSpPr>
            <p:spPr bwMode="auto">
              <a:xfrm>
                <a:off x="3061932" y="1974128"/>
                <a:ext cx="105831" cy="12066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0751"/>
                    </a:moveTo>
                    <a:lnTo>
                      <a:pt x="3168" y="21600"/>
                    </a:lnTo>
                    <a:lnTo>
                      <a:pt x="5376" y="20597"/>
                    </a:lnTo>
                    <a:lnTo>
                      <a:pt x="9888" y="21214"/>
                    </a:lnTo>
                    <a:lnTo>
                      <a:pt x="18912" y="20597"/>
                    </a:lnTo>
                    <a:lnTo>
                      <a:pt x="17952" y="18746"/>
                    </a:lnTo>
                    <a:lnTo>
                      <a:pt x="19008" y="14811"/>
                    </a:lnTo>
                    <a:lnTo>
                      <a:pt x="21600" y="10260"/>
                    </a:lnTo>
                    <a:lnTo>
                      <a:pt x="21120" y="3703"/>
                    </a:lnTo>
                    <a:lnTo>
                      <a:pt x="19008" y="0"/>
                    </a:lnTo>
                    <a:lnTo>
                      <a:pt x="13632" y="1543"/>
                    </a:lnTo>
                    <a:lnTo>
                      <a:pt x="4608" y="1080"/>
                    </a:lnTo>
                    <a:lnTo>
                      <a:pt x="5664" y="7329"/>
                    </a:lnTo>
                    <a:lnTo>
                      <a:pt x="8064" y="7560"/>
                    </a:lnTo>
                    <a:lnTo>
                      <a:pt x="8352" y="9797"/>
                    </a:lnTo>
                    <a:lnTo>
                      <a:pt x="960" y="11880"/>
                    </a:lnTo>
                    <a:lnTo>
                      <a:pt x="0" y="20366"/>
                    </a:lnTo>
                    <a:lnTo>
                      <a:pt x="0" y="2075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2" name="AutoShape 234" descr="AutoShape 308"/>
              <p:cNvSpPr>
                <a:spLocks/>
              </p:cNvSpPr>
              <p:nvPr/>
            </p:nvSpPr>
            <p:spPr bwMode="auto">
              <a:xfrm>
                <a:off x="4941421" y="1799563"/>
                <a:ext cx="47978" cy="79585"/>
              </a:xfrm>
              <a:custGeom>
                <a:avLst/>
                <a:gdLst>
                  <a:gd name="T0" fmla="*/ 70128408 w 21600"/>
                  <a:gd name="T1" fmla="*/ 2147483646 h 21600"/>
                  <a:gd name="T2" fmla="*/ 70128408 w 21600"/>
                  <a:gd name="T3" fmla="*/ 2147483646 h 21600"/>
                  <a:gd name="T4" fmla="*/ 70128408 w 21600"/>
                  <a:gd name="T5" fmla="*/ 2147483646 h 21600"/>
                  <a:gd name="T6" fmla="*/ 70128408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45" y="0"/>
                    </a:moveTo>
                    <a:lnTo>
                      <a:pt x="21600" y="4297"/>
                    </a:lnTo>
                    <a:lnTo>
                      <a:pt x="11534" y="16026"/>
                    </a:lnTo>
                    <a:lnTo>
                      <a:pt x="1468" y="21600"/>
                    </a:lnTo>
                    <a:lnTo>
                      <a:pt x="0" y="14284"/>
                    </a:lnTo>
                    <a:lnTo>
                      <a:pt x="5033" y="9639"/>
                    </a:lnTo>
                    <a:lnTo>
                      <a:pt x="14260" y="6039"/>
                    </a:lnTo>
                    <a:lnTo>
                      <a:pt x="18245"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3" name="AutoShape 235" descr="AutoShape 28"/>
              <p:cNvSpPr>
                <a:spLocks/>
              </p:cNvSpPr>
              <p:nvPr/>
            </p:nvSpPr>
            <p:spPr bwMode="auto">
              <a:xfrm>
                <a:off x="2086911" y="1420908"/>
                <a:ext cx="169329" cy="16943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80" y="1203"/>
                    </a:moveTo>
                    <a:lnTo>
                      <a:pt x="21600" y="0"/>
                    </a:lnTo>
                    <a:lnTo>
                      <a:pt x="12635" y="0"/>
                    </a:lnTo>
                    <a:lnTo>
                      <a:pt x="11612" y="1476"/>
                    </a:lnTo>
                    <a:lnTo>
                      <a:pt x="8303" y="1094"/>
                    </a:lnTo>
                    <a:lnTo>
                      <a:pt x="7882" y="4320"/>
                    </a:lnTo>
                    <a:lnTo>
                      <a:pt x="6679" y="6015"/>
                    </a:lnTo>
                    <a:lnTo>
                      <a:pt x="4212" y="6945"/>
                    </a:lnTo>
                    <a:lnTo>
                      <a:pt x="3129" y="7929"/>
                    </a:lnTo>
                    <a:lnTo>
                      <a:pt x="3309" y="11648"/>
                    </a:lnTo>
                    <a:lnTo>
                      <a:pt x="1685" y="12085"/>
                    </a:lnTo>
                    <a:lnTo>
                      <a:pt x="2106" y="13780"/>
                    </a:lnTo>
                    <a:lnTo>
                      <a:pt x="903" y="14655"/>
                    </a:lnTo>
                    <a:lnTo>
                      <a:pt x="0" y="17280"/>
                    </a:lnTo>
                    <a:lnTo>
                      <a:pt x="241" y="20725"/>
                    </a:lnTo>
                    <a:lnTo>
                      <a:pt x="1203" y="21108"/>
                    </a:lnTo>
                    <a:lnTo>
                      <a:pt x="5235" y="21600"/>
                    </a:lnTo>
                    <a:lnTo>
                      <a:pt x="7641" y="21600"/>
                    </a:lnTo>
                    <a:lnTo>
                      <a:pt x="7882" y="17882"/>
                    </a:lnTo>
                    <a:lnTo>
                      <a:pt x="8544" y="15804"/>
                    </a:lnTo>
                    <a:lnTo>
                      <a:pt x="10228" y="14491"/>
                    </a:lnTo>
                    <a:lnTo>
                      <a:pt x="12635" y="15093"/>
                    </a:lnTo>
                    <a:lnTo>
                      <a:pt x="12635" y="6726"/>
                    </a:lnTo>
                    <a:lnTo>
                      <a:pt x="19253" y="6234"/>
                    </a:lnTo>
                    <a:lnTo>
                      <a:pt x="20397" y="4703"/>
                    </a:lnTo>
                    <a:lnTo>
                      <a:pt x="21480" y="120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4" name="AutoShape 236" descr="AutoShape 29"/>
              <p:cNvSpPr>
                <a:spLocks/>
              </p:cNvSpPr>
              <p:nvPr/>
            </p:nvSpPr>
            <p:spPr bwMode="auto">
              <a:xfrm>
                <a:off x="537602" y="1754639"/>
                <a:ext cx="40923" cy="26958"/>
              </a:xfrm>
              <a:custGeom>
                <a:avLst/>
                <a:gdLst>
                  <a:gd name="T0" fmla="*/ 12192210 w 21600"/>
                  <a:gd name="T1" fmla="*/ 123596 h 21600"/>
                  <a:gd name="T2" fmla="*/ 12192210 w 21600"/>
                  <a:gd name="T3" fmla="*/ 123596 h 21600"/>
                  <a:gd name="T4" fmla="*/ 12192210 w 21600"/>
                  <a:gd name="T5" fmla="*/ 123596 h 21600"/>
                  <a:gd name="T6" fmla="*/ 12192210 w 21600"/>
                  <a:gd name="T7" fmla="*/ 123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20864" y="1045"/>
                    </a:lnTo>
                    <a:lnTo>
                      <a:pt x="8100" y="0"/>
                    </a:lnTo>
                    <a:lnTo>
                      <a:pt x="0" y="5226"/>
                    </a:lnTo>
                    <a:lnTo>
                      <a:pt x="2160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5" name="AutoShape 237" descr="AutoShape 30"/>
              <p:cNvSpPr>
                <a:spLocks/>
              </p:cNvSpPr>
              <p:nvPr/>
            </p:nvSpPr>
            <p:spPr bwMode="auto">
              <a:xfrm>
                <a:off x="870605" y="1618578"/>
                <a:ext cx="62088" cy="53914"/>
              </a:xfrm>
              <a:custGeom>
                <a:avLst/>
                <a:gdLst>
                  <a:gd name="T0" fmla="*/ 1195405283 w 21600"/>
                  <a:gd name="T1" fmla="*/ 253016984 h 21600"/>
                  <a:gd name="T2" fmla="*/ 1195405283 w 21600"/>
                  <a:gd name="T3" fmla="*/ 253016984 h 21600"/>
                  <a:gd name="T4" fmla="*/ 1195405283 w 21600"/>
                  <a:gd name="T5" fmla="*/ 253016984 h 21600"/>
                  <a:gd name="T6" fmla="*/ 1195405283 w 21600"/>
                  <a:gd name="T7" fmla="*/ 2530169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283" y="691"/>
                    </a:moveTo>
                    <a:lnTo>
                      <a:pt x="13126" y="7430"/>
                    </a:lnTo>
                    <a:lnTo>
                      <a:pt x="16283" y="11405"/>
                    </a:lnTo>
                    <a:lnTo>
                      <a:pt x="11797" y="14342"/>
                    </a:lnTo>
                    <a:lnTo>
                      <a:pt x="0" y="14342"/>
                    </a:lnTo>
                    <a:lnTo>
                      <a:pt x="1828" y="20390"/>
                    </a:lnTo>
                    <a:lnTo>
                      <a:pt x="10468" y="21082"/>
                    </a:lnTo>
                    <a:lnTo>
                      <a:pt x="18942" y="21600"/>
                    </a:lnTo>
                    <a:lnTo>
                      <a:pt x="21600" y="15552"/>
                    </a:lnTo>
                    <a:lnTo>
                      <a:pt x="21600" y="0"/>
                    </a:lnTo>
                    <a:lnTo>
                      <a:pt x="16283" y="69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6" name="AutoShape 238" descr="AutoShape 34"/>
              <p:cNvSpPr>
                <a:spLocks/>
              </p:cNvSpPr>
              <p:nvPr/>
            </p:nvSpPr>
            <p:spPr bwMode="auto">
              <a:xfrm>
                <a:off x="-1" y="1324643"/>
                <a:ext cx="610979" cy="4197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18" y="8248"/>
                    </a:moveTo>
                    <a:lnTo>
                      <a:pt x="12870" y="8248"/>
                    </a:lnTo>
                    <a:lnTo>
                      <a:pt x="12671" y="6863"/>
                    </a:lnTo>
                    <a:lnTo>
                      <a:pt x="12022" y="6423"/>
                    </a:lnTo>
                    <a:lnTo>
                      <a:pt x="11806" y="4927"/>
                    </a:lnTo>
                    <a:lnTo>
                      <a:pt x="11357" y="4157"/>
                    </a:lnTo>
                    <a:lnTo>
                      <a:pt x="10559" y="3387"/>
                    </a:lnTo>
                    <a:lnTo>
                      <a:pt x="10309" y="4773"/>
                    </a:lnTo>
                    <a:lnTo>
                      <a:pt x="9511" y="4773"/>
                    </a:lnTo>
                    <a:lnTo>
                      <a:pt x="9112" y="3123"/>
                    </a:lnTo>
                    <a:lnTo>
                      <a:pt x="8663" y="2947"/>
                    </a:lnTo>
                    <a:lnTo>
                      <a:pt x="8597" y="1980"/>
                    </a:lnTo>
                    <a:lnTo>
                      <a:pt x="8015" y="1826"/>
                    </a:lnTo>
                    <a:lnTo>
                      <a:pt x="7732" y="770"/>
                    </a:lnTo>
                    <a:lnTo>
                      <a:pt x="7217" y="1298"/>
                    </a:lnTo>
                    <a:lnTo>
                      <a:pt x="6552" y="1364"/>
                    </a:lnTo>
                    <a:lnTo>
                      <a:pt x="6418" y="1980"/>
                    </a:lnTo>
                    <a:lnTo>
                      <a:pt x="5321" y="1980"/>
                    </a:lnTo>
                    <a:lnTo>
                      <a:pt x="4456" y="2420"/>
                    </a:lnTo>
                    <a:lnTo>
                      <a:pt x="3276" y="2090"/>
                    </a:lnTo>
                    <a:lnTo>
                      <a:pt x="2478" y="1034"/>
                    </a:lnTo>
                    <a:lnTo>
                      <a:pt x="1829" y="682"/>
                    </a:lnTo>
                    <a:lnTo>
                      <a:pt x="1630" y="66"/>
                    </a:lnTo>
                    <a:lnTo>
                      <a:pt x="0" y="0"/>
                    </a:lnTo>
                    <a:lnTo>
                      <a:pt x="116" y="2508"/>
                    </a:lnTo>
                    <a:lnTo>
                      <a:pt x="848" y="3629"/>
                    </a:lnTo>
                    <a:lnTo>
                      <a:pt x="1497" y="5037"/>
                    </a:lnTo>
                    <a:lnTo>
                      <a:pt x="1314" y="5983"/>
                    </a:lnTo>
                    <a:lnTo>
                      <a:pt x="915" y="6357"/>
                    </a:lnTo>
                    <a:lnTo>
                      <a:pt x="2145" y="7655"/>
                    </a:lnTo>
                    <a:lnTo>
                      <a:pt x="2993" y="8534"/>
                    </a:lnTo>
                    <a:lnTo>
                      <a:pt x="3143" y="10162"/>
                    </a:lnTo>
                    <a:lnTo>
                      <a:pt x="4589" y="12252"/>
                    </a:lnTo>
                    <a:lnTo>
                      <a:pt x="5171" y="12252"/>
                    </a:lnTo>
                    <a:lnTo>
                      <a:pt x="4772" y="10690"/>
                    </a:lnTo>
                    <a:lnTo>
                      <a:pt x="4124" y="8952"/>
                    </a:lnTo>
                    <a:lnTo>
                      <a:pt x="3608" y="7193"/>
                    </a:lnTo>
                    <a:lnTo>
                      <a:pt x="2694" y="5741"/>
                    </a:lnTo>
                    <a:lnTo>
                      <a:pt x="2079" y="4333"/>
                    </a:lnTo>
                    <a:lnTo>
                      <a:pt x="1630" y="3123"/>
                    </a:lnTo>
                    <a:lnTo>
                      <a:pt x="1630" y="1496"/>
                    </a:lnTo>
                    <a:lnTo>
                      <a:pt x="2145" y="1892"/>
                    </a:lnTo>
                    <a:lnTo>
                      <a:pt x="2744" y="2793"/>
                    </a:lnTo>
                    <a:lnTo>
                      <a:pt x="3342" y="3387"/>
                    </a:lnTo>
                    <a:lnTo>
                      <a:pt x="3459" y="5301"/>
                    </a:lnTo>
                    <a:lnTo>
                      <a:pt x="4074" y="6071"/>
                    </a:lnTo>
                    <a:lnTo>
                      <a:pt x="4656" y="7391"/>
                    </a:lnTo>
                    <a:lnTo>
                      <a:pt x="5105" y="7721"/>
                    </a:lnTo>
                    <a:lnTo>
                      <a:pt x="5055" y="8776"/>
                    </a:lnTo>
                    <a:lnTo>
                      <a:pt x="5770" y="9128"/>
                    </a:lnTo>
                    <a:lnTo>
                      <a:pt x="5836" y="10360"/>
                    </a:lnTo>
                    <a:lnTo>
                      <a:pt x="6751" y="10954"/>
                    </a:lnTo>
                    <a:lnTo>
                      <a:pt x="6751" y="11812"/>
                    </a:lnTo>
                    <a:lnTo>
                      <a:pt x="7350" y="11900"/>
                    </a:lnTo>
                    <a:lnTo>
                      <a:pt x="7400" y="13198"/>
                    </a:lnTo>
                    <a:lnTo>
                      <a:pt x="7732" y="14319"/>
                    </a:lnTo>
                    <a:lnTo>
                      <a:pt x="7466" y="15375"/>
                    </a:lnTo>
                    <a:lnTo>
                      <a:pt x="8198" y="15991"/>
                    </a:lnTo>
                    <a:lnTo>
                      <a:pt x="12338" y="19554"/>
                    </a:lnTo>
                    <a:lnTo>
                      <a:pt x="14450" y="20434"/>
                    </a:lnTo>
                    <a:lnTo>
                      <a:pt x="15165" y="19818"/>
                    </a:lnTo>
                    <a:lnTo>
                      <a:pt x="15764" y="20148"/>
                    </a:lnTo>
                    <a:lnTo>
                      <a:pt x="16612" y="20588"/>
                    </a:lnTo>
                    <a:lnTo>
                      <a:pt x="17177" y="21600"/>
                    </a:lnTo>
                    <a:lnTo>
                      <a:pt x="17509" y="20368"/>
                    </a:lnTo>
                    <a:lnTo>
                      <a:pt x="18175" y="20104"/>
                    </a:lnTo>
                    <a:lnTo>
                      <a:pt x="18308" y="18895"/>
                    </a:lnTo>
                    <a:lnTo>
                      <a:pt x="19472" y="18191"/>
                    </a:lnTo>
                    <a:lnTo>
                      <a:pt x="19871" y="18037"/>
                    </a:lnTo>
                    <a:lnTo>
                      <a:pt x="20785" y="17311"/>
                    </a:lnTo>
                    <a:lnTo>
                      <a:pt x="21351" y="16431"/>
                    </a:lnTo>
                    <a:lnTo>
                      <a:pt x="21267" y="15133"/>
                    </a:lnTo>
                    <a:lnTo>
                      <a:pt x="21600" y="14847"/>
                    </a:lnTo>
                    <a:lnTo>
                      <a:pt x="21417" y="13835"/>
                    </a:lnTo>
                    <a:lnTo>
                      <a:pt x="19771" y="13637"/>
                    </a:lnTo>
                    <a:lnTo>
                      <a:pt x="19039" y="14429"/>
                    </a:lnTo>
                    <a:lnTo>
                      <a:pt x="18258" y="16519"/>
                    </a:lnTo>
                    <a:lnTo>
                      <a:pt x="17077" y="16959"/>
                    </a:lnTo>
                    <a:lnTo>
                      <a:pt x="15431" y="17025"/>
                    </a:lnTo>
                    <a:lnTo>
                      <a:pt x="14167" y="15903"/>
                    </a:lnTo>
                    <a:lnTo>
                      <a:pt x="13801" y="13022"/>
                    </a:lnTo>
                    <a:lnTo>
                      <a:pt x="13402" y="11042"/>
                    </a:lnTo>
                    <a:lnTo>
                      <a:pt x="13718" y="9546"/>
                    </a:lnTo>
                    <a:lnTo>
                      <a:pt x="13918" y="824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7" name="AutoShape 239" descr="AutoShape 35"/>
              <p:cNvSpPr>
                <a:spLocks/>
              </p:cNvSpPr>
              <p:nvPr/>
            </p:nvSpPr>
            <p:spPr bwMode="auto">
              <a:xfrm>
                <a:off x="537602" y="1714845"/>
                <a:ext cx="143929" cy="667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77" y="3366"/>
                    </a:moveTo>
                    <a:lnTo>
                      <a:pt x="2885" y="8836"/>
                    </a:lnTo>
                    <a:lnTo>
                      <a:pt x="633" y="8836"/>
                    </a:lnTo>
                    <a:lnTo>
                      <a:pt x="0" y="15008"/>
                    </a:lnTo>
                    <a:lnTo>
                      <a:pt x="2322" y="12904"/>
                    </a:lnTo>
                    <a:lnTo>
                      <a:pt x="5980" y="13325"/>
                    </a:lnTo>
                    <a:lnTo>
                      <a:pt x="6192" y="21600"/>
                    </a:lnTo>
                    <a:lnTo>
                      <a:pt x="9287" y="18094"/>
                    </a:lnTo>
                    <a:lnTo>
                      <a:pt x="13438" y="17532"/>
                    </a:lnTo>
                    <a:lnTo>
                      <a:pt x="14635" y="10940"/>
                    </a:lnTo>
                    <a:lnTo>
                      <a:pt x="19630" y="11361"/>
                    </a:lnTo>
                    <a:lnTo>
                      <a:pt x="21600" y="6452"/>
                    </a:lnTo>
                    <a:lnTo>
                      <a:pt x="18223" y="4208"/>
                    </a:lnTo>
                    <a:lnTo>
                      <a:pt x="16253" y="281"/>
                    </a:lnTo>
                    <a:lnTo>
                      <a:pt x="10976" y="281"/>
                    </a:lnTo>
                    <a:lnTo>
                      <a:pt x="9076" y="3647"/>
                    </a:lnTo>
                    <a:lnTo>
                      <a:pt x="7528" y="0"/>
                    </a:lnTo>
                    <a:lnTo>
                      <a:pt x="5347" y="2805"/>
                    </a:lnTo>
                    <a:lnTo>
                      <a:pt x="3377" y="3366"/>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8" name="AutoShape 240" descr="AutoShape 37"/>
              <p:cNvSpPr>
                <a:spLocks/>
              </p:cNvSpPr>
              <p:nvPr/>
            </p:nvSpPr>
            <p:spPr bwMode="auto">
              <a:xfrm>
                <a:off x="578521" y="1748220"/>
                <a:ext cx="97364" cy="847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027" y="329"/>
                    </a:moveTo>
                    <a:lnTo>
                      <a:pt x="12583" y="0"/>
                    </a:lnTo>
                    <a:lnTo>
                      <a:pt x="10800" y="5153"/>
                    </a:lnTo>
                    <a:lnTo>
                      <a:pt x="4614" y="5592"/>
                    </a:lnTo>
                    <a:lnTo>
                      <a:pt x="0" y="8333"/>
                    </a:lnTo>
                    <a:lnTo>
                      <a:pt x="2621" y="10855"/>
                    </a:lnTo>
                    <a:lnTo>
                      <a:pt x="5033" y="17324"/>
                    </a:lnTo>
                    <a:lnTo>
                      <a:pt x="8493" y="21161"/>
                    </a:lnTo>
                    <a:lnTo>
                      <a:pt x="18769" y="21600"/>
                    </a:lnTo>
                    <a:lnTo>
                      <a:pt x="20027" y="6469"/>
                    </a:lnTo>
                    <a:lnTo>
                      <a:pt x="21600" y="2631"/>
                    </a:lnTo>
                    <a:lnTo>
                      <a:pt x="20027" y="32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49" name="AutoShape 241" descr="AutoShape 38"/>
              <p:cNvSpPr>
                <a:spLocks/>
              </p:cNvSpPr>
              <p:nvPr/>
            </p:nvSpPr>
            <p:spPr bwMode="auto">
              <a:xfrm>
                <a:off x="1192784" y="3364955"/>
                <a:ext cx="60678" cy="51346"/>
              </a:xfrm>
              <a:custGeom>
                <a:avLst/>
                <a:gdLst>
                  <a:gd name="T0" fmla="*/ 928485053 w 21600"/>
                  <a:gd name="T1" fmla="*/ 147912180 h 21600"/>
                  <a:gd name="T2" fmla="*/ 928485053 w 21600"/>
                  <a:gd name="T3" fmla="*/ 147912180 h 21600"/>
                  <a:gd name="T4" fmla="*/ 928485053 w 21600"/>
                  <a:gd name="T5" fmla="*/ 147912180 h 21600"/>
                  <a:gd name="T6" fmla="*/ 928485053 w 21600"/>
                  <a:gd name="T7" fmla="*/ 147912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030"/>
                    </a:moveTo>
                    <a:lnTo>
                      <a:pt x="5151" y="0"/>
                    </a:lnTo>
                    <a:lnTo>
                      <a:pt x="6480" y="357"/>
                    </a:lnTo>
                    <a:lnTo>
                      <a:pt x="11797" y="6783"/>
                    </a:lnTo>
                    <a:lnTo>
                      <a:pt x="21600" y="15174"/>
                    </a:lnTo>
                    <a:lnTo>
                      <a:pt x="10468" y="14460"/>
                    </a:lnTo>
                    <a:lnTo>
                      <a:pt x="7809" y="21600"/>
                    </a:lnTo>
                    <a:lnTo>
                      <a:pt x="0" y="180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0" name="AutoShape 242" descr="AutoShape 39"/>
              <p:cNvSpPr>
                <a:spLocks/>
              </p:cNvSpPr>
              <p:nvPr/>
            </p:nvSpPr>
            <p:spPr bwMode="auto">
              <a:xfrm>
                <a:off x="965141" y="2568423"/>
                <a:ext cx="359816" cy="74575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48" y="731"/>
                    </a:moveTo>
                    <a:lnTo>
                      <a:pt x="4766" y="0"/>
                    </a:lnTo>
                    <a:lnTo>
                      <a:pt x="5950" y="434"/>
                    </a:lnTo>
                    <a:lnTo>
                      <a:pt x="7529" y="682"/>
                    </a:lnTo>
                    <a:lnTo>
                      <a:pt x="9080" y="136"/>
                    </a:lnTo>
                    <a:lnTo>
                      <a:pt x="9841" y="533"/>
                    </a:lnTo>
                    <a:lnTo>
                      <a:pt x="11082" y="781"/>
                    </a:lnTo>
                    <a:lnTo>
                      <a:pt x="11449" y="1029"/>
                    </a:lnTo>
                    <a:lnTo>
                      <a:pt x="12266" y="1165"/>
                    </a:lnTo>
                    <a:lnTo>
                      <a:pt x="12971" y="1475"/>
                    </a:lnTo>
                    <a:lnTo>
                      <a:pt x="13366" y="1834"/>
                    </a:lnTo>
                    <a:lnTo>
                      <a:pt x="15199" y="1946"/>
                    </a:lnTo>
                    <a:lnTo>
                      <a:pt x="15566" y="2070"/>
                    </a:lnTo>
                    <a:lnTo>
                      <a:pt x="15989" y="2255"/>
                    </a:lnTo>
                    <a:lnTo>
                      <a:pt x="15481" y="3086"/>
                    </a:lnTo>
                    <a:lnTo>
                      <a:pt x="15199" y="3606"/>
                    </a:lnTo>
                    <a:lnTo>
                      <a:pt x="19231" y="3643"/>
                    </a:lnTo>
                    <a:lnTo>
                      <a:pt x="19344" y="3346"/>
                    </a:lnTo>
                    <a:lnTo>
                      <a:pt x="20134" y="3110"/>
                    </a:lnTo>
                    <a:lnTo>
                      <a:pt x="20726" y="2652"/>
                    </a:lnTo>
                    <a:lnTo>
                      <a:pt x="20895" y="3259"/>
                    </a:lnTo>
                    <a:lnTo>
                      <a:pt x="21572" y="3259"/>
                    </a:lnTo>
                    <a:lnTo>
                      <a:pt x="21600" y="3718"/>
                    </a:lnTo>
                    <a:lnTo>
                      <a:pt x="20698" y="3767"/>
                    </a:lnTo>
                    <a:lnTo>
                      <a:pt x="20021" y="4151"/>
                    </a:lnTo>
                    <a:lnTo>
                      <a:pt x="19372" y="4275"/>
                    </a:lnTo>
                    <a:lnTo>
                      <a:pt x="18752" y="4697"/>
                    </a:lnTo>
                    <a:lnTo>
                      <a:pt x="17991" y="5044"/>
                    </a:lnTo>
                    <a:lnTo>
                      <a:pt x="17427" y="5465"/>
                    </a:lnTo>
                    <a:lnTo>
                      <a:pt x="16750" y="5874"/>
                    </a:lnTo>
                    <a:lnTo>
                      <a:pt x="16045" y="6407"/>
                    </a:lnTo>
                    <a:lnTo>
                      <a:pt x="15848" y="7014"/>
                    </a:lnTo>
                    <a:lnTo>
                      <a:pt x="15989" y="7944"/>
                    </a:lnTo>
                    <a:lnTo>
                      <a:pt x="16355" y="8588"/>
                    </a:lnTo>
                    <a:lnTo>
                      <a:pt x="16947" y="8514"/>
                    </a:lnTo>
                    <a:lnTo>
                      <a:pt x="16834" y="8799"/>
                    </a:lnTo>
                    <a:lnTo>
                      <a:pt x="17511" y="8898"/>
                    </a:lnTo>
                    <a:lnTo>
                      <a:pt x="18216" y="8985"/>
                    </a:lnTo>
                    <a:lnTo>
                      <a:pt x="18273" y="9790"/>
                    </a:lnTo>
                    <a:lnTo>
                      <a:pt x="18949" y="9914"/>
                    </a:lnTo>
                    <a:lnTo>
                      <a:pt x="18780" y="10682"/>
                    </a:lnTo>
                    <a:lnTo>
                      <a:pt x="17991" y="10893"/>
                    </a:lnTo>
                    <a:lnTo>
                      <a:pt x="16947" y="10943"/>
                    </a:lnTo>
                    <a:lnTo>
                      <a:pt x="16609" y="11327"/>
                    </a:lnTo>
                    <a:lnTo>
                      <a:pt x="15876" y="11376"/>
                    </a:lnTo>
                    <a:lnTo>
                      <a:pt x="13507" y="11575"/>
                    </a:lnTo>
                    <a:lnTo>
                      <a:pt x="12717" y="11624"/>
                    </a:lnTo>
                    <a:lnTo>
                      <a:pt x="12323" y="11822"/>
                    </a:lnTo>
                    <a:lnTo>
                      <a:pt x="12577" y="12430"/>
                    </a:lnTo>
                    <a:lnTo>
                      <a:pt x="12661" y="13161"/>
                    </a:lnTo>
                    <a:lnTo>
                      <a:pt x="11308" y="13384"/>
                    </a:lnTo>
                    <a:lnTo>
                      <a:pt x="9334" y="12901"/>
                    </a:lnTo>
                    <a:lnTo>
                      <a:pt x="9052" y="13545"/>
                    </a:lnTo>
                    <a:lnTo>
                      <a:pt x="10039" y="13830"/>
                    </a:lnTo>
                    <a:lnTo>
                      <a:pt x="10349" y="14189"/>
                    </a:lnTo>
                    <a:lnTo>
                      <a:pt x="10631" y="14660"/>
                    </a:lnTo>
                    <a:lnTo>
                      <a:pt x="9559" y="15255"/>
                    </a:lnTo>
                    <a:lnTo>
                      <a:pt x="9080" y="15986"/>
                    </a:lnTo>
                    <a:lnTo>
                      <a:pt x="8290" y="16135"/>
                    </a:lnTo>
                    <a:lnTo>
                      <a:pt x="8149" y="16432"/>
                    </a:lnTo>
                    <a:lnTo>
                      <a:pt x="7303" y="16556"/>
                    </a:lnTo>
                    <a:lnTo>
                      <a:pt x="7021" y="17337"/>
                    </a:lnTo>
                    <a:lnTo>
                      <a:pt x="8967" y="17721"/>
                    </a:lnTo>
                    <a:lnTo>
                      <a:pt x="9080" y="18093"/>
                    </a:lnTo>
                    <a:lnTo>
                      <a:pt x="9052" y="18440"/>
                    </a:lnTo>
                    <a:lnTo>
                      <a:pt x="8290" y="18675"/>
                    </a:lnTo>
                    <a:lnTo>
                      <a:pt x="7811" y="19022"/>
                    </a:lnTo>
                    <a:lnTo>
                      <a:pt x="7867" y="19952"/>
                    </a:lnTo>
                    <a:lnTo>
                      <a:pt x="6909" y="20063"/>
                    </a:lnTo>
                    <a:lnTo>
                      <a:pt x="6232" y="20274"/>
                    </a:lnTo>
                    <a:lnTo>
                      <a:pt x="6316" y="20794"/>
                    </a:lnTo>
                    <a:lnTo>
                      <a:pt x="6175" y="21526"/>
                    </a:lnTo>
                    <a:lnTo>
                      <a:pt x="2284" y="21600"/>
                    </a:lnTo>
                    <a:lnTo>
                      <a:pt x="2002" y="20794"/>
                    </a:lnTo>
                    <a:lnTo>
                      <a:pt x="902" y="20509"/>
                    </a:lnTo>
                    <a:lnTo>
                      <a:pt x="677" y="18787"/>
                    </a:lnTo>
                    <a:lnTo>
                      <a:pt x="1382" y="18675"/>
                    </a:lnTo>
                    <a:lnTo>
                      <a:pt x="1607" y="18192"/>
                    </a:lnTo>
                    <a:lnTo>
                      <a:pt x="1664" y="15838"/>
                    </a:lnTo>
                    <a:lnTo>
                      <a:pt x="1100" y="15168"/>
                    </a:lnTo>
                    <a:lnTo>
                      <a:pt x="1072" y="14227"/>
                    </a:lnTo>
                    <a:lnTo>
                      <a:pt x="733" y="13198"/>
                    </a:lnTo>
                    <a:lnTo>
                      <a:pt x="141" y="12653"/>
                    </a:lnTo>
                    <a:lnTo>
                      <a:pt x="282" y="12182"/>
                    </a:lnTo>
                    <a:lnTo>
                      <a:pt x="1213" y="11661"/>
                    </a:lnTo>
                    <a:lnTo>
                      <a:pt x="0" y="10509"/>
                    </a:lnTo>
                    <a:lnTo>
                      <a:pt x="959" y="9864"/>
                    </a:lnTo>
                    <a:lnTo>
                      <a:pt x="1495" y="9480"/>
                    </a:lnTo>
                    <a:lnTo>
                      <a:pt x="959" y="9183"/>
                    </a:lnTo>
                    <a:lnTo>
                      <a:pt x="959" y="8328"/>
                    </a:lnTo>
                    <a:lnTo>
                      <a:pt x="1664" y="8253"/>
                    </a:lnTo>
                    <a:lnTo>
                      <a:pt x="1579" y="7559"/>
                    </a:lnTo>
                    <a:lnTo>
                      <a:pt x="959" y="7473"/>
                    </a:lnTo>
                    <a:lnTo>
                      <a:pt x="818" y="6506"/>
                    </a:lnTo>
                    <a:lnTo>
                      <a:pt x="1466" y="6283"/>
                    </a:lnTo>
                    <a:lnTo>
                      <a:pt x="1354" y="5824"/>
                    </a:lnTo>
                    <a:lnTo>
                      <a:pt x="1015" y="4845"/>
                    </a:lnTo>
                    <a:lnTo>
                      <a:pt x="1495" y="4486"/>
                    </a:lnTo>
                    <a:lnTo>
                      <a:pt x="1664" y="3941"/>
                    </a:lnTo>
                    <a:lnTo>
                      <a:pt x="2453" y="3668"/>
                    </a:lnTo>
                    <a:lnTo>
                      <a:pt x="2904" y="3160"/>
                    </a:lnTo>
                    <a:lnTo>
                      <a:pt x="2256" y="2739"/>
                    </a:lnTo>
                    <a:lnTo>
                      <a:pt x="2961" y="2317"/>
                    </a:lnTo>
                    <a:lnTo>
                      <a:pt x="3017" y="1586"/>
                    </a:lnTo>
                    <a:lnTo>
                      <a:pt x="3835" y="1462"/>
                    </a:lnTo>
                    <a:lnTo>
                      <a:pt x="3948" y="73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1" name="AutoShape 243" descr="AutoShape 40"/>
              <p:cNvSpPr>
                <a:spLocks/>
              </p:cNvSpPr>
              <p:nvPr/>
            </p:nvSpPr>
            <p:spPr bwMode="auto">
              <a:xfrm>
                <a:off x="1116122" y="2502958"/>
                <a:ext cx="194727" cy="1912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13" y="10462"/>
                    </a:moveTo>
                    <a:lnTo>
                      <a:pt x="4393" y="11427"/>
                    </a:lnTo>
                    <a:lnTo>
                      <a:pt x="5910" y="11957"/>
                    </a:lnTo>
                    <a:lnTo>
                      <a:pt x="7217" y="13162"/>
                    </a:lnTo>
                    <a:lnTo>
                      <a:pt x="7950" y="14561"/>
                    </a:lnTo>
                    <a:lnTo>
                      <a:pt x="11349" y="14995"/>
                    </a:lnTo>
                    <a:lnTo>
                      <a:pt x="12029" y="15477"/>
                    </a:lnTo>
                    <a:lnTo>
                      <a:pt x="12814" y="16200"/>
                    </a:lnTo>
                    <a:lnTo>
                      <a:pt x="11872" y="19430"/>
                    </a:lnTo>
                    <a:lnTo>
                      <a:pt x="11349" y="21455"/>
                    </a:lnTo>
                    <a:lnTo>
                      <a:pt x="18828" y="21600"/>
                    </a:lnTo>
                    <a:lnTo>
                      <a:pt x="19037" y="20443"/>
                    </a:lnTo>
                    <a:lnTo>
                      <a:pt x="20502" y="19527"/>
                    </a:lnTo>
                    <a:lnTo>
                      <a:pt x="21600" y="17743"/>
                    </a:lnTo>
                    <a:lnTo>
                      <a:pt x="21286" y="17261"/>
                    </a:lnTo>
                    <a:lnTo>
                      <a:pt x="20815" y="11475"/>
                    </a:lnTo>
                    <a:lnTo>
                      <a:pt x="18723" y="11282"/>
                    </a:lnTo>
                    <a:lnTo>
                      <a:pt x="18514" y="8775"/>
                    </a:lnTo>
                    <a:lnTo>
                      <a:pt x="16213" y="8630"/>
                    </a:lnTo>
                    <a:lnTo>
                      <a:pt x="14958" y="8148"/>
                    </a:lnTo>
                    <a:lnTo>
                      <a:pt x="14383" y="6991"/>
                    </a:lnTo>
                    <a:lnTo>
                      <a:pt x="12186" y="6654"/>
                    </a:lnTo>
                    <a:lnTo>
                      <a:pt x="12029" y="4773"/>
                    </a:lnTo>
                    <a:lnTo>
                      <a:pt x="10355" y="4146"/>
                    </a:lnTo>
                    <a:lnTo>
                      <a:pt x="10146" y="2507"/>
                    </a:lnTo>
                    <a:lnTo>
                      <a:pt x="9100" y="964"/>
                    </a:lnTo>
                    <a:lnTo>
                      <a:pt x="6224" y="0"/>
                    </a:lnTo>
                    <a:lnTo>
                      <a:pt x="4341" y="1302"/>
                    </a:lnTo>
                    <a:lnTo>
                      <a:pt x="1621" y="2266"/>
                    </a:lnTo>
                    <a:lnTo>
                      <a:pt x="837" y="4146"/>
                    </a:lnTo>
                    <a:lnTo>
                      <a:pt x="0" y="7955"/>
                    </a:lnTo>
                    <a:lnTo>
                      <a:pt x="1412" y="9498"/>
                    </a:lnTo>
                    <a:lnTo>
                      <a:pt x="3713" y="1046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2" name="AutoShape 244" descr="AutoShape 41"/>
              <p:cNvSpPr>
                <a:spLocks/>
              </p:cNvSpPr>
              <p:nvPr/>
            </p:nvSpPr>
            <p:spPr bwMode="auto">
              <a:xfrm>
                <a:off x="787354" y="1654519"/>
                <a:ext cx="49390" cy="23108"/>
              </a:xfrm>
              <a:custGeom>
                <a:avLst/>
                <a:gdLst>
                  <a:gd name="T0" fmla="*/ 96485411 w 21600"/>
                  <a:gd name="T1" fmla="*/ 22690 h 21600"/>
                  <a:gd name="T2" fmla="*/ 96485411 w 21600"/>
                  <a:gd name="T3" fmla="*/ 22690 h 21600"/>
                  <a:gd name="T4" fmla="*/ 96485411 w 21600"/>
                  <a:gd name="T5" fmla="*/ 22690 h 21600"/>
                  <a:gd name="T6" fmla="*/ 96485411 w 21600"/>
                  <a:gd name="T7" fmla="*/ 226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687" y="0"/>
                    </a:moveTo>
                    <a:lnTo>
                      <a:pt x="13042" y="0"/>
                    </a:lnTo>
                    <a:lnTo>
                      <a:pt x="21600" y="7855"/>
                    </a:lnTo>
                    <a:lnTo>
                      <a:pt x="18543" y="20029"/>
                    </a:lnTo>
                    <a:lnTo>
                      <a:pt x="7132" y="21600"/>
                    </a:lnTo>
                    <a:lnTo>
                      <a:pt x="0" y="12175"/>
                    </a:lnTo>
                    <a:lnTo>
                      <a:pt x="468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3" name="AutoShape 245" descr="AutoShape 42"/>
              <p:cNvSpPr>
                <a:spLocks/>
              </p:cNvSpPr>
              <p:nvPr/>
            </p:nvSpPr>
            <p:spPr bwMode="auto">
              <a:xfrm>
                <a:off x="924222" y="1618578"/>
                <a:ext cx="83254" cy="53914"/>
              </a:xfrm>
              <a:custGeom>
                <a:avLst/>
                <a:gdLst>
                  <a:gd name="T0" fmla="*/ 2147483646 w 21600"/>
                  <a:gd name="T1" fmla="*/ 253016984 h 21600"/>
                  <a:gd name="T2" fmla="*/ 2147483646 w 21600"/>
                  <a:gd name="T3" fmla="*/ 253016984 h 21600"/>
                  <a:gd name="T4" fmla="*/ 2147483646 w 21600"/>
                  <a:gd name="T5" fmla="*/ 253016984 h 21600"/>
                  <a:gd name="T6" fmla="*/ 2147483646 w 21600"/>
                  <a:gd name="T7" fmla="*/ 2530169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964" y="15552"/>
                    </a:lnTo>
                    <a:lnTo>
                      <a:pt x="1964" y="0"/>
                    </a:lnTo>
                    <a:lnTo>
                      <a:pt x="7118" y="1210"/>
                    </a:lnTo>
                    <a:lnTo>
                      <a:pt x="8959" y="4666"/>
                    </a:lnTo>
                    <a:lnTo>
                      <a:pt x="11414" y="6048"/>
                    </a:lnTo>
                    <a:lnTo>
                      <a:pt x="13868" y="6048"/>
                    </a:lnTo>
                    <a:lnTo>
                      <a:pt x="14850" y="11232"/>
                    </a:lnTo>
                    <a:lnTo>
                      <a:pt x="17673" y="13133"/>
                    </a:lnTo>
                    <a:lnTo>
                      <a:pt x="21600" y="16934"/>
                    </a:lnTo>
                    <a:lnTo>
                      <a:pt x="20250" y="20390"/>
                    </a:lnTo>
                    <a:lnTo>
                      <a:pt x="15095" y="20736"/>
                    </a:lnTo>
                    <a:lnTo>
                      <a:pt x="7118" y="20390"/>
                    </a:lnTo>
                    <a:lnTo>
                      <a:pt x="0" y="216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4" name="AutoShape 246" descr="AutoShape 43"/>
              <p:cNvSpPr>
                <a:spLocks/>
              </p:cNvSpPr>
              <p:nvPr/>
            </p:nvSpPr>
            <p:spPr bwMode="auto">
              <a:xfrm>
                <a:off x="1022995" y="1655803"/>
                <a:ext cx="33869" cy="20540"/>
              </a:xfrm>
              <a:custGeom>
                <a:avLst/>
                <a:gdLst>
                  <a:gd name="T0" fmla="*/ 1521491 w 21600"/>
                  <a:gd name="T1" fmla="*/ 6210 h 21600"/>
                  <a:gd name="T2" fmla="*/ 1521491 w 21600"/>
                  <a:gd name="T3" fmla="*/ 6210 h 21600"/>
                  <a:gd name="T4" fmla="*/ 1521491 w 21600"/>
                  <a:gd name="T5" fmla="*/ 6210 h 21600"/>
                  <a:gd name="T6" fmla="*/ 1521491 w 21600"/>
                  <a:gd name="T7" fmla="*/ 62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606" y="1800"/>
                    </a:moveTo>
                    <a:lnTo>
                      <a:pt x="0" y="9900"/>
                    </a:lnTo>
                    <a:lnTo>
                      <a:pt x="5172" y="16200"/>
                    </a:lnTo>
                    <a:lnTo>
                      <a:pt x="13690" y="21600"/>
                    </a:lnTo>
                    <a:lnTo>
                      <a:pt x="21600" y="15300"/>
                    </a:lnTo>
                    <a:lnTo>
                      <a:pt x="20992" y="0"/>
                    </a:lnTo>
                    <a:lnTo>
                      <a:pt x="7606" y="180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5" name="AutoShape 247" descr="AutoShape 63"/>
              <p:cNvSpPr>
                <a:spLocks/>
              </p:cNvSpPr>
              <p:nvPr/>
            </p:nvSpPr>
            <p:spPr bwMode="auto">
              <a:xfrm>
                <a:off x="485392" y="1677623"/>
                <a:ext cx="74788" cy="834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258"/>
                    </a:moveTo>
                    <a:lnTo>
                      <a:pt x="2734" y="11023"/>
                    </a:lnTo>
                    <a:lnTo>
                      <a:pt x="8203" y="9687"/>
                    </a:lnTo>
                    <a:lnTo>
                      <a:pt x="9296" y="3563"/>
                    </a:lnTo>
                    <a:lnTo>
                      <a:pt x="18866" y="0"/>
                    </a:lnTo>
                    <a:lnTo>
                      <a:pt x="18182" y="6680"/>
                    </a:lnTo>
                    <a:lnTo>
                      <a:pt x="18182" y="11579"/>
                    </a:lnTo>
                    <a:lnTo>
                      <a:pt x="21600" y="12359"/>
                    </a:lnTo>
                    <a:lnTo>
                      <a:pt x="20643" y="16701"/>
                    </a:lnTo>
                    <a:lnTo>
                      <a:pt x="16268" y="16701"/>
                    </a:lnTo>
                    <a:lnTo>
                      <a:pt x="15038" y="21600"/>
                    </a:lnTo>
                    <a:lnTo>
                      <a:pt x="6289" y="21266"/>
                    </a:lnTo>
                    <a:lnTo>
                      <a:pt x="0" y="1725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6" name="AutoShape 248" descr="AutoShape 64"/>
              <p:cNvSpPr>
                <a:spLocks/>
              </p:cNvSpPr>
              <p:nvPr/>
            </p:nvSpPr>
            <p:spPr bwMode="auto">
              <a:xfrm>
                <a:off x="712569" y="2114038"/>
                <a:ext cx="273743" cy="3671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50" y="881"/>
                    </a:moveTo>
                    <a:lnTo>
                      <a:pt x="15968" y="176"/>
                    </a:lnTo>
                    <a:lnTo>
                      <a:pt x="13042" y="0"/>
                    </a:lnTo>
                    <a:lnTo>
                      <a:pt x="12152" y="780"/>
                    </a:lnTo>
                    <a:lnTo>
                      <a:pt x="7299" y="2266"/>
                    </a:lnTo>
                    <a:lnTo>
                      <a:pt x="5002" y="3373"/>
                    </a:lnTo>
                    <a:lnTo>
                      <a:pt x="3223" y="4255"/>
                    </a:lnTo>
                    <a:lnTo>
                      <a:pt x="2075" y="3373"/>
                    </a:lnTo>
                    <a:lnTo>
                      <a:pt x="1630" y="2366"/>
                    </a:lnTo>
                    <a:lnTo>
                      <a:pt x="667" y="2417"/>
                    </a:lnTo>
                    <a:lnTo>
                      <a:pt x="0" y="2895"/>
                    </a:lnTo>
                    <a:lnTo>
                      <a:pt x="111" y="5589"/>
                    </a:lnTo>
                    <a:lnTo>
                      <a:pt x="1815" y="5589"/>
                    </a:lnTo>
                    <a:lnTo>
                      <a:pt x="2556" y="7477"/>
                    </a:lnTo>
                    <a:lnTo>
                      <a:pt x="3446" y="7829"/>
                    </a:lnTo>
                    <a:lnTo>
                      <a:pt x="3705" y="9038"/>
                    </a:lnTo>
                    <a:lnTo>
                      <a:pt x="4335" y="10070"/>
                    </a:lnTo>
                    <a:lnTo>
                      <a:pt x="5261" y="10422"/>
                    </a:lnTo>
                    <a:lnTo>
                      <a:pt x="5483" y="11656"/>
                    </a:lnTo>
                    <a:lnTo>
                      <a:pt x="6002" y="11908"/>
                    </a:lnTo>
                    <a:lnTo>
                      <a:pt x="6669" y="12613"/>
                    </a:lnTo>
                    <a:lnTo>
                      <a:pt x="7188" y="13720"/>
                    </a:lnTo>
                    <a:lnTo>
                      <a:pt x="7929" y="14853"/>
                    </a:lnTo>
                    <a:lnTo>
                      <a:pt x="8707" y="15281"/>
                    </a:lnTo>
                    <a:lnTo>
                      <a:pt x="8336" y="15785"/>
                    </a:lnTo>
                    <a:lnTo>
                      <a:pt x="8929" y="16766"/>
                    </a:lnTo>
                    <a:lnTo>
                      <a:pt x="10707" y="17597"/>
                    </a:lnTo>
                    <a:lnTo>
                      <a:pt x="12375" y="18931"/>
                    </a:lnTo>
                    <a:lnTo>
                      <a:pt x="14857" y="19586"/>
                    </a:lnTo>
                    <a:lnTo>
                      <a:pt x="17228" y="20845"/>
                    </a:lnTo>
                    <a:lnTo>
                      <a:pt x="18673" y="21600"/>
                    </a:lnTo>
                    <a:lnTo>
                      <a:pt x="19859" y="20895"/>
                    </a:lnTo>
                    <a:lnTo>
                      <a:pt x="20377" y="19938"/>
                    </a:lnTo>
                    <a:lnTo>
                      <a:pt x="20933" y="19787"/>
                    </a:lnTo>
                    <a:lnTo>
                      <a:pt x="20377" y="19083"/>
                    </a:lnTo>
                    <a:lnTo>
                      <a:pt x="20674" y="17094"/>
                    </a:lnTo>
                    <a:lnTo>
                      <a:pt x="20563" y="15533"/>
                    </a:lnTo>
                    <a:lnTo>
                      <a:pt x="21415" y="15080"/>
                    </a:lnTo>
                    <a:lnTo>
                      <a:pt x="21600" y="13897"/>
                    </a:lnTo>
                    <a:lnTo>
                      <a:pt x="20303" y="12512"/>
                    </a:lnTo>
                    <a:lnTo>
                      <a:pt x="18858" y="12034"/>
                    </a:lnTo>
                    <a:lnTo>
                      <a:pt x="18154" y="10523"/>
                    </a:lnTo>
                    <a:lnTo>
                      <a:pt x="16858" y="11077"/>
                    </a:lnTo>
                    <a:lnTo>
                      <a:pt x="15302" y="10926"/>
                    </a:lnTo>
                    <a:lnTo>
                      <a:pt x="15079" y="10271"/>
                    </a:lnTo>
                    <a:lnTo>
                      <a:pt x="13931" y="10145"/>
                    </a:lnTo>
                    <a:lnTo>
                      <a:pt x="13486" y="9340"/>
                    </a:lnTo>
                    <a:lnTo>
                      <a:pt x="12301" y="8685"/>
                    </a:lnTo>
                    <a:lnTo>
                      <a:pt x="11856" y="7880"/>
                    </a:lnTo>
                    <a:lnTo>
                      <a:pt x="12263" y="6848"/>
                    </a:lnTo>
                    <a:lnTo>
                      <a:pt x="13264" y="6520"/>
                    </a:lnTo>
                    <a:lnTo>
                      <a:pt x="14005" y="6092"/>
                    </a:lnTo>
                    <a:lnTo>
                      <a:pt x="13671" y="5312"/>
                    </a:lnTo>
                    <a:lnTo>
                      <a:pt x="14153" y="4255"/>
                    </a:lnTo>
                    <a:lnTo>
                      <a:pt x="15302" y="3726"/>
                    </a:lnTo>
                    <a:lnTo>
                      <a:pt x="16858" y="3978"/>
                    </a:lnTo>
                    <a:lnTo>
                      <a:pt x="18154" y="3474"/>
                    </a:lnTo>
                    <a:lnTo>
                      <a:pt x="18636" y="2417"/>
                    </a:lnTo>
                    <a:lnTo>
                      <a:pt x="17450" y="881"/>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7" name="AutoShape 249" descr="AutoShape 82"/>
              <p:cNvSpPr>
                <a:spLocks/>
              </p:cNvSpPr>
              <p:nvPr/>
            </p:nvSpPr>
            <p:spPr bwMode="auto">
              <a:xfrm>
                <a:off x="753489" y="1795712"/>
                <a:ext cx="246934" cy="3337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45" y="8318"/>
                    </a:moveTo>
                    <a:lnTo>
                      <a:pt x="3415" y="5518"/>
                    </a:lnTo>
                    <a:lnTo>
                      <a:pt x="5184" y="6599"/>
                    </a:lnTo>
                    <a:lnTo>
                      <a:pt x="5554" y="4741"/>
                    </a:lnTo>
                    <a:lnTo>
                      <a:pt x="7447" y="4187"/>
                    </a:lnTo>
                    <a:lnTo>
                      <a:pt x="7611" y="2745"/>
                    </a:lnTo>
                    <a:lnTo>
                      <a:pt x="9545" y="1636"/>
                    </a:lnTo>
                    <a:lnTo>
                      <a:pt x="11849" y="1525"/>
                    </a:lnTo>
                    <a:lnTo>
                      <a:pt x="12507" y="471"/>
                    </a:lnTo>
                    <a:lnTo>
                      <a:pt x="13783" y="0"/>
                    </a:lnTo>
                    <a:lnTo>
                      <a:pt x="14770" y="471"/>
                    </a:lnTo>
                    <a:lnTo>
                      <a:pt x="13330" y="1636"/>
                    </a:lnTo>
                    <a:lnTo>
                      <a:pt x="12507" y="3743"/>
                    </a:lnTo>
                    <a:lnTo>
                      <a:pt x="11232" y="4298"/>
                    </a:lnTo>
                    <a:lnTo>
                      <a:pt x="12837" y="5823"/>
                    </a:lnTo>
                    <a:lnTo>
                      <a:pt x="12343" y="7348"/>
                    </a:lnTo>
                    <a:lnTo>
                      <a:pt x="15758" y="7459"/>
                    </a:lnTo>
                    <a:lnTo>
                      <a:pt x="15922" y="8318"/>
                    </a:lnTo>
                    <a:lnTo>
                      <a:pt x="18638" y="9233"/>
                    </a:lnTo>
                    <a:lnTo>
                      <a:pt x="21600" y="9899"/>
                    </a:lnTo>
                    <a:lnTo>
                      <a:pt x="21600" y="12394"/>
                    </a:lnTo>
                    <a:lnTo>
                      <a:pt x="20983" y="13919"/>
                    </a:lnTo>
                    <a:lnTo>
                      <a:pt x="21271" y="15139"/>
                    </a:lnTo>
                    <a:lnTo>
                      <a:pt x="18021" y="15916"/>
                    </a:lnTo>
                    <a:lnTo>
                      <a:pt x="17198" y="16775"/>
                    </a:lnTo>
                    <a:lnTo>
                      <a:pt x="18185" y="17441"/>
                    </a:lnTo>
                    <a:lnTo>
                      <a:pt x="17198" y="17857"/>
                    </a:lnTo>
                    <a:lnTo>
                      <a:pt x="17733" y="20408"/>
                    </a:lnTo>
                    <a:lnTo>
                      <a:pt x="17733" y="21489"/>
                    </a:lnTo>
                    <a:lnTo>
                      <a:pt x="15758" y="21600"/>
                    </a:lnTo>
                    <a:lnTo>
                      <a:pt x="14112" y="20824"/>
                    </a:lnTo>
                    <a:lnTo>
                      <a:pt x="10862" y="20630"/>
                    </a:lnTo>
                    <a:lnTo>
                      <a:pt x="9257" y="19188"/>
                    </a:lnTo>
                    <a:lnTo>
                      <a:pt x="7282" y="18328"/>
                    </a:lnTo>
                    <a:lnTo>
                      <a:pt x="5842" y="17441"/>
                    </a:lnTo>
                    <a:lnTo>
                      <a:pt x="2757" y="17552"/>
                    </a:lnTo>
                    <a:lnTo>
                      <a:pt x="0" y="16443"/>
                    </a:lnTo>
                    <a:lnTo>
                      <a:pt x="1440" y="15001"/>
                    </a:lnTo>
                    <a:lnTo>
                      <a:pt x="1769" y="14252"/>
                    </a:lnTo>
                    <a:lnTo>
                      <a:pt x="3579" y="14141"/>
                    </a:lnTo>
                    <a:lnTo>
                      <a:pt x="3045" y="83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8" name="AutoShape 250" descr="AutoShape 104"/>
              <p:cNvSpPr>
                <a:spLocks/>
              </p:cNvSpPr>
              <p:nvPr/>
            </p:nvSpPr>
            <p:spPr bwMode="auto">
              <a:xfrm>
                <a:off x="547478" y="1660937"/>
                <a:ext cx="39513" cy="64183"/>
              </a:xfrm>
              <a:custGeom>
                <a:avLst/>
                <a:gdLst>
                  <a:gd name="T0" fmla="*/ 8290707 w 21600"/>
                  <a:gd name="T1" fmla="*/ 1722042777 h 21600"/>
                  <a:gd name="T2" fmla="*/ 8290707 w 21600"/>
                  <a:gd name="T3" fmla="*/ 1722042777 h 21600"/>
                  <a:gd name="T4" fmla="*/ 8290707 w 21600"/>
                  <a:gd name="T5" fmla="*/ 1722042777 h 21600"/>
                  <a:gd name="T6" fmla="*/ 8290707 w 21600"/>
                  <a:gd name="T7" fmla="*/ 17220427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86" y="5722"/>
                    </a:moveTo>
                    <a:lnTo>
                      <a:pt x="7457" y="4721"/>
                    </a:lnTo>
                    <a:lnTo>
                      <a:pt x="21600" y="0"/>
                    </a:lnTo>
                    <a:lnTo>
                      <a:pt x="19286" y="8869"/>
                    </a:lnTo>
                    <a:lnTo>
                      <a:pt x="21600" y="18167"/>
                    </a:lnTo>
                    <a:lnTo>
                      <a:pt x="13629" y="21028"/>
                    </a:lnTo>
                    <a:lnTo>
                      <a:pt x="6429" y="21600"/>
                    </a:lnTo>
                    <a:lnTo>
                      <a:pt x="0" y="20599"/>
                    </a:lnTo>
                    <a:lnTo>
                      <a:pt x="0" y="14305"/>
                    </a:lnTo>
                    <a:lnTo>
                      <a:pt x="1286" y="5722"/>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59" name="AutoShape 251" descr="AutoShape 105"/>
              <p:cNvSpPr>
                <a:spLocks/>
              </p:cNvSpPr>
              <p:nvPr/>
            </p:nvSpPr>
            <p:spPr bwMode="auto">
              <a:xfrm>
                <a:off x="613797" y="1831653"/>
                <a:ext cx="70555" cy="39793"/>
              </a:xfrm>
              <a:custGeom>
                <a:avLst/>
                <a:gdLst>
                  <a:gd name="T0" fmla="*/ 2147483646 w 21600"/>
                  <a:gd name="T1" fmla="*/ 8960219 h 21600"/>
                  <a:gd name="T2" fmla="*/ 2147483646 w 21600"/>
                  <a:gd name="T3" fmla="*/ 8960219 h 21600"/>
                  <a:gd name="T4" fmla="*/ 2147483646 w 21600"/>
                  <a:gd name="T5" fmla="*/ 8960219 h 21600"/>
                  <a:gd name="T6" fmla="*/ 2147483646 w 21600"/>
                  <a:gd name="T7" fmla="*/ 89602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32" y="909"/>
                    </a:moveTo>
                    <a:lnTo>
                      <a:pt x="720" y="0"/>
                    </a:lnTo>
                    <a:lnTo>
                      <a:pt x="0" y="8185"/>
                    </a:lnTo>
                    <a:lnTo>
                      <a:pt x="3456" y="16371"/>
                    </a:lnTo>
                    <a:lnTo>
                      <a:pt x="15984" y="21600"/>
                    </a:lnTo>
                    <a:lnTo>
                      <a:pt x="21600" y="17053"/>
                    </a:lnTo>
                    <a:lnTo>
                      <a:pt x="21168" y="7503"/>
                    </a:lnTo>
                    <a:lnTo>
                      <a:pt x="14832" y="909"/>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0" name="AutoShape 252" descr="AutoShape 106"/>
              <p:cNvSpPr>
                <a:spLocks/>
              </p:cNvSpPr>
              <p:nvPr/>
            </p:nvSpPr>
            <p:spPr bwMode="auto">
              <a:xfrm>
                <a:off x="881892" y="1795711"/>
                <a:ext cx="282210" cy="25928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96" y="605"/>
                    </a:moveTo>
                    <a:lnTo>
                      <a:pt x="1836" y="2100"/>
                    </a:lnTo>
                    <a:lnTo>
                      <a:pt x="1116" y="4804"/>
                    </a:lnTo>
                    <a:lnTo>
                      <a:pt x="0" y="5516"/>
                    </a:lnTo>
                    <a:lnTo>
                      <a:pt x="1404" y="7473"/>
                    </a:lnTo>
                    <a:lnTo>
                      <a:pt x="972" y="9430"/>
                    </a:lnTo>
                    <a:lnTo>
                      <a:pt x="3960" y="9572"/>
                    </a:lnTo>
                    <a:lnTo>
                      <a:pt x="4104" y="10675"/>
                    </a:lnTo>
                    <a:lnTo>
                      <a:pt x="6480" y="11850"/>
                    </a:lnTo>
                    <a:lnTo>
                      <a:pt x="9072" y="12704"/>
                    </a:lnTo>
                    <a:lnTo>
                      <a:pt x="9072" y="15906"/>
                    </a:lnTo>
                    <a:lnTo>
                      <a:pt x="8532" y="17864"/>
                    </a:lnTo>
                    <a:lnTo>
                      <a:pt x="8784" y="19429"/>
                    </a:lnTo>
                    <a:lnTo>
                      <a:pt x="9792" y="19856"/>
                    </a:lnTo>
                    <a:lnTo>
                      <a:pt x="10656" y="20959"/>
                    </a:lnTo>
                    <a:lnTo>
                      <a:pt x="11916" y="21600"/>
                    </a:lnTo>
                    <a:lnTo>
                      <a:pt x="13644" y="21422"/>
                    </a:lnTo>
                    <a:lnTo>
                      <a:pt x="15048" y="20248"/>
                    </a:lnTo>
                    <a:lnTo>
                      <a:pt x="14976" y="19073"/>
                    </a:lnTo>
                    <a:lnTo>
                      <a:pt x="13860" y="18362"/>
                    </a:lnTo>
                    <a:lnTo>
                      <a:pt x="13680" y="17401"/>
                    </a:lnTo>
                    <a:lnTo>
                      <a:pt x="14004" y="15906"/>
                    </a:lnTo>
                    <a:lnTo>
                      <a:pt x="14688" y="15657"/>
                    </a:lnTo>
                    <a:lnTo>
                      <a:pt x="16128" y="16903"/>
                    </a:lnTo>
                    <a:lnTo>
                      <a:pt x="17028" y="16262"/>
                    </a:lnTo>
                    <a:lnTo>
                      <a:pt x="19872" y="16120"/>
                    </a:lnTo>
                    <a:lnTo>
                      <a:pt x="20376" y="14981"/>
                    </a:lnTo>
                    <a:lnTo>
                      <a:pt x="20340" y="13843"/>
                    </a:lnTo>
                    <a:lnTo>
                      <a:pt x="19620" y="12882"/>
                    </a:lnTo>
                    <a:lnTo>
                      <a:pt x="19692" y="11280"/>
                    </a:lnTo>
                    <a:lnTo>
                      <a:pt x="20592" y="10391"/>
                    </a:lnTo>
                    <a:lnTo>
                      <a:pt x="20952" y="9537"/>
                    </a:lnTo>
                    <a:lnTo>
                      <a:pt x="21600" y="8825"/>
                    </a:lnTo>
                    <a:lnTo>
                      <a:pt x="21564" y="7188"/>
                    </a:lnTo>
                    <a:lnTo>
                      <a:pt x="20880" y="6832"/>
                    </a:lnTo>
                    <a:lnTo>
                      <a:pt x="20340" y="5267"/>
                    </a:lnTo>
                    <a:lnTo>
                      <a:pt x="19512" y="4448"/>
                    </a:lnTo>
                    <a:lnTo>
                      <a:pt x="20016" y="3879"/>
                    </a:lnTo>
                    <a:lnTo>
                      <a:pt x="20016" y="3096"/>
                    </a:lnTo>
                    <a:lnTo>
                      <a:pt x="17496" y="3060"/>
                    </a:lnTo>
                    <a:lnTo>
                      <a:pt x="15624" y="3309"/>
                    </a:lnTo>
                    <a:lnTo>
                      <a:pt x="14544" y="4163"/>
                    </a:lnTo>
                    <a:lnTo>
                      <a:pt x="13176" y="3950"/>
                    </a:lnTo>
                    <a:lnTo>
                      <a:pt x="9720" y="3772"/>
                    </a:lnTo>
                    <a:lnTo>
                      <a:pt x="9360" y="2776"/>
                    </a:lnTo>
                    <a:lnTo>
                      <a:pt x="8424" y="2455"/>
                    </a:lnTo>
                    <a:lnTo>
                      <a:pt x="6984" y="1957"/>
                    </a:lnTo>
                    <a:lnTo>
                      <a:pt x="6660" y="996"/>
                    </a:lnTo>
                    <a:lnTo>
                      <a:pt x="5472" y="641"/>
                    </a:lnTo>
                    <a:lnTo>
                      <a:pt x="5472" y="0"/>
                    </a:lnTo>
                    <a:lnTo>
                      <a:pt x="4968" y="641"/>
                    </a:lnTo>
                    <a:lnTo>
                      <a:pt x="3096" y="60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1" name="AutoShape 253" descr="AutoShape 107"/>
              <p:cNvSpPr>
                <a:spLocks/>
              </p:cNvSpPr>
              <p:nvPr/>
            </p:nvSpPr>
            <p:spPr bwMode="auto">
              <a:xfrm>
                <a:off x="1160332" y="3359820"/>
                <a:ext cx="50801" cy="48779"/>
              </a:xfrm>
              <a:custGeom>
                <a:avLst/>
                <a:gdLst>
                  <a:gd name="T0" fmla="*/ 131534370 w 21600"/>
                  <a:gd name="T1" fmla="*/ 84140399 h 21600"/>
                  <a:gd name="T2" fmla="*/ 131534370 w 21600"/>
                  <a:gd name="T3" fmla="*/ 84140399 h 21600"/>
                  <a:gd name="T4" fmla="*/ 131534370 w 21600"/>
                  <a:gd name="T5" fmla="*/ 84140399 h 21600"/>
                  <a:gd name="T6" fmla="*/ 131534370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70" y="2463"/>
                    </a:moveTo>
                    <a:lnTo>
                      <a:pt x="13653" y="21600"/>
                    </a:lnTo>
                    <a:lnTo>
                      <a:pt x="0" y="14021"/>
                    </a:lnTo>
                    <a:lnTo>
                      <a:pt x="3260" y="3411"/>
                    </a:lnTo>
                    <a:lnTo>
                      <a:pt x="9577" y="0"/>
                    </a:lnTo>
                    <a:lnTo>
                      <a:pt x="21600" y="2842"/>
                    </a:lnTo>
                    <a:lnTo>
                      <a:pt x="19970" y="246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2" name="AutoShape 254" descr="AutoShape 108"/>
              <p:cNvSpPr>
                <a:spLocks/>
              </p:cNvSpPr>
              <p:nvPr/>
            </p:nvSpPr>
            <p:spPr bwMode="auto">
              <a:xfrm>
                <a:off x="1229004" y="2715779"/>
                <a:ext cx="114298" cy="1168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957" y="0"/>
                    </a:moveTo>
                    <a:lnTo>
                      <a:pt x="6728" y="1747"/>
                    </a:lnTo>
                    <a:lnTo>
                      <a:pt x="10623" y="3256"/>
                    </a:lnTo>
                    <a:lnTo>
                      <a:pt x="19210" y="10482"/>
                    </a:lnTo>
                    <a:lnTo>
                      <a:pt x="21069" y="13262"/>
                    </a:lnTo>
                    <a:lnTo>
                      <a:pt x="21600" y="16121"/>
                    </a:lnTo>
                    <a:lnTo>
                      <a:pt x="19210" y="17550"/>
                    </a:lnTo>
                    <a:lnTo>
                      <a:pt x="18059" y="18662"/>
                    </a:lnTo>
                    <a:lnTo>
                      <a:pt x="17793" y="20012"/>
                    </a:lnTo>
                    <a:lnTo>
                      <a:pt x="14430" y="20568"/>
                    </a:lnTo>
                    <a:lnTo>
                      <a:pt x="13721" y="21600"/>
                    </a:lnTo>
                    <a:lnTo>
                      <a:pt x="11951" y="20806"/>
                    </a:lnTo>
                    <a:lnTo>
                      <a:pt x="7967" y="19456"/>
                    </a:lnTo>
                    <a:lnTo>
                      <a:pt x="4869" y="18026"/>
                    </a:lnTo>
                    <a:lnTo>
                      <a:pt x="3452" y="19535"/>
                    </a:lnTo>
                    <a:lnTo>
                      <a:pt x="1593" y="20012"/>
                    </a:lnTo>
                    <a:lnTo>
                      <a:pt x="443" y="15882"/>
                    </a:lnTo>
                    <a:lnTo>
                      <a:pt x="0" y="9926"/>
                    </a:lnTo>
                    <a:lnTo>
                      <a:pt x="620" y="6035"/>
                    </a:lnTo>
                    <a:lnTo>
                      <a:pt x="2833" y="2621"/>
                    </a:lnTo>
                    <a:lnTo>
                      <a:pt x="4957"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3" name="AutoShape 255" descr="AutoShape 109"/>
              <p:cNvSpPr>
                <a:spLocks/>
              </p:cNvSpPr>
              <p:nvPr/>
            </p:nvSpPr>
            <p:spPr bwMode="auto">
              <a:xfrm>
                <a:off x="965141" y="2295021"/>
                <a:ext cx="263866" cy="2990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832" y="16618"/>
                    </a:moveTo>
                    <a:lnTo>
                      <a:pt x="20716" y="16463"/>
                    </a:lnTo>
                    <a:lnTo>
                      <a:pt x="21446" y="15628"/>
                    </a:lnTo>
                    <a:lnTo>
                      <a:pt x="21600" y="13740"/>
                    </a:lnTo>
                    <a:lnTo>
                      <a:pt x="20947" y="13399"/>
                    </a:lnTo>
                    <a:lnTo>
                      <a:pt x="20716" y="12316"/>
                    </a:lnTo>
                    <a:lnTo>
                      <a:pt x="19755" y="12162"/>
                    </a:lnTo>
                    <a:lnTo>
                      <a:pt x="19601" y="11079"/>
                    </a:lnTo>
                    <a:lnTo>
                      <a:pt x="17142" y="11140"/>
                    </a:lnTo>
                    <a:lnTo>
                      <a:pt x="16604" y="10645"/>
                    </a:lnTo>
                    <a:lnTo>
                      <a:pt x="16104" y="10460"/>
                    </a:lnTo>
                    <a:lnTo>
                      <a:pt x="16027" y="8510"/>
                    </a:lnTo>
                    <a:lnTo>
                      <a:pt x="16949" y="7953"/>
                    </a:lnTo>
                    <a:lnTo>
                      <a:pt x="16027" y="7860"/>
                    </a:lnTo>
                    <a:lnTo>
                      <a:pt x="15796" y="6437"/>
                    </a:lnTo>
                    <a:lnTo>
                      <a:pt x="14836" y="6251"/>
                    </a:lnTo>
                    <a:lnTo>
                      <a:pt x="13029" y="6065"/>
                    </a:lnTo>
                    <a:lnTo>
                      <a:pt x="12837" y="5199"/>
                    </a:lnTo>
                    <a:lnTo>
                      <a:pt x="11646" y="4982"/>
                    </a:lnTo>
                    <a:lnTo>
                      <a:pt x="11300" y="4673"/>
                    </a:lnTo>
                    <a:lnTo>
                      <a:pt x="8609" y="4580"/>
                    </a:lnTo>
                    <a:lnTo>
                      <a:pt x="8225" y="4147"/>
                    </a:lnTo>
                    <a:lnTo>
                      <a:pt x="7610" y="3064"/>
                    </a:lnTo>
                    <a:lnTo>
                      <a:pt x="7302" y="186"/>
                    </a:lnTo>
                    <a:lnTo>
                      <a:pt x="5035" y="0"/>
                    </a:lnTo>
                    <a:lnTo>
                      <a:pt x="4804" y="1052"/>
                    </a:lnTo>
                    <a:lnTo>
                      <a:pt x="3882" y="928"/>
                    </a:lnTo>
                    <a:lnTo>
                      <a:pt x="3459" y="1578"/>
                    </a:lnTo>
                    <a:lnTo>
                      <a:pt x="2806" y="2011"/>
                    </a:lnTo>
                    <a:lnTo>
                      <a:pt x="1768" y="2414"/>
                    </a:lnTo>
                    <a:lnTo>
                      <a:pt x="461" y="2259"/>
                    </a:lnTo>
                    <a:lnTo>
                      <a:pt x="1806" y="3961"/>
                    </a:lnTo>
                    <a:lnTo>
                      <a:pt x="1614" y="5415"/>
                    </a:lnTo>
                    <a:lnTo>
                      <a:pt x="730" y="5972"/>
                    </a:lnTo>
                    <a:lnTo>
                      <a:pt x="846" y="7891"/>
                    </a:lnTo>
                    <a:lnTo>
                      <a:pt x="538" y="10336"/>
                    </a:lnTo>
                    <a:lnTo>
                      <a:pt x="1115" y="11202"/>
                    </a:lnTo>
                    <a:lnTo>
                      <a:pt x="538" y="11388"/>
                    </a:lnTo>
                    <a:lnTo>
                      <a:pt x="0" y="12564"/>
                    </a:lnTo>
                    <a:lnTo>
                      <a:pt x="999" y="13276"/>
                    </a:lnTo>
                    <a:lnTo>
                      <a:pt x="1115" y="14761"/>
                    </a:lnTo>
                    <a:lnTo>
                      <a:pt x="2806" y="15968"/>
                    </a:lnTo>
                    <a:lnTo>
                      <a:pt x="2806" y="19032"/>
                    </a:lnTo>
                    <a:lnTo>
                      <a:pt x="4151" y="20981"/>
                    </a:lnTo>
                    <a:lnTo>
                      <a:pt x="5381" y="21600"/>
                    </a:lnTo>
                    <a:lnTo>
                      <a:pt x="6495" y="19774"/>
                    </a:lnTo>
                    <a:lnTo>
                      <a:pt x="8110" y="20857"/>
                    </a:lnTo>
                    <a:lnTo>
                      <a:pt x="10262" y="21476"/>
                    </a:lnTo>
                    <a:lnTo>
                      <a:pt x="12376" y="20115"/>
                    </a:lnTo>
                    <a:lnTo>
                      <a:pt x="12991" y="17670"/>
                    </a:lnTo>
                    <a:lnTo>
                      <a:pt x="13567" y="16463"/>
                    </a:lnTo>
                    <a:lnTo>
                      <a:pt x="15566" y="15844"/>
                    </a:lnTo>
                    <a:lnTo>
                      <a:pt x="16949" y="15009"/>
                    </a:lnTo>
                    <a:lnTo>
                      <a:pt x="19063" y="15628"/>
                    </a:lnTo>
                    <a:lnTo>
                      <a:pt x="19832" y="1661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4" name="AutoShape 256" descr="AutoShape 110"/>
              <p:cNvSpPr>
                <a:spLocks/>
              </p:cNvSpPr>
              <p:nvPr/>
            </p:nvSpPr>
            <p:spPr bwMode="auto">
              <a:xfrm>
                <a:off x="919989" y="2469586"/>
                <a:ext cx="152394" cy="9100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00" y="19987"/>
                    </a:moveTo>
                    <a:lnTo>
                      <a:pt x="11800" y="20048"/>
                    </a:lnTo>
                    <a:lnTo>
                      <a:pt x="11133" y="19388"/>
                    </a:lnTo>
                    <a:lnTo>
                      <a:pt x="8533" y="19155"/>
                    </a:lnTo>
                    <a:lnTo>
                      <a:pt x="8000" y="17745"/>
                    </a:lnTo>
                    <a:lnTo>
                      <a:pt x="9667" y="17653"/>
                    </a:lnTo>
                    <a:lnTo>
                      <a:pt x="10200" y="17258"/>
                    </a:lnTo>
                    <a:lnTo>
                      <a:pt x="10333" y="15330"/>
                    </a:lnTo>
                    <a:lnTo>
                      <a:pt x="9000" y="14782"/>
                    </a:lnTo>
                    <a:lnTo>
                      <a:pt x="8933" y="14011"/>
                    </a:lnTo>
                    <a:lnTo>
                      <a:pt x="8133" y="13169"/>
                    </a:lnTo>
                    <a:lnTo>
                      <a:pt x="6733" y="12723"/>
                    </a:lnTo>
                    <a:lnTo>
                      <a:pt x="7067" y="12337"/>
                    </a:lnTo>
                    <a:lnTo>
                      <a:pt x="9267" y="11911"/>
                    </a:lnTo>
                    <a:lnTo>
                      <a:pt x="6400" y="10967"/>
                    </a:lnTo>
                    <a:lnTo>
                      <a:pt x="8667" y="10440"/>
                    </a:lnTo>
                    <a:lnTo>
                      <a:pt x="9933" y="10125"/>
                    </a:lnTo>
                    <a:lnTo>
                      <a:pt x="8667" y="9882"/>
                    </a:lnTo>
                    <a:lnTo>
                      <a:pt x="8667" y="9182"/>
                    </a:lnTo>
                    <a:lnTo>
                      <a:pt x="10333" y="9121"/>
                    </a:lnTo>
                    <a:lnTo>
                      <a:pt x="10133" y="8553"/>
                    </a:lnTo>
                    <a:lnTo>
                      <a:pt x="8667" y="8482"/>
                    </a:lnTo>
                    <a:lnTo>
                      <a:pt x="8333" y="7690"/>
                    </a:lnTo>
                    <a:lnTo>
                      <a:pt x="9867" y="7508"/>
                    </a:lnTo>
                    <a:lnTo>
                      <a:pt x="9600" y="7132"/>
                    </a:lnTo>
                    <a:lnTo>
                      <a:pt x="8800" y="6331"/>
                    </a:lnTo>
                    <a:lnTo>
                      <a:pt x="9933" y="6037"/>
                    </a:lnTo>
                    <a:lnTo>
                      <a:pt x="10333" y="5590"/>
                    </a:lnTo>
                    <a:lnTo>
                      <a:pt x="12200" y="5367"/>
                    </a:lnTo>
                    <a:lnTo>
                      <a:pt x="13267" y="4951"/>
                    </a:lnTo>
                    <a:lnTo>
                      <a:pt x="11733" y="4606"/>
                    </a:lnTo>
                    <a:lnTo>
                      <a:pt x="13400" y="4261"/>
                    </a:lnTo>
                    <a:lnTo>
                      <a:pt x="13533" y="3663"/>
                    </a:lnTo>
                    <a:lnTo>
                      <a:pt x="15467" y="3561"/>
                    </a:lnTo>
                    <a:lnTo>
                      <a:pt x="15733" y="2963"/>
                    </a:lnTo>
                    <a:lnTo>
                      <a:pt x="13600" y="2760"/>
                    </a:lnTo>
                    <a:lnTo>
                      <a:pt x="11267" y="2120"/>
                    </a:lnTo>
                    <a:lnTo>
                      <a:pt x="11267" y="1116"/>
                    </a:lnTo>
                    <a:lnTo>
                      <a:pt x="8333" y="720"/>
                    </a:lnTo>
                    <a:lnTo>
                      <a:pt x="8133" y="233"/>
                    </a:lnTo>
                    <a:lnTo>
                      <a:pt x="6400" y="0"/>
                    </a:lnTo>
                    <a:lnTo>
                      <a:pt x="4267" y="284"/>
                    </a:lnTo>
                    <a:lnTo>
                      <a:pt x="4933" y="1004"/>
                    </a:lnTo>
                    <a:lnTo>
                      <a:pt x="5733" y="1248"/>
                    </a:lnTo>
                    <a:lnTo>
                      <a:pt x="6000" y="3074"/>
                    </a:lnTo>
                    <a:lnTo>
                      <a:pt x="4667" y="3318"/>
                    </a:lnTo>
                    <a:lnTo>
                      <a:pt x="4667" y="3561"/>
                    </a:lnTo>
                    <a:lnTo>
                      <a:pt x="5733" y="3561"/>
                    </a:lnTo>
                    <a:lnTo>
                      <a:pt x="5733" y="4687"/>
                    </a:lnTo>
                    <a:lnTo>
                      <a:pt x="4933" y="4687"/>
                    </a:lnTo>
                    <a:lnTo>
                      <a:pt x="4667" y="5966"/>
                    </a:lnTo>
                    <a:lnTo>
                      <a:pt x="2600" y="5966"/>
                    </a:lnTo>
                    <a:lnTo>
                      <a:pt x="3667" y="6290"/>
                    </a:lnTo>
                    <a:lnTo>
                      <a:pt x="2800" y="6889"/>
                    </a:lnTo>
                    <a:lnTo>
                      <a:pt x="2067" y="8492"/>
                    </a:lnTo>
                    <a:lnTo>
                      <a:pt x="3067" y="8583"/>
                    </a:lnTo>
                    <a:lnTo>
                      <a:pt x="1800" y="10582"/>
                    </a:lnTo>
                    <a:lnTo>
                      <a:pt x="733" y="10896"/>
                    </a:lnTo>
                    <a:lnTo>
                      <a:pt x="0" y="11109"/>
                    </a:lnTo>
                    <a:lnTo>
                      <a:pt x="2067" y="13981"/>
                    </a:lnTo>
                    <a:lnTo>
                      <a:pt x="1000" y="14468"/>
                    </a:lnTo>
                    <a:lnTo>
                      <a:pt x="3067" y="14427"/>
                    </a:lnTo>
                    <a:lnTo>
                      <a:pt x="3933" y="14549"/>
                    </a:lnTo>
                    <a:lnTo>
                      <a:pt x="4200" y="16000"/>
                    </a:lnTo>
                    <a:lnTo>
                      <a:pt x="2800" y="16426"/>
                    </a:lnTo>
                    <a:lnTo>
                      <a:pt x="2600" y="17156"/>
                    </a:lnTo>
                    <a:lnTo>
                      <a:pt x="4667" y="17319"/>
                    </a:lnTo>
                    <a:lnTo>
                      <a:pt x="2600" y="18161"/>
                    </a:lnTo>
                    <a:lnTo>
                      <a:pt x="4200" y="19003"/>
                    </a:lnTo>
                    <a:lnTo>
                      <a:pt x="5733" y="19398"/>
                    </a:lnTo>
                    <a:lnTo>
                      <a:pt x="7867" y="19561"/>
                    </a:lnTo>
                    <a:lnTo>
                      <a:pt x="8333" y="20048"/>
                    </a:lnTo>
                    <a:lnTo>
                      <a:pt x="9467" y="20291"/>
                    </a:lnTo>
                    <a:lnTo>
                      <a:pt x="11533" y="20443"/>
                    </a:lnTo>
                    <a:lnTo>
                      <a:pt x="12600" y="20727"/>
                    </a:lnTo>
                    <a:lnTo>
                      <a:pt x="15200" y="21001"/>
                    </a:lnTo>
                    <a:lnTo>
                      <a:pt x="17067" y="21245"/>
                    </a:lnTo>
                    <a:lnTo>
                      <a:pt x="18400" y="21600"/>
                    </a:lnTo>
                    <a:lnTo>
                      <a:pt x="19467" y="21042"/>
                    </a:lnTo>
                    <a:lnTo>
                      <a:pt x="21600" y="20849"/>
                    </a:lnTo>
                    <a:lnTo>
                      <a:pt x="21000" y="19987"/>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5" name="AutoShape 257" descr="AutoShape 111"/>
              <p:cNvSpPr>
                <a:spLocks/>
              </p:cNvSpPr>
              <p:nvPr/>
            </p:nvSpPr>
            <p:spPr bwMode="auto">
              <a:xfrm>
                <a:off x="1281213" y="1944606"/>
                <a:ext cx="73377" cy="860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763" y="430"/>
                    </a:moveTo>
                    <a:lnTo>
                      <a:pt x="1951" y="3116"/>
                    </a:lnTo>
                    <a:lnTo>
                      <a:pt x="1951" y="17516"/>
                    </a:lnTo>
                    <a:lnTo>
                      <a:pt x="0" y="18913"/>
                    </a:lnTo>
                    <a:lnTo>
                      <a:pt x="2787" y="21170"/>
                    </a:lnTo>
                    <a:lnTo>
                      <a:pt x="9197" y="21600"/>
                    </a:lnTo>
                    <a:lnTo>
                      <a:pt x="11009" y="18591"/>
                    </a:lnTo>
                    <a:lnTo>
                      <a:pt x="12960" y="15904"/>
                    </a:lnTo>
                    <a:lnTo>
                      <a:pt x="16723" y="13110"/>
                    </a:lnTo>
                    <a:lnTo>
                      <a:pt x="21600" y="13325"/>
                    </a:lnTo>
                    <a:lnTo>
                      <a:pt x="20206" y="9672"/>
                    </a:lnTo>
                    <a:lnTo>
                      <a:pt x="16305" y="7522"/>
                    </a:lnTo>
                    <a:lnTo>
                      <a:pt x="15329" y="4513"/>
                    </a:lnTo>
                    <a:lnTo>
                      <a:pt x="11985" y="3331"/>
                    </a:lnTo>
                    <a:lnTo>
                      <a:pt x="8083" y="2687"/>
                    </a:lnTo>
                    <a:lnTo>
                      <a:pt x="6689" y="0"/>
                    </a:lnTo>
                    <a:lnTo>
                      <a:pt x="3763" y="4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6" name="AutoShape 258" descr="AutoShape 112"/>
              <p:cNvSpPr>
                <a:spLocks/>
              </p:cNvSpPr>
              <p:nvPr/>
            </p:nvSpPr>
            <p:spPr bwMode="auto">
              <a:xfrm>
                <a:off x="1321188" y="3290506"/>
                <a:ext cx="80434" cy="48779"/>
              </a:xfrm>
              <a:custGeom>
                <a:avLst/>
                <a:gdLst>
                  <a:gd name="T0" fmla="*/ 2147483646 w 21600"/>
                  <a:gd name="T1" fmla="*/ 84140399 h 21600"/>
                  <a:gd name="T2" fmla="*/ 2147483646 w 21600"/>
                  <a:gd name="T3" fmla="*/ 84140399 h 21600"/>
                  <a:gd name="T4" fmla="*/ 2147483646 w 21600"/>
                  <a:gd name="T5" fmla="*/ 84140399 h 21600"/>
                  <a:gd name="T6" fmla="*/ 2147483646 w 21600"/>
                  <a:gd name="T7" fmla="*/ 841403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607" y="5305"/>
                    </a:moveTo>
                    <a:lnTo>
                      <a:pt x="508" y="6632"/>
                    </a:lnTo>
                    <a:lnTo>
                      <a:pt x="0" y="14968"/>
                    </a:lnTo>
                    <a:lnTo>
                      <a:pt x="1016" y="21600"/>
                    </a:lnTo>
                    <a:lnTo>
                      <a:pt x="5591" y="14968"/>
                    </a:lnTo>
                    <a:lnTo>
                      <a:pt x="8640" y="17811"/>
                    </a:lnTo>
                    <a:lnTo>
                      <a:pt x="16645" y="14211"/>
                    </a:lnTo>
                    <a:lnTo>
                      <a:pt x="21600" y="10421"/>
                    </a:lnTo>
                    <a:lnTo>
                      <a:pt x="15628" y="5305"/>
                    </a:lnTo>
                    <a:lnTo>
                      <a:pt x="12198" y="0"/>
                    </a:lnTo>
                    <a:lnTo>
                      <a:pt x="11689" y="5874"/>
                    </a:lnTo>
                    <a:lnTo>
                      <a:pt x="6607" y="5305"/>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7" name="AutoShape 259" descr="AutoShape 182"/>
              <p:cNvSpPr>
                <a:spLocks/>
              </p:cNvSpPr>
              <p:nvPr/>
            </p:nvSpPr>
            <p:spPr bwMode="auto">
              <a:xfrm>
                <a:off x="658950" y="1553118"/>
                <a:ext cx="220124" cy="860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340"/>
                    </a:moveTo>
                    <a:lnTo>
                      <a:pt x="2035" y="2149"/>
                    </a:lnTo>
                    <a:lnTo>
                      <a:pt x="3839" y="0"/>
                    </a:lnTo>
                    <a:lnTo>
                      <a:pt x="6799" y="752"/>
                    </a:lnTo>
                    <a:lnTo>
                      <a:pt x="11008" y="3009"/>
                    </a:lnTo>
                    <a:lnTo>
                      <a:pt x="14662" y="7630"/>
                    </a:lnTo>
                    <a:lnTo>
                      <a:pt x="20675" y="14400"/>
                    </a:lnTo>
                    <a:lnTo>
                      <a:pt x="21600" y="17839"/>
                    </a:lnTo>
                    <a:lnTo>
                      <a:pt x="18640" y="21600"/>
                    </a:lnTo>
                    <a:lnTo>
                      <a:pt x="14292" y="20740"/>
                    </a:lnTo>
                    <a:lnTo>
                      <a:pt x="14662" y="15260"/>
                    </a:lnTo>
                    <a:lnTo>
                      <a:pt x="13182" y="11821"/>
                    </a:lnTo>
                    <a:lnTo>
                      <a:pt x="10083" y="6770"/>
                    </a:lnTo>
                    <a:lnTo>
                      <a:pt x="8788" y="5481"/>
                    </a:lnTo>
                    <a:lnTo>
                      <a:pt x="2590" y="4728"/>
                    </a:lnTo>
                    <a:lnTo>
                      <a:pt x="0" y="634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8" name="AutoShape 260" descr="AutoShape 201"/>
              <p:cNvSpPr>
                <a:spLocks/>
              </p:cNvSpPr>
              <p:nvPr/>
            </p:nvSpPr>
            <p:spPr bwMode="auto">
              <a:xfrm>
                <a:off x="666004" y="1857323"/>
                <a:ext cx="126997" cy="66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32" y="2064"/>
                    </a:moveTo>
                    <a:lnTo>
                      <a:pt x="0" y="4815"/>
                    </a:lnTo>
                    <a:lnTo>
                      <a:pt x="321" y="11969"/>
                    </a:lnTo>
                    <a:lnTo>
                      <a:pt x="7628" y="13483"/>
                    </a:lnTo>
                    <a:lnTo>
                      <a:pt x="10439" y="17885"/>
                    </a:lnTo>
                    <a:lnTo>
                      <a:pt x="13651" y="15271"/>
                    </a:lnTo>
                    <a:lnTo>
                      <a:pt x="12366" y="9768"/>
                    </a:lnTo>
                    <a:lnTo>
                      <a:pt x="15899" y="9218"/>
                    </a:lnTo>
                    <a:lnTo>
                      <a:pt x="19352" y="16785"/>
                    </a:lnTo>
                    <a:lnTo>
                      <a:pt x="20877" y="21600"/>
                    </a:lnTo>
                    <a:lnTo>
                      <a:pt x="21600" y="7704"/>
                    </a:lnTo>
                    <a:lnTo>
                      <a:pt x="17184" y="2064"/>
                    </a:lnTo>
                    <a:lnTo>
                      <a:pt x="13008" y="0"/>
                    </a:lnTo>
                    <a:lnTo>
                      <a:pt x="10117" y="4815"/>
                    </a:lnTo>
                    <a:lnTo>
                      <a:pt x="3132" y="2064"/>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69" name="AutoShape 261" descr="AutoShape 202"/>
              <p:cNvSpPr>
                <a:spLocks/>
              </p:cNvSpPr>
              <p:nvPr/>
            </p:nvSpPr>
            <p:spPr bwMode="auto">
              <a:xfrm>
                <a:off x="713980" y="2049861"/>
                <a:ext cx="163684" cy="13606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193"/>
                    </a:moveTo>
                    <a:lnTo>
                      <a:pt x="19179" y="6683"/>
                    </a:lnTo>
                    <a:lnTo>
                      <a:pt x="16200" y="4590"/>
                    </a:lnTo>
                    <a:lnTo>
                      <a:pt x="14028" y="2430"/>
                    </a:lnTo>
                    <a:lnTo>
                      <a:pt x="9372" y="2700"/>
                    </a:lnTo>
                    <a:lnTo>
                      <a:pt x="5214" y="0"/>
                    </a:lnTo>
                    <a:lnTo>
                      <a:pt x="2731" y="1350"/>
                    </a:lnTo>
                    <a:lnTo>
                      <a:pt x="2297" y="5062"/>
                    </a:lnTo>
                    <a:lnTo>
                      <a:pt x="993" y="6953"/>
                    </a:lnTo>
                    <a:lnTo>
                      <a:pt x="0" y="9382"/>
                    </a:lnTo>
                    <a:lnTo>
                      <a:pt x="993" y="11745"/>
                    </a:lnTo>
                    <a:lnTo>
                      <a:pt x="2731" y="13635"/>
                    </a:lnTo>
                    <a:lnTo>
                      <a:pt x="3228" y="15998"/>
                    </a:lnTo>
                    <a:lnTo>
                      <a:pt x="3228" y="19238"/>
                    </a:lnTo>
                    <a:lnTo>
                      <a:pt x="5152" y="21600"/>
                    </a:lnTo>
                    <a:lnTo>
                      <a:pt x="8131" y="19238"/>
                    </a:lnTo>
                    <a:lnTo>
                      <a:pt x="11979" y="16268"/>
                    </a:lnTo>
                    <a:lnTo>
                      <a:pt x="20110" y="12285"/>
                    </a:lnTo>
                    <a:lnTo>
                      <a:pt x="21600" y="10193"/>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0" name="AutoShape 262" descr="AutoShape 203"/>
              <p:cNvSpPr>
                <a:spLocks/>
              </p:cNvSpPr>
              <p:nvPr/>
            </p:nvSpPr>
            <p:spPr bwMode="auto">
              <a:xfrm>
                <a:off x="1138700" y="1881711"/>
                <a:ext cx="93132" cy="1681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861" y="0"/>
                    </a:moveTo>
                    <a:lnTo>
                      <a:pt x="5970" y="2541"/>
                    </a:lnTo>
                    <a:lnTo>
                      <a:pt x="4016" y="3646"/>
                    </a:lnTo>
                    <a:lnTo>
                      <a:pt x="2931" y="4972"/>
                    </a:lnTo>
                    <a:lnTo>
                      <a:pt x="217" y="6353"/>
                    </a:lnTo>
                    <a:lnTo>
                      <a:pt x="0" y="8839"/>
                    </a:lnTo>
                    <a:lnTo>
                      <a:pt x="2171" y="10330"/>
                    </a:lnTo>
                    <a:lnTo>
                      <a:pt x="2279" y="12098"/>
                    </a:lnTo>
                    <a:lnTo>
                      <a:pt x="6404" y="12872"/>
                    </a:lnTo>
                    <a:lnTo>
                      <a:pt x="7272" y="15689"/>
                    </a:lnTo>
                    <a:lnTo>
                      <a:pt x="5970" y="17733"/>
                    </a:lnTo>
                    <a:lnTo>
                      <a:pt x="8249" y="20219"/>
                    </a:lnTo>
                    <a:lnTo>
                      <a:pt x="10746" y="21600"/>
                    </a:lnTo>
                    <a:lnTo>
                      <a:pt x="14111" y="21545"/>
                    </a:lnTo>
                    <a:lnTo>
                      <a:pt x="15305" y="20440"/>
                    </a:lnTo>
                    <a:lnTo>
                      <a:pt x="19429" y="20274"/>
                    </a:lnTo>
                    <a:lnTo>
                      <a:pt x="20515" y="19004"/>
                    </a:lnTo>
                    <a:lnTo>
                      <a:pt x="20080" y="16462"/>
                    </a:lnTo>
                    <a:lnTo>
                      <a:pt x="17367" y="15634"/>
                    </a:lnTo>
                    <a:lnTo>
                      <a:pt x="15305" y="14529"/>
                    </a:lnTo>
                    <a:lnTo>
                      <a:pt x="15196" y="12209"/>
                    </a:lnTo>
                    <a:lnTo>
                      <a:pt x="17584" y="11491"/>
                    </a:lnTo>
                    <a:lnTo>
                      <a:pt x="21166" y="11601"/>
                    </a:lnTo>
                    <a:lnTo>
                      <a:pt x="21600" y="8949"/>
                    </a:lnTo>
                    <a:lnTo>
                      <a:pt x="20949" y="6187"/>
                    </a:lnTo>
                    <a:lnTo>
                      <a:pt x="18886" y="5359"/>
                    </a:lnTo>
                    <a:lnTo>
                      <a:pt x="14762" y="5138"/>
                    </a:lnTo>
                    <a:lnTo>
                      <a:pt x="14111" y="2707"/>
                    </a:lnTo>
                    <a:lnTo>
                      <a:pt x="11288" y="2541"/>
                    </a:lnTo>
                    <a:lnTo>
                      <a:pt x="9660" y="276"/>
                    </a:lnTo>
                    <a:lnTo>
                      <a:pt x="5861" y="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1" name="AutoShape 263" descr="AutoShape 204"/>
              <p:cNvSpPr>
                <a:spLocks/>
              </p:cNvSpPr>
              <p:nvPr/>
            </p:nvSpPr>
            <p:spPr bwMode="auto">
              <a:xfrm>
                <a:off x="1205017" y="1931771"/>
                <a:ext cx="88899" cy="1078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707" y="3888"/>
                    </a:moveTo>
                    <a:lnTo>
                      <a:pt x="6253" y="8035"/>
                    </a:lnTo>
                    <a:lnTo>
                      <a:pt x="2501" y="7862"/>
                    </a:lnTo>
                    <a:lnTo>
                      <a:pt x="0" y="8986"/>
                    </a:lnTo>
                    <a:lnTo>
                      <a:pt x="114" y="12614"/>
                    </a:lnTo>
                    <a:lnTo>
                      <a:pt x="2274" y="14342"/>
                    </a:lnTo>
                    <a:lnTo>
                      <a:pt x="5116" y="15638"/>
                    </a:lnTo>
                    <a:lnTo>
                      <a:pt x="5571" y="19613"/>
                    </a:lnTo>
                    <a:lnTo>
                      <a:pt x="4434" y="21600"/>
                    </a:lnTo>
                    <a:lnTo>
                      <a:pt x="10686" y="21514"/>
                    </a:lnTo>
                    <a:lnTo>
                      <a:pt x="11027" y="17885"/>
                    </a:lnTo>
                    <a:lnTo>
                      <a:pt x="18531" y="17626"/>
                    </a:lnTo>
                    <a:lnTo>
                      <a:pt x="20122" y="16502"/>
                    </a:lnTo>
                    <a:lnTo>
                      <a:pt x="20122" y="4925"/>
                    </a:lnTo>
                    <a:lnTo>
                      <a:pt x="21600" y="2765"/>
                    </a:lnTo>
                    <a:lnTo>
                      <a:pt x="19554" y="86"/>
                    </a:lnTo>
                    <a:lnTo>
                      <a:pt x="13415" y="0"/>
                    </a:lnTo>
                    <a:lnTo>
                      <a:pt x="11482" y="2160"/>
                    </a:lnTo>
                    <a:lnTo>
                      <a:pt x="6707" y="3888"/>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sp>
            <p:nvSpPr>
              <p:cNvPr id="37072" name="AutoShape 264" descr="AutoShape 218"/>
              <p:cNvSpPr>
                <a:spLocks/>
              </p:cNvSpPr>
              <p:nvPr/>
            </p:nvSpPr>
            <p:spPr bwMode="auto">
              <a:xfrm>
                <a:off x="863551" y="1975414"/>
                <a:ext cx="850853" cy="8689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99" y="1330"/>
                    </a:moveTo>
                    <a:lnTo>
                      <a:pt x="2457" y="1628"/>
                    </a:lnTo>
                    <a:lnTo>
                      <a:pt x="2218" y="1958"/>
                    </a:lnTo>
                    <a:lnTo>
                      <a:pt x="2505" y="2213"/>
                    </a:lnTo>
                    <a:lnTo>
                      <a:pt x="2218" y="2373"/>
                    </a:lnTo>
                    <a:lnTo>
                      <a:pt x="2373" y="3352"/>
                    </a:lnTo>
                    <a:lnTo>
                      <a:pt x="2373" y="3767"/>
                    </a:lnTo>
                    <a:lnTo>
                      <a:pt x="1801" y="3809"/>
                    </a:lnTo>
                    <a:lnTo>
                      <a:pt x="2183" y="4458"/>
                    </a:lnTo>
                    <a:lnTo>
                      <a:pt x="2028" y="4905"/>
                    </a:lnTo>
                    <a:lnTo>
                      <a:pt x="1610" y="5118"/>
                    </a:lnTo>
                    <a:lnTo>
                      <a:pt x="1109" y="5012"/>
                    </a:lnTo>
                    <a:lnTo>
                      <a:pt x="739" y="5235"/>
                    </a:lnTo>
                    <a:lnTo>
                      <a:pt x="584" y="5682"/>
                    </a:lnTo>
                    <a:lnTo>
                      <a:pt x="692" y="6012"/>
                    </a:lnTo>
                    <a:lnTo>
                      <a:pt x="453" y="6193"/>
                    </a:lnTo>
                    <a:lnTo>
                      <a:pt x="131" y="6331"/>
                    </a:lnTo>
                    <a:lnTo>
                      <a:pt x="0" y="6767"/>
                    </a:lnTo>
                    <a:lnTo>
                      <a:pt x="143" y="7108"/>
                    </a:lnTo>
                    <a:lnTo>
                      <a:pt x="525" y="7384"/>
                    </a:lnTo>
                    <a:lnTo>
                      <a:pt x="668" y="7725"/>
                    </a:lnTo>
                    <a:lnTo>
                      <a:pt x="1038" y="7778"/>
                    </a:lnTo>
                    <a:lnTo>
                      <a:pt x="1109" y="8055"/>
                    </a:lnTo>
                    <a:lnTo>
                      <a:pt x="1610" y="8119"/>
                    </a:lnTo>
                    <a:lnTo>
                      <a:pt x="2028" y="7885"/>
                    </a:lnTo>
                    <a:lnTo>
                      <a:pt x="2254" y="8523"/>
                    </a:lnTo>
                    <a:lnTo>
                      <a:pt x="2719" y="8725"/>
                    </a:lnTo>
                    <a:lnTo>
                      <a:pt x="3125" y="8778"/>
                    </a:lnTo>
                    <a:lnTo>
                      <a:pt x="3447" y="8640"/>
                    </a:lnTo>
                    <a:lnTo>
                      <a:pt x="3650" y="8491"/>
                    </a:lnTo>
                    <a:lnTo>
                      <a:pt x="3781" y="8268"/>
                    </a:lnTo>
                    <a:lnTo>
                      <a:pt x="4067" y="8310"/>
                    </a:lnTo>
                    <a:lnTo>
                      <a:pt x="4139" y="7948"/>
                    </a:lnTo>
                    <a:lnTo>
                      <a:pt x="4842" y="8012"/>
                    </a:lnTo>
                    <a:lnTo>
                      <a:pt x="4938" y="9002"/>
                    </a:lnTo>
                    <a:lnTo>
                      <a:pt x="5129" y="9374"/>
                    </a:lnTo>
                    <a:lnTo>
                      <a:pt x="5248" y="9523"/>
                    </a:lnTo>
                    <a:lnTo>
                      <a:pt x="6083" y="9555"/>
                    </a:lnTo>
                    <a:lnTo>
                      <a:pt x="6190" y="9661"/>
                    </a:lnTo>
                    <a:lnTo>
                      <a:pt x="6560" y="9736"/>
                    </a:lnTo>
                    <a:lnTo>
                      <a:pt x="6620" y="10034"/>
                    </a:lnTo>
                    <a:lnTo>
                      <a:pt x="7180" y="10098"/>
                    </a:lnTo>
                    <a:lnTo>
                      <a:pt x="7478" y="10162"/>
                    </a:lnTo>
                    <a:lnTo>
                      <a:pt x="7550" y="10651"/>
                    </a:lnTo>
                    <a:lnTo>
                      <a:pt x="7836" y="10683"/>
                    </a:lnTo>
                    <a:lnTo>
                      <a:pt x="7550" y="10874"/>
                    </a:lnTo>
                    <a:lnTo>
                      <a:pt x="7574" y="11545"/>
                    </a:lnTo>
                    <a:lnTo>
                      <a:pt x="7729" y="11609"/>
                    </a:lnTo>
                    <a:lnTo>
                      <a:pt x="7896" y="11779"/>
                    </a:lnTo>
                    <a:lnTo>
                      <a:pt x="8659" y="11758"/>
                    </a:lnTo>
                    <a:lnTo>
                      <a:pt x="8707" y="12130"/>
                    </a:lnTo>
                    <a:lnTo>
                      <a:pt x="9005" y="12183"/>
                    </a:lnTo>
                    <a:lnTo>
                      <a:pt x="9077" y="12556"/>
                    </a:lnTo>
                    <a:lnTo>
                      <a:pt x="9279" y="12673"/>
                    </a:lnTo>
                    <a:lnTo>
                      <a:pt x="9232" y="13322"/>
                    </a:lnTo>
                    <a:lnTo>
                      <a:pt x="9005" y="13609"/>
                    </a:lnTo>
                    <a:lnTo>
                      <a:pt x="8731" y="13662"/>
                    </a:lnTo>
                    <a:lnTo>
                      <a:pt x="8778" y="14024"/>
                    </a:lnTo>
                    <a:lnTo>
                      <a:pt x="9160" y="14162"/>
                    </a:lnTo>
                    <a:lnTo>
                      <a:pt x="9196" y="14577"/>
                    </a:lnTo>
                    <a:lnTo>
                      <a:pt x="9697" y="14652"/>
                    </a:lnTo>
                    <a:lnTo>
                      <a:pt x="9828" y="14907"/>
                    </a:lnTo>
                    <a:lnTo>
                      <a:pt x="10114" y="15014"/>
                    </a:lnTo>
                    <a:lnTo>
                      <a:pt x="10639" y="15046"/>
                    </a:lnTo>
                    <a:lnTo>
                      <a:pt x="10687" y="15599"/>
                    </a:lnTo>
                    <a:lnTo>
                      <a:pt x="11164" y="15641"/>
                    </a:lnTo>
                    <a:lnTo>
                      <a:pt x="11271" y="16918"/>
                    </a:lnTo>
                    <a:lnTo>
                      <a:pt x="11343" y="17025"/>
                    </a:lnTo>
                    <a:lnTo>
                      <a:pt x="11414" y="17546"/>
                    </a:lnTo>
                    <a:lnTo>
                      <a:pt x="11700" y="17546"/>
                    </a:lnTo>
                    <a:lnTo>
                      <a:pt x="11712" y="17940"/>
                    </a:lnTo>
                    <a:lnTo>
                      <a:pt x="11331" y="17982"/>
                    </a:lnTo>
                    <a:lnTo>
                      <a:pt x="11045" y="18312"/>
                    </a:lnTo>
                    <a:lnTo>
                      <a:pt x="10770" y="18419"/>
                    </a:lnTo>
                    <a:lnTo>
                      <a:pt x="10508" y="18780"/>
                    </a:lnTo>
                    <a:lnTo>
                      <a:pt x="10186" y="19078"/>
                    </a:lnTo>
                    <a:lnTo>
                      <a:pt x="9947" y="19440"/>
                    </a:lnTo>
                    <a:lnTo>
                      <a:pt x="10186" y="19674"/>
                    </a:lnTo>
                    <a:lnTo>
                      <a:pt x="10711" y="19876"/>
                    </a:lnTo>
                    <a:lnTo>
                      <a:pt x="11867" y="20845"/>
                    </a:lnTo>
                    <a:lnTo>
                      <a:pt x="12118" y="21217"/>
                    </a:lnTo>
                    <a:lnTo>
                      <a:pt x="12190" y="21600"/>
                    </a:lnTo>
                    <a:lnTo>
                      <a:pt x="12523" y="21206"/>
                    </a:lnTo>
                    <a:lnTo>
                      <a:pt x="12535" y="20610"/>
                    </a:lnTo>
                    <a:lnTo>
                      <a:pt x="12655" y="20217"/>
                    </a:lnTo>
                    <a:lnTo>
                      <a:pt x="12690" y="19557"/>
                    </a:lnTo>
                    <a:lnTo>
                      <a:pt x="12893" y="19589"/>
                    </a:lnTo>
                    <a:lnTo>
                      <a:pt x="13036" y="19706"/>
                    </a:lnTo>
                    <a:lnTo>
                      <a:pt x="12977" y="20068"/>
                    </a:lnTo>
                    <a:lnTo>
                      <a:pt x="12822" y="20323"/>
                    </a:lnTo>
                    <a:lnTo>
                      <a:pt x="13323" y="20142"/>
                    </a:lnTo>
                    <a:lnTo>
                      <a:pt x="13442" y="19706"/>
                    </a:lnTo>
                    <a:lnTo>
                      <a:pt x="13752" y="19514"/>
                    </a:lnTo>
                    <a:lnTo>
                      <a:pt x="13680" y="18802"/>
                    </a:lnTo>
                    <a:lnTo>
                      <a:pt x="14265" y="18504"/>
                    </a:lnTo>
                    <a:lnTo>
                      <a:pt x="14468" y="16876"/>
                    </a:lnTo>
                    <a:lnTo>
                      <a:pt x="14623" y="16482"/>
                    </a:lnTo>
                    <a:lnTo>
                      <a:pt x="15076" y="16322"/>
                    </a:lnTo>
                    <a:lnTo>
                      <a:pt x="15207" y="16046"/>
                    </a:lnTo>
                    <a:lnTo>
                      <a:pt x="15517" y="15833"/>
                    </a:lnTo>
                    <a:lnTo>
                      <a:pt x="16102" y="15492"/>
                    </a:lnTo>
                    <a:lnTo>
                      <a:pt x="17211" y="15354"/>
                    </a:lnTo>
                    <a:lnTo>
                      <a:pt x="17378" y="15088"/>
                    </a:lnTo>
                    <a:lnTo>
                      <a:pt x="18225" y="15046"/>
                    </a:lnTo>
                    <a:lnTo>
                      <a:pt x="18344" y="14162"/>
                    </a:lnTo>
                    <a:lnTo>
                      <a:pt x="18654" y="13758"/>
                    </a:lnTo>
                    <a:lnTo>
                      <a:pt x="18857" y="13247"/>
                    </a:lnTo>
                    <a:lnTo>
                      <a:pt x="18928" y="12332"/>
                    </a:lnTo>
                    <a:lnTo>
                      <a:pt x="19215" y="12183"/>
                    </a:lnTo>
                    <a:lnTo>
                      <a:pt x="19334" y="9619"/>
                    </a:lnTo>
                    <a:lnTo>
                      <a:pt x="19835" y="9449"/>
                    </a:lnTo>
                    <a:lnTo>
                      <a:pt x="19882" y="8959"/>
                    </a:lnTo>
                    <a:lnTo>
                      <a:pt x="20085" y="8821"/>
                    </a:lnTo>
                    <a:lnTo>
                      <a:pt x="20216" y="8331"/>
                    </a:lnTo>
                    <a:lnTo>
                      <a:pt x="20503" y="8246"/>
                    </a:lnTo>
                    <a:lnTo>
                      <a:pt x="20658" y="7757"/>
                    </a:lnTo>
                    <a:lnTo>
                      <a:pt x="21063" y="7640"/>
                    </a:lnTo>
                    <a:lnTo>
                      <a:pt x="21075" y="7214"/>
                    </a:lnTo>
                    <a:lnTo>
                      <a:pt x="21314" y="7172"/>
                    </a:lnTo>
                    <a:lnTo>
                      <a:pt x="21266" y="6703"/>
                    </a:lnTo>
                    <a:lnTo>
                      <a:pt x="21528" y="6661"/>
                    </a:lnTo>
                    <a:lnTo>
                      <a:pt x="21600" y="6257"/>
                    </a:lnTo>
                    <a:lnTo>
                      <a:pt x="21242" y="6225"/>
                    </a:lnTo>
                    <a:lnTo>
                      <a:pt x="21147" y="5278"/>
                    </a:lnTo>
                    <a:lnTo>
                      <a:pt x="20861" y="5075"/>
                    </a:lnTo>
                    <a:lnTo>
                      <a:pt x="20491" y="5033"/>
                    </a:lnTo>
                    <a:lnTo>
                      <a:pt x="20133" y="4799"/>
                    </a:lnTo>
                    <a:lnTo>
                      <a:pt x="19882" y="4394"/>
                    </a:lnTo>
                    <a:lnTo>
                      <a:pt x="19382" y="4394"/>
                    </a:lnTo>
                    <a:lnTo>
                      <a:pt x="19262" y="4022"/>
                    </a:lnTo>
                    <a:lnTo>
                      <a:pt x="18904" y="3841"/>
                    </a:lnTo>
                    <a:lnTo>
                      <a:pt x="18368" y="3873"/>
                    </a:lnTo>
                    <a:lnTo>
                      <a:pt x="17831" y="3767"/>
                    </a:lnTo>
                    <a:lnTo>
                      <a:pt x="17569" y="3543"/>
                    </a:lnTo>
                    <a:lnTo>
                      <a:pt x="17211" y="3724"/>
                    </a:lnTo>
                    <a:lnTo>
                      <a:pt x="16913" y="3756"/>
                    </a:lnTo>
                    <a:lnTo>
                      <a:pt x="16436" y="3501"/>
                    </a:lnTo>
                    <a:lnTo>
                      <a:pt x="16102" y="3096"/>
                    </a:lnTo>
                    <a:lnTo>
                      <a:pt x="15636" y="2862"/>
                    </a:lnTo>
                    <a:lnTo>
                      <a:pt x="15159" y="2809"/>
                    </a:lnTo>
                    <a:lnTo>
                      <a:pt x="14551" y="2841"/>
                    </a:lnTo>
                    <a:lnTo>
                      <a:pt x="14146" y="2969"/>
                    </a:lnTo>
                    <a:lnTo>
                      <a:pt x="14038" y="3213"/>
                    </a:lnTo>
                    <a:lnTo>
                      <a:pt x="13513" y="3458"/>
                    </a:lnTo>
                    <a:lnTo>
                      <a:pt x="13728" y="3096"/>
                    </a:lnTo>
                    <a:lnTo>
                      <a:pt x="13979" y="2692"/>
                    </a:lnTo>
                    <a:lnTo>
                      <a:pt x="13680" y="2511"/>
                    </a:lnTo>
                    <a:lnTo>
                      <a:pt x="13275" y="2511"/>
                    </a:lnTo>
                    <a:lnTo>
                      <a:pt x="12929" y="2767"/>
                    </a:lnTo>
                    <a:lnTo>
                      <a:pt x="12619" y="3054"/>
                    </a:lnTo>
                    <a:lnTo>
                      <a:pt x="12356" y="3362"/>
                    </a:lnTo>
                    <a:lnTo>
                      <a:pt x="11999" y="3511"/>
                    </a:lnTo>
                    <a:lnTo>
                      <a:pt x="12500" y="2767"/>
                    </a:lnTo>
                    <a:lnTo>
                      <a:pt x="12810" y="2373"/>
                    </a:lnTo>
                    <a:lnTo>
                      <a:pt x="13036" y="1926"/>
                    </a:lnTo>
                    <a:lnTo>
                      <a:pt x="13179" y="1671"/>
                    </a:lnTo>
                    <a:lnTo>
                      <a:pt x="12762" y="798"/>
                    </a:lnTo>
                    <a:lnTo>
                      <a:pt x="12452" y="532"/>
                    </a:lnTo>
                    <a:lnTo>
                      <a:pt x="12034" y="511"/>
                    </a:lnTo>
                    <a:lnTo>
                      <a:pt x="11712" y="787"/>
                    </a:lnTo>
                    <a:lnTo>
                      <a:pt x="11545" y="1053"/>
                    </a:lnTo>
                    <a:lnTo>
                      <a:pt x="11390" y="1351"/>
                    </a:lnTo>
                    <a:lnTo>
                      <a:pt x="10842" y="1309"/>
                    </a:lnTo>
                    <a:lnTo>
                      <a:pt x="10603" y="1085"/>
                    </a:lnTo>
                    <a:lnTo>
                      <a:pt x="9816" y="1117"/>
                    </a:lnTo>
                    <a:lnTo>
                      <a:pt x="9780" y="1564"/>
                    </a:lnTo>
                    <a:lnTo>
                      <a:pt x="9124" y="1575"/>
                    </a:lnTo>
                    <a:lnTo>
                      <a:pt x="8671" y="1607"/>
                    </a:lnTo>
                    <a:lnTo>
                      <a:pt x="8540" y="1820"/>
                    </a:lnTo>
                    <a:lnTo>
                      <a:pt x="8170" y="1830"/>
                    </a:lnTo>
                    <a:lnTo>
                      <a:pt x="7896" y="1564"/>
                    </a:lnTo>
                    <a:lnTo>
                      <a:pt x="7645" y="1085"/>
                    </a:lnTo>
                    <a:lnTo>
                      <a:pt x="7788" y="692"/>
                    </a:lnTo>
                    <a:lnTo>
                      <a:pt x="7693" y="149"/>
                    </a:lnTo>
                    <a:lnTo>
                      <a:pt x="7240" y="0"/>
                    </a:lnTo>
                    <a:lnTo>
                      <a:pt x="7073" y="340"/>
                    </a:lnTo>
                    <a:lnTo>
                      <a:pt x="6131" y="383"/>
                    </a:lnTo>
                    <a:lnTo>
                      <a:pt x="5832" y="575"/>
                    </a:lnTo>
                    <a:lnTo>
                      <a:pt x="5355" y="202"/>
                    </a:lnTo>
                    <a:lnTo>
                      <a:pt x="5129" y="277"/>
                    </a:lnTo>
                    <a:lnTo>
                      <a:pt x="5021" y="724"/>
                    </a:lnTo>
                    <a:lnTo>
                      <a:pt x="5081" y="1011"/>
                    </a:lnTo>
                    <a:lnTo>
                      <a:pt x="5451" y="1224"/>
                    </a:lnTo>
                    <a:lnTo>
                      <a:pt x="5475" y="1575"/>
                    </a:lnTo>
                    <a:lnTo>
                      <a:pt x="5009" y="1926"/>
                    </a:lnTo>
                    <a:lnTo>
                      <a:pt x="4437" y="1979"/>
                    </a:lnTo>
                    <a:lnTo>
                      <a:pt x="4019" y="1788"/>
                    </a:lnTo>
                    <a:lnTo>
                      <a:pt x="3733" y="1458"/>
                    </a:lnTo>
                    <a:lnTo>
                      <a:pt x="3399" y="1330"/>
                    </a:lnTo>
                    <a:close/>
                  </a:path>
                </a:pathLst>
              </a:custGeom>
              <a:solidFill>
                <a:srgbClr val="84848C"/>
              </a:solidFill>
              <a:ln w="3175" cap="flat" cmpd="sng">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ru-RU"/>
              </a:p>
            </p:txBody>
          </p:sp>
        </p:grpSp>
        <p:sp>
          <p:nvSpPr>
            <p:cNvPr id="36872" name="Text Box 265" descr="TextBox 1"/>
            <p:cNvSpPr txBox="1">
              <a:spLocks/>
            </p:cNvSpPr>
            <p:nvPr/>
          </p:nvSpPr>
          <p:spPr bwMode="auto">
            <a:xfrm>
              <a:off x="1131888" y="774700"/>
              <a:ext cx="82645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r>
                <a:rPr lang="ru-RU" altLang="ru-RU" sz="1100">
                  <a:latin typeface="Calibri Light" panose="020F0302020204030204" pitchFamily="34" charset="0"/>
                  <a:cs typeface="Calibri Light" panose="020F0302020204030204" pitchFamily="34" charset="0"/>
                  <a:sym typeface="Calibri Light" panose="020F0302020204030204" pitchFamily="34" charset="0"/>
                </a:rPr>
                <a:t>ОБЪЕДИНЕННАЯ ДВИГАТЕЛЕСТРОИТЕЛЬНАЯ КОРПОРАЦИЯ (ОДК) — ИНТЕГРИРОВАННАЯ СТРУКТУРА, КОТОРАЯ ЗАНИМАЕТСЯ РАЗРАБОТКОЙ, ПРОИЗВОДСТВОМ, ПРОДАЖЕЙ И ОБСЛУЖИВАНИЕМ АВИАЦИОННЫХ ДВИГАТЕЛЕЙ ДЛЯ ВОЕННОЙ И ГРАЖДАНСКОЙ АВИАЦИИ, РАКЕТ-НОСИТЕЛЕЙ, БЕСПИЛОТНЫХ ЛЕТАТЕЛЬНЫХ АППАРАТОВ, ПРОМЫШЛЕННЫХ ГТУ И КОРАБЕЛЬНЫХ ГАЗОТУРБИННЫХ АГРЕГАТОВ.</a:t>
              </a:r>
            </a:p>
          </p:txBody>
        </p:sp>
        <p:sp>
          <p:nvSpPr>
            <p:cNvPr id="36873" name="Text Box 266" descr="TextBox 310"/>
            <p:cNvSpPr txBox="1">
              <a:spLocks/>
            </p:cNvSpPr>
            <p:nvPr/>
          </p:nvSpPr>
          <p:spPr bwMode="auto">
            <a:xfrm>
              <a:off x="1143000" y="1641475"/>
              <a:ext cx="1244600" cy="393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lnSpc>
                  <a:spcPts val="1200"/>
                </a:lnSpc>
              </a:pPr>
              <a:r>
                <a:rPr lang="ru-RU" altLang="ru-RU" sz="1100" b="1">
                  <a:solidFill>
                    <a:srgbClr val="04315F"/>
                  </a:solidFill>
                </a:rPr>
                <a:t>КНР</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ИНДИЯ</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СНГ</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БЛИЖНИЙ </a:t>
              </a:r>
            </a:p>
            <a:p>
              <a:pPr defTabSz="914400" eaLnBrk="1">
                <a:lnSpc>
                  <a:spcPts val="1200"/>
                </a:lnSpc>
              </a:pPr>
              <a:r>
                <a:rPr lang="ru-RU" altLang="ru-RU" sz="1100" b="1">
                  <a:solidFill>
                    <a:srgbClr val="04315F"/>
                  </a:solidFill>
                </a:rPr>
                <a:t>И СРЕДНИЙ ВОСТОК</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АФРИКА</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ЛАТИНСКАЯ АМЕРИКА</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АТР</a:t>
              </a:r>
            </a:p>
            <a:p>
              <a:pPr defTabSz="914400" eaLnBrk="1">
                <a:lnSpc>
                  <a:spcPts val="1200"/>
                </a:lnSpc>
              </a:pPr>
              <a:endParaRPr lang="ru-RU" altLang="ru-RU" sz="1100" b="1">
                <a:solidFill>
                  <a:srgbClr val="04315F"/>
                </a:solidFill>
              </a:endParaRPr>
            </a:p>
            <a:p>
              <a:pPr defTabSz="914400" eaLnBrk="1">
                <a:lnSpc>
                  <a:spcPts val="1200"/>
                </a:lnSpc>
              </a:pPr>
              <a:endParaRPr lang="ru-RU" altLang="ru-RU" sz="1100" b="1">
                <a:solidFill>
                  <a:srgbClr val="04315F"/>
                </a:solidFill>
              </a:endParaRPr>
            </a:p>
            <a:p>
              <a:pPr defTabSz="914400" eaLnBrk="1">
                <a:lnSpc>
                  <a:spcPts val="1200"/>
                </a:lnSpc>
              </a:pPr>
              <a:r>
                <a:rPr lang="ru-RU" altLang="ru-RU" sz="1100" b="1">
                  <a:solidFill>
                    <a:srgbClr val="04315F"/>
                  </a:solidFill>
                </a:rPr>
                <a:t>ЕВРОПА</a:t>
              </a:r>
            </a:p>
          </p:txBody>
        </p:sp>
        <p:sp>
          <p:nvSpPr>
            <p:cNvPr id="36874" name="Text Box 267" descr="TextBox 311"/>
            <p:cNvSpPr txBox="1">
              <a:spLocks/>
            </p:cNvSpPr>
            <p:nvPr/>
          </p:nvSpPr>
          <p:spPr bwMode="auto">
            <a:xfrm>
              <a:off x="3138488" y="5954713"/>
              <a:ext cx="3268662"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600">
                  <a:solidFill>
                    <a:srgbClr val="04315F"/>
                  </a:solidFill>
                </a:rPr>
                <a:t>БОЛЕЕ</a:t>
              </a:r>
            </a:p>
            <a:p>
              <a:pPr algn="ctr" defTabSz="914400" eaLnBrk="1"/>
              <a:r>
                <a:rPr lang="ru-RU" altLang="ru-RU" sz="1600" b="1">
                  <a:solidFill>
                    <a:srgbClr val="04315F"/>
                  </a:solidFill>
                </a:rPr>
                <a:t>20 000 ДВИГАТЕЛЕЙ</a:t>
              </a:r>
            </a:p>
          </p:txBody>
        </p:sp>
        <p:sp>
          <p:nvSpPr>
            <p:cNvPr id="36875" name="Text Box 268" descr="TextBox 312"/>
            <p:cNvSpPr txBox="1">
              <a:spLocks/>
            </p:cNvSpPr>
            <p:nvPr/>
          </p:nvSpPr>
          <p:spPr bwMode="auto">
            <a:xfrm>
              <a:off x="5957888" y="5949950"/>
              <a:ext cx="3268662"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defTabSz="914400" eaLnBrk="1"/>
              <a:r>
                <a:rPr lang="ru-RU" altLang="ru-RU" sz="1600">
                  <a:solidFill>
                    <a:srgbClr val="04315F"/>
                  </a:solidFill>
                </a:rPr>
                <a:t>БОЛЕЕ</a:t>
              </a:r>
            </a:p>
            <a:p>
              <a:pPr algn="ctr" defTabSz="914400" eaLnBrk="1"/>
              <a:r>
                <a:rPr lang="ru-RU" altLang="ru-RU" sz="1600" b="1">
                  <a:solidFill>
                    <a:srgbClr val="04315F"/>
                  </a:solidFill>
                </a:rPr>
                <a:t>100 СТРАН МИРА</a:t>
              </a:r>
            </a:p>
          </p:txBody>
        </p:sp>
      </p:grpSp>
      <p:grpSp>
        <p:nvGrpSpPr>
          <p:cNvPr id="272" name="Группа 271"/>
          <p:cNvGrpSpPr/>
          <p:nvPr/>
        </p:nvGrpSpPr>
        <p:grpSpPr>
          <a:xfrm>
            <a:off x="7689304" y="284019"/>
            <a:ext cx="2160240" cy="383245"/>
            <a:chOff x="7689304" y="284019"/>
            <a:chExt cx="2160240" cy="383245"/>
          </a:xfrm>
        </p:grpSpPr>
        <p:sp>
          <p:nvSpPr>
            <p:cNvPr id="273" name="Прямоугольник 272"/>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274"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Группа 1"/>
          <p:cNvGrpSpPr>
            <a:grpSpLocks/>
          </p:cNvGrpSpPr>
          <p:nvPr/>
        </p:nvGrpSpPr>
        <p:grpSpPr bwMode="auto">
          <a:xfrm>
            <a:off x="428625" y="346075"/>
            <a:ext cx="9175750" cy="6330950"/>
            <a:chOff x="428625" y="346075"/>
            <a:chExt cx="9175750" cy="6330950"/>
          </a:xfrm>
        </p:grpSpPr>
        <p:sp>
          <p:nvSpPr>
            <p:cNvPr id="38915" name="Text Box 1" descr="Slide Number Placeholder 3"/>
            <p:cNvSpPr txBox="1">
              <a:spLocks/>
            </p:cNvSpPr>
            <p:nvPr/>
          </p:nvSpPr>
          <p:spPr bwMode="auto">
            <a:xfrm>
              <a:off x="9371013" y="6448425"/>
              <a:ext cx="233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defTabSz="914400" eaLnBrk="1"/>
              <a:fld id="{D4D46CAE-0ADF-4FC4-A841-2EFE46C93ABA}" type="slidenum">
                <a:rPr lang="ru-RU" altLang="ru-RU" sz="1000">
                  <a:solidFill>
                    <a:srgbClr val="888888"/>
                  </a:solidFill>
                </a:rPr>
                <a:pPr algn="r" defTabSz="914400" eaLnBrk="1"/>
                <a:t>9</a:t>
              </a:fld>
              <a:endParaRPr lang="ru-RU" altLang="ru-RU" sz="1000">
                <a:solidFill>
                  <a:srgbClr val="888888"/>
                </a:solidFill>
              </a:endParaRPr>
            </a:p>
          </p:txBody>
        </p:sp>
        <p:sp>
          <p:nvSpPr>
            <p:cNvPr id="38916" name="Rectangle 2" descr="Title 6"/>
            <p:cNvSpPr>
              <a:spLocks/>
            </p:cNvSpPr>
            <p:nvPr/>
          </p:nvSpPr>
          <p:spPr bwMode="auto">
            <a:xfrm>
              <a:off x="1104900" y="346075"/>
              <a:ext cx="77454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8858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8858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ru-RU" altLang="ru-RU" sz="1300"/>
                <a:t>ЦВЕТОВОЙ РЯД</a:t>
              </a:r>
            </a:p>
          </p:txBody>
        </p:sp>
        <p:pic>
          <p:nvPicPr>
            <p:cNvPr id="38917" name="Picture 3" descr="Снимок экрана 2021-02-18 в 10.53.52.png"/>
            <p:cNvPicPr>
              <a:picLocks noChangeAspect="1"/>
            </p:cNvPicPr>
            <p:nvPr/>
          </p:nvPicPr>
          <p:blipFill>
            <a:blip r:embed="rId2">
              <a:extLst>
                <a:ext uri="{28A0092B-C50C-407E-A947-70E740481C1C}">
                  <a14:useLocalDpi xmlns:a14="http://schemas.microsoft.com/office/drawing/2010/main" val="0"/>
                </a:ext>
              </a:extLst>
            </a:blip>
            <a:srcRect l="909" r="909"/>
            <a:stretch>
              <a:fillRect/>
            </a:stretch>
          </p:blipFill>
          <p:spPr bwMode="auto">
            <a:xfrm>
              <a:off x="428625" y="1125538"/>
              <a:ext cx="632460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4"/>
            <p:cNvSpPr txBox="1">
              <a:spLocks/>
            </p:cNvSpPr>
            <p:nvPr/>
          </p:nvSpPr>
          <p:spPr bwMode="auto">
            <a:xfrm>
              <a:off x="6937375" y="1778000"/>
              <a:ext cx="14716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spcBef>
                  <a:spcPts val="1200"/>
                </a:spcBef>
              </a:pPr>
              <a:r>
                <a:rPr lang="ru-RU" altLang="ru-RU" sz="1000"/>
                <a:t>Основные цвета </a:t>
              </a:r>
              <a:br>
                <a:rPr lang="ru-RU" altLang="ru-RU" sz="1000"/>
              </a:br>
              <a:r>
                <a:rPr lang="ru-RU" altLang="ru-RU" sz="1000"/>
                <a:t>графиков и диаграмм</a:t>
              </a:r>
            </a:p>
          </p:txBody>
        </p:sp>
        <p:sp>
          <p:nvSpPr>
            <p:cNvPr id="38919" name="Text Box 5"/>
            <p:cNvSpPr txBox="1">
              <a:spLocks/>
            </p:cNvSpPr>
            <p:nvPr/>
          </p:nvSpPr>
          <p:spPr bwMode="auto">
            <a:xfrm>
              <a:off x="7040563" y="3692525"/>
              <a:ext cx="20891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defTabSz="914400" eaLnBrk="1">
                <a:spcBef>
                  <a:spcPts val="1200"/>
                </a:spcBef>
              </a:pPr>
              <a:r>
                <a:rPr lang="ru-RU" altLang="ru-RU" sz="1000"/>
                <a:t>Дополнительные цвета </a:t>
              </a:r>
              <a:br>
                <a:rPr lang="ru-RU" altLang="ru-RU" sz="1000"/>
              </a:br>
              <a:r>
                <a:rPr lang="ru-RU" altLang="ru-RU" sz="1000"/>
                <a:t>графиков и диаграмм</a:t>
              </a:r>
            </a:p>
          </p:txBody>
        </p:sp>
        <p:sp>
          <p:nvSpPr>
            <p:cNvPr id="38920" name="AutoShape 6"/>
            <p:cNvSpPr>
              <a:spLocks/>
            </p:cNvSpPr>
            <p:nvPr/>
          </p:nvSpPr>
          <p:spPr bwMode="auto">
            <a:xfrm>
              <a:off x="6608763" y="1471613"/>
              <a:ext cx="169862" cy="10080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5965" y="0"/>
                    <a:pt x="10800" y="136"/>
                    <a:pt x="10800" y="304"/>
                  </a:cubicBezTo>
                  <a:lnTo>
                    <a:pt x="10800" y="10496"/>
                  </a:lnTo>
                  <a:cubicBezTo>
                    <a:pt x="10800" y="10664"/>
                    <a:pt x="15635" y="10800"/>
                    <a:pt x="21600" y="10800"/>
                  </a:cubicBezTo>
                  <a:cubicBezTo>
                    <a:pt x="15635" y="10800"/>
                    <a:pt x="10800" y="10936"/>
                    <a:pt x="10800" y="11104"/>
                  </a:cubicBezTo>
                  <a:lnTo>
                    <a:pt x="10800" y="21296"/>
                  </a:lnTo>
                  <a:cubicBezTo>
                    <a:pt x="10800" y="21464"/>
                    <a:pt x="5965" y="21600"/>
                    <a:pt x="0" y="21600"/>
                  </a:cubicBezTo>
                </a:path>
              </a:pathLst>
            </a:custGeom>
            <a:solidFill>
              <a:srgbClr val="FFFFFF"/>
            </a:solidFill>
            <a:ln w="3175" cap="flat"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sp>
          <p:nvSpPr>
            <p:cNvPr id="38921" name="AutoShape 7"/>
            <p:cNvSpPr>
              <a:spLocks/>
            </p:cNvSpPr>
            <p:nvPr/>
          </p:nvSpPr>
          <p:spPr bwMode="auto">
            <a:xfrm>
              <a:off x="6608763" y="2538413"/>
              <a:ext cx="142875" cy="2747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5965" y="0"/>
                    <a:pt x="10800" y="42"/>
                    <a:pt x="10800" y="94"/>
                  </a:cubicBezTo>
                  <a:lnTo>
                    <a:pt x="10800" y="10706"/>
                  </a:lnTo>
                  <a:cubicBezTo>
                    <a:pt x="10800" y="10758"/>
                    <a:pt x="15635" y="10800"/>
                    <a:pt x="21600" y="10800"/>
                  </a:cubicBezTo>
                  <a:cubicBezTo>
                    <a:pt x="15635" y="10800"/>
                    <a:pt x="10800" y="10842"/>
                    <a:pt x="10800" y="10894"/>
                  </a:cubicBezTo>
                  <a:lnTo>
                    <a:pt x="10800" y="21506"/>
                  </a:lnTo>
                  <a:cubicBezTo>
                    <a:pt x="10800" y="21558"/>
                    <a:pt x="5965" y="21600"/>
                    <a:pt x="0" y="21600"/>
                  </a:cubicBezTo>
                </a:path>
              </a:pathLst>
            </a:custGeom>
            <a:solidFill>
              <a:srgbClr val="FFFFFF"/>
            </a:solidFill>
            <a:ln w="3175" cap="flat"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ru-RU"/>
            </a:p>
          </p:txBody>
        </p:sp>
      </p:grpSp>
      <p:grpSp>
        <p:nvGrpSpPr>
          <p:cNvPr id="10" name="Группа 9"/>
          <p:cNvGrpSpPr/>
          <p:nvPr/>
        </p:nvGrpSpPr>
        <p:grpSpPr>
          <a:xfrm>
            <a:off x="7689304" y="284019"/>
            <a:ext cx="2160240" cy="383245"/>
            <a:chOff x="7689304" y="284019"/>
            <a:chExt cx="2160240" cy="383245"/>
          </a:xfrm>
        </p:grpSpPr>
        <p:sp>
          <p:nvSpPr>
            <p:cNvPr id="11" name="Прямоугольник 10"/>
            <p:cNvSpPr/>
            <p:nvPr/>
          </p:nvSpPr>
          <p:spPr bwMode="auto">
            <a:xfrm>
              <a:off x="7689304" y="284019"/>
              <a:ext cx="2160240" cy="369332"/>
            </a:xfrm>
            <a:prstGeom prst="rect">
              <a:avLst/>
            </a:prstGeom>
            <a:solidFill>
              <a:srgbClr val="FFFFFF"/>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ctr" anchorCtr="0" compatLnSpc="1">
              <a:prstTxWarp prst="textNoShape">
                <a:avLst/>
              </a:prstTxWarp>
              <a:spAutoFit/>
            </a:bodyPr>
            <a:lstStyle/>
            <a:p>
              <a:pPr marL="0" marR="0" indent="0" algn="l" defTabSz="4572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solidFill>
                  <a:srgbClr val="000000"/>
                </a:solidFill>
                <a:effectLst/>
                <a:latin typeface="Calibri" pitchFamily="34" charset="0"/>
                <a:cs typeface="Calibri" pitchFamily="34" charset="0"/>
                <a:sym typeface="Calibri" pitchFamily="34" charset="0"/>
              </a:endParaRPr>
            </a:p>
          </p:txBody>
        </p:sp>
        <p:pic>
          <p:nvPicPr>
            <p:cNvPr id="12" name="Рисунок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1352" y="333375"/>
              <a:ext cx="1626237" cy="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06325F"/>
      </a:accent1>
      <a:accent2>
        <a:srgbClr val="7F9AB7"/>
      </a:accent2>
      <a:accent3>
        <a:srgbClr val="FFFFFF"/>
      </a:accent3>
      <a:accent4>
        <a:srgbClr val="000000"/>
      </a:accent4>
      <a:accent5>
        <a:srgbClr val="AAADB6"/>
      </a:accent5>
      <a:accent6>
        <a:srgbClr val="728BA6"/>
      </a:accent6>
      <a:hlink>
        <a:srgbClr val="0000FF"/>
      </a:hlink>
      <a:folHlink>
        <a:srgbClr val="FF00FF"/>
      </a:folHlink>
    </a:clrScheme>
    <a:fontScheme name="Office Theme">
      <a:majorFont>
        <a:latin typeface="Calibri"/>
        <a:ea typeface=""/>
        <a:cs typeface="Calibri"/>
      </a:majorFont>
      <a:minorFont>
        <a:latin typeface="Calibri"/>
        <a:ea typeface=""/>
        <a:cs typeface="Calibr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10.xml><?xml version="1.0" encoding="utf-8"?>
<a:theme xmlns:a="http://schemas.openxmlformats.org/drawingml/2006/main" name="Office Theme - Default">
  <a:themeElements>
    <a:clrScheme name="">
      <a:dk1>
        <a:srgbClr val="000000"/>
      </a:dk1>
      <a:lt1>
        <a:srgbClr val="FFFFFF"/>
      </a:lt1>
      <a:dk2>
        <a:srgbClr val="A7A7A7"/>
      </a:dk2>
      <a:lt2>
        <a:srgbClr val="535353"/>
      </a:lt2>
      <a:accent1>
        <a:srgbClr val="06325F"/>
      </a:accent1>
      <a:accent2>
        <a:srgbClr val="7F9AB7"/>
      </a:accent2>
      <a:accent3>
        <a:srgbClr val="FFFFFF"/>
      </a:accent3>
      <a:accent4>
        <a:srgbClr val="000000"/>
      </a:accent4>
      <a:accent5>
        <a:srgbClr val="AAADB6"/>
      </a:accent5>
      <a:accent6>
        <a:srgbClr val="728BA6"/>
      </a:accent6>
      <a:hlink>
        <a:srgbClr val="0000FF"/>
      </a:hlink>
      <a:folHlink>
        <a:srgbClr val="FF00FF"/>
      </a:folHlink>
    </a:clrScheme>
    <a:fontScheme name="Office Theme - Default">
      <a:majorFont>
        <a:latin typeface="Calibri"/>
        <a:ea typeface=""/>
        <a:cs typeface="Calibri"/>
      </a:majorFont>
      <a:minorFont>
        <a:latin typeface="Calibri"/>
        <a:ea typeface=""/>
        <a:cs typeface="Calibr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11.xml><?xml version="1.0" encoding="utf-8"?>
<a:theme xmlns:a="http://schemas.openxmlformats.org/drawingml/2006/main" name="Тема Office">
  <a:themeElements>
    <a:clrScheme name="">
      <a:dk1>
        <a:srgbClr val="000000"/>
      </a:dk1>
      <a:lt1>
        <a:srgbClr val="FFFFFF"/>
      </a:lt1>
      <a:dk2>
        <a:srgbClr val="A7A7A7"/>
      </a:dk2>
      <a:lt2>
        <a:srgbClr val="535353"/>
      </a:lt2>
      <a:accent1>
        <a:srgbClr val="06325F"/>
      </a:accent1>
      <a:accent2>
        <a:srgbClr val="7F9AB7"/>
      </a:accent2>
      <a:accent3>
        <a:srgbClr val="FFFFFF"/>
      </a:accent3>
      <a:accent4>
        <a:srgbClr val="000000"/>
      </a:accent4>
      <a:accent5>
        <a:srgbClr val="AAADB6"/>
      </a:accent5>
      <a:accent6>
        <a:srgbClr val="728BA6"/>
      </a:accent6>
      <a:hlink>
        <a:srgbClr val="0000FF"/>
      </a:hlink>
      <a:folHlink>
        <a:srgbClr val="FF00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
      <a:dk1>
        <a:srgbClr val="000000"/>
      </a:dk1>
      <a:lt1>
        <a:srgbClr val="FFFFFF"/>
      </a:lt1>
      <a:dk2>
        <a:srgbClr val="A7A7A7"/>
      </a:dk2>
      <a:lt2>
        <a:srgbClr val="535353"/>
      </a:lt2>
      <a:accent1>
        <a:srgbClr val="06325F"/>
      </a:accent1>
      <a:accent2>
        <a:srgbClr val="7F9AB7"/>
      </a:accent2>
      <a:accent3>
        <a:srgbClr val="FFFFFF"/>
      </a:accent3>
      <a:accent4>
        <a:srgbClr val="000000"/>
      </a:accent4>
      <a:accent5>
        <a:srgbClr val="AAADB6"/>
      </a:accent5>
      <a:accent6>
        <a:srgbClr val="728BA6"/>
      </a:accent6>
      <a:hlink>
        <a:srgbClr val="0000FF"/>
      </a:hlink>
      <a:folHlink>
        <a:srgbClr val="FF00FF"/>
      </a:folHlink>
    </a:clrScheme>
    <a:fontScheme name="Office Theme">
      <a:majorFont>
        <a:latin typeface="Calibri"/>
        <a:ea typeface=""/>
        <a:cs typeface="Calibri"/>
      </a:majorFont>
      <a:minorFont>
        <a:latin typeface="Calibri"/>
        <a:ea typeface=""/>
        <a:cs typeface="Calibr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7.xml><?xml version="1.0" encoding="utf-8"?>
<a:theme xmlns:a="http://schemas.openxmlformats.org/drawingml/2006/main" name="2_Office Theme">
  <a:themeElements>
    <a:clrScheme name="">
      <a:dk1>
        <a:srgbClr val="000000"/>
      </a:dk1>
      <a:lt1>
        <a:srgbClr val="FFFFFF"/>
      </a:lt1>
      <a:dk2>
        <a:srgbClr val="A7A7A7"/>
      </a:dk2>
      <a:lt2>
        <a:srgbClr val="535353"/>
      </a:lt2>
      <a:accent1>
        <a:srgbClr val="06325F"/>
      </a:accent1>
      <a:accent2>
        <a:srgbClr val="7F9AB7"/>
      </a:accent2>
      <a:accent3>
        <a:srgbClr val="FFFFFF"/>
      </a:accent3>
      <a:accent4>
        <a:srgbClr val="000000"/>
      </a:accent4>
      <a:accent5>
        <a:srgbClr val="AAADB6"/>
      </a:accent5>
      <a:accent6>
        <a:srgbClr val="728BA6"/>
      </a:accent6>
      <a:hlink>
        <a:srgbClr val="0000FF"/>
      </a:hlink>
      <a:folHlink>
        <a:srgbClr val="FF00FF"/>
      </a:folHlink>
    </a:clrScheme>
    <a:fontScheme name="Office Theme">
      <a:majorFont>
        <a:latin typeface="Calibri"/>
        <a:ea typeface=""/>
        <a:cs typeface="Calibri"/>
      </a:majorFont>
      <a:minorFont>
        <a:latin typeface="Calibri"/>
        <a:ea typeface=""/>
        <a:cs typeface="Calibr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8.xml><?xml version="1.0" encoding="utf-8"?>
<a:theme xmlns:a="http://schemas.openxmlformats.org/drawingml/2006/main" name="4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590</Words>
  <Application>Microsoft Office PowerPoint</Application>
  <PresentationFormat>Лист A4 (210x297 мм)</PresentationFormat>
  <Paragraphs>169</Paragraphs>
  <Slides>19</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10</vt:i4>
      </vt:variant>
      <vt:variant>
        <vt:lpstr>Внедренные серверы OLE</vt:lpstr>
      </vt:variant>
      <vt:variant>
        <vt:i4>1</vt:i4>
      </vt:variant>
      <vt:variant>
        <vt:lpstr>Заголовки слайдов</vt:lpstr>
      </vt:variant>
      <vt:variant>
        <vt:i4>19</vt:i4>
      </vt:variant>
    </vt:vector>
  </HeadingPairs>
  <TitlesOfParts>
    <vt:vector size="36" baseType="lpstr">
      <vt:lpstr>Calibri</vt:lpstr>
      <vt:lpstr>Arial</vt:lpstr>
      <vt:lpstr>Calibri Light</vt:lpstr>
      <vt:lpstr>Helvetica Neue</vt:lpstr>
      <vt:lpstr>Arial Black</vt:lpstr>
      <vt:lpstr>Helvetica Neue Medium</vt:lpstr>
      <vt:lpstr>Office Theme</vt:lpstr>
      <vt:lpstr>Специальное оформление</vt:lpstr>
      <vt:lpstr>1_Специальное оформление</vt:lpstr>
      <vt:lpstr>2_Специальное оформление</vt:lpstr>
      <vt:lpstr>3_Специальное оформление</vt:lpstr>
      <vt:lpstr>1_Office Theme</vt:lpstr>
      <vt:lpstr>2_Office Theme</vt:lpstr>
      <vt:lpstr>4_Специальное оформление</vt:lpstr>
      <vt:lpstr>5_Специальное оформление</vt:lpstr>
      <vt:lpstr>Office Theme - Default</vt:lpstr>
      <vt:lpstr>Microsoft Graph Chart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РАБОЧИЕ ТАБЛИЦЫ</vt:lpstr>
      <vt:lpstr>НАЗВАНИЕ СЛАЙДА</vt:lpstr>
      <vt:lpstr>ИКОНКИ №1</vt:lpstr>
      <vt:lpstr>ИКОНКИ №2</vt:lpstr>
      <vt:lpstr>КОНТАКТЫ</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Орлова Камила Надымовна</dc:creator>
  <cp:lastModifiedBy>Киселева Софья Игоревна</cp:lastModifiedBy>
  <cp:revision>87</cp:revision>
  <dcterms:modified xsi:type="dcterms:W3CDTF">2024-07-25T09:59:12Z</dcterms:modified>
</cp:coreProperties>
</file>