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9" r:id="rId4"/>
    <p:sldId id="260" r:id="rId5"/>
    <p:sldId id="272" r:id="rId6"/>
    <p:sldId id="285" r:id="rId7"/>
    <p:sldId id="290" r:id="rId8"/>
    <p:sldId id="284" r:id="rId9"/>
    <p:sldId id="275" r:id="rId10"/>
    <p:sldId id="276" r:id="rId11"/>
    <p:sldId id="279" r:id="rId12"/>
    <p:sldId id="278" r:id="rId13"/>
    <p:sldId id="280" r:id="rId14"/>
    <p:sldId id="274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5" userDrawn="1">
          <p15:clr>
            <a:srgbClr val="A4A3A4"/>
          </p15:clr>
        </p15:guide>
        <p15:guide id="2" pos="38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D4046"/>
    <a:srgbClr val="CBD5EF"/>
    <a:srgbClr val="292B2E"/>
    <a:srgbClr val="B7BFD1"/>
    <a:srgbClr val="51555D"/>
    <a:srgbClr val="7A808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04" d="100"/>
          <a:sy n="104" d="100"/>
        </p:scale>
        <p:origin x="120" y="276"/>
      </p:cViewPr>
      <p:guideLst>
        <p:guide orient="horz" pos="2115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6945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025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991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36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835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644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8261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5670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8028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8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717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67B4E-5C4B-41A9-BD3D-DE02409DC745}" type="datetimeFigureOut">
              <a:rPr lang="ru-RU" smtClean="0"/>
              <a:t>12.10.2023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10512-C69C-4FB4-9093-84A3767895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1568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sv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3FA4507-D9CF-4506-8DB2-3903CAAC0C30}"/>
              </a:ext>
            </a:extLst>
          </p:cNvPr>
          <p:cNvSpPr txBox="1"/>
          <p:nvPr/>
        </p:nvSpPr>
        <p:spPr>
          <a:xfrm>
            <a:off x="1057361" y="2058650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057360" y="4320186"/>
            <a:ext cx="3380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ФИО</a:t>
            </a:r>
            <a:endParaRPr lang="ru-RU" sz="2000" b="1" dirty="0">
              <a:solidFill>
                <a:srgbClr val="292B2E"/>
              </a:solidFill>
              <a:latin typeface="Ubuntu" panose="020B0504030602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57361" y="4750559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доп. информация о докладчике</a:t>
            </a:r>
            <a:endParaRPr lang="ru-RU" dirty="0">
              <a:latin typeface="Ubuntu" panose="020B0504030602030204" pitchFamily="34" charset="0"/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1144403" y="4745176"/>
            <a:ext cx="3292961" cy="0"/>
          </a:xfrm>
          <a:prstGeom prst="line">
            <a:avLst/>
          </a:prstGeom>
          <a:ln w="28575">
            <a:solidFill>
              <a:srgbClr val="292B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D01CF12-7C25-59D3-4F17-1AB29EA47D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118504" y="5554003"/>
            <a:ext cx="3731664" cy="9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9195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4222172" y="217261"/>
            <a:ext cx="7683500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800" b="1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  <a:cs typeface="Verdana" panose="020B0604030504040204" pitchFamily="34" charset="0"/>
                <a:sym typeface="Arial" charset="0"/>
              </a:rPr>
              <a:t>Тема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6D02A-DBF5-1491-1D0E-0ACB9CCEF0A1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1A787CD-4E58-5487-E987-E6DAFE1F45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63" y="607386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1463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 txBox="1">
            <a:spLocks/>
          </p:cNvSpPr>
          <p:nvPr/>
        </p:nvSpPr>
        <p:spPr>
          <a:xfrm>
            <a:off x="227733" y="190729"/>
            <a:ext cx="7683500" cy="4801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  <a:cs typeface="Verdana" panose="020B0604030504040204" pitchFamily="34" charset="0"/>
                <a:sym typeface="Arial" charset="0"/>
              </a:rPr>
              <a:t>Тема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7C82CA-A10F-C702-E4FD-626F78540EC1}"/>
              </a:ext>
            </a:extLst>
          </p:cNvPr>
          <p:cNvSpPr txBox="1"/>
          <p:nvPr/>
        </p:nvSpPr>
        <p:spPr>
          <a:xfrm>
            <a:off x="246946" y="168177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1930A49-640E-FFB7-72C7-9B2B5F502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63" y="607386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432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6FAD676F-B6FB-E232-18C4-FC94C8BF82E0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B0B8447-CC04-7659-6C8D-00413BF10B25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981AFD5B-57D2-D6F6-A24D-3492FF4B9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63" y="607386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345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Рисунок 6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2432352" cy="6858000"/>
          </a:xfrm>
          <a:prstGeom prst="rect">
            <a:avLst/>
          </a:prstGeom>
        </p:spPr>
      </p:pic>
      <p:sp>
        <p:nvSpPr>
          <p:cNvPr id="2" name="Заголовок 3"/>
          <p:cNvSpPr txBox="1">
            <a:spLocks/>
          </p:cNvSpPr>
          <p:nvPr/>
        </p:nvSpPr>
        <p:spPr>
          <a:xfrm>
            <a:off x="7706511" y="137033"/>
            <a:ext cx="4257990" cy="51254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b="1" dirty="0">
                <a:latin typeface="Ubuntu" panose="020B0504030602030204" pitchFamily="34" charset="0"/>
                <a:ea typeface="PT Sans" panose="020B0503020203020204" pitchFamily="34" charset="-52"/>
              </a:rPr>
              <a:t>Тема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69C1BA7-A2CE-12C8-8476-59F789A7AB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16229" y="5803127"/>
            <a:ext cx="2193471" cy="790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091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3FA4507-D9CF-4506-8DB2-3903CAAC0C30}"/>
              </a:ext>
            </a:extLst>
          </p:cNvPr>
          <p:cNvSpPr txBox="1"/>
          <p:nvPr/>
        </p:nvSpPr>
        <p:spPr>
          <a:xfrm>
            <a:off x="1595840" y="2515325"/>
            <a:ext cx="7690399" cy="923330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>
                <a:solidFill>
                  <a:schemeClr val="bg1"/>
                </a:solidFill>
                <a:latin typeface="Ubuntu" panose="020B0504030602030204" pitchFamily="34" charset="0"/>
              </a:rPr>
              <a:t>Текст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AA3D3D87-7BBF-BB29-03AB-275615AA52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7595" y="5674076"/>
            <a:ext cx="3731664" cy="953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555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9673" y="4587661"/>
            <a:ext cx="12477690" cy="2325757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B9B9BA1-9608-CC2C-95AC-A3B6C29B67D4}"/>
              </a:ext>
            </a:extLst>
          </p:cNvPr>
          <p:cNvSpPr txBox="1"/>
          <p:nvPr/>
        </p:nvSpPr>
        <p:spPr>
          <a:xfrm>
            <a:off x="253798" y="146722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9A7652-E12F-B34A-5AD1-C1A41F86400D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BC3D8E-41B7-5656-B7A4-6F81A0A5AE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273991" y="6108043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59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88751"/>
            <a:ext cx="12192000" cy="238945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1549E70-D3C2-07FA-2D0C-97203C7903AA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54498C0-DA37-2FD0-4DE5-5A297E97B711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85C80F60-3EDC-9B1A-C52C-9899D05CB2F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239950" y="598840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911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46946" y="99848"/>
            <a:ext cx="121700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200" b="1" dirty="0">
                <a:solidFill>
                  <a:schemeClr val="bg1"/>
                </a:solidFill>
                <a:latin typeface="Ubuntu" panose="020B0504030602030204" pitchFamily="34" charset="0"/>
                <a:ea typeface="PT Sans" panose="020B0503020203020204" pitchFamily="34" charset="-52"/>
              </a:rPr>
              <a:t>Тема</a:t>
            </a:r>
          </a:p>
        </p:txBody>
      </p:sp>
      <p:pic>
        <p:nvPicPr>
          <p:cNvPr id="42" name="Рисунок 4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8614" y="5177854"/>
            <a:ext cx="4255016" cy="1725357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074E68E8-8525-339A-57A2-881CC2B76AE3}"/>
              </a:ext>
            </a:extLst>
          </p:cNvPr>
          <p:cNvSpPr txBox="1"/>
          <p:nvPr/>
        </p:nvSpPr>
        <p:spPr>
          <a:xfrm>
            <a:off x="246946" y="168177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361DF05-9FB3-BA4B-5A7A-BB3F3E6B397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0273991" y="6108043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0465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26EC020-C4B2-4769-3C26-31A7F07B7637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0644324-8E5D-83C6-B4A7-FFCCD58F9E42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E9F45A-A3BC-F074-666B-A7DC9CAB46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29610" y="6048222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759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4832" y="113170"/>
            <a:ext cx="439320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Ubuntu" panose="020B0504030602030204" pitchFamily="34" charset="0"/>
                <a:cs typeface="Arial" pitchFamily="34" charset="0"/>
              </a:rPr>
              <a:t>Тема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5AF649-D48D-C7B1-CDB8-4BC6DC404B53}"/>
              </a:ext>
            </a:extLst>
          </p:cNvPr>
          <p:cNvSpPr txBox="1"/>
          <p:nvPr/>
        </p:nvSpPr>
        <p:spPr>
          <a:xfrm>
            <a:off x="246946" y="168177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C1C7335A-B87E-30F5-A6DE-D25C8F96C86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63" y="607386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5005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Рисунок 3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44764"/>
            <a:ext cx="12284942" cy="401061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EB1A4FC-FDCB-5F8C-7B28-D085A4A320D0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D0BB011-C00A-0233-539C-8589A0069E77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9501C8F6-5A3F-16B4-5326-552C2630F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63" y="607386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519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D98999-C3AC-124D-01BA-4613C6EF6F1B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A8E8FF-72A4-DE79-BCE8-F768ECB3E2BA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BF7FED0C-8657-C4F5-E730-EEF9AD68A2A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103075" y="5996948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4535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E1DAA35F-A40E-E689-BCD7-629F4955DFC9}"/>
              </a:ext>
            </a:extLst>
          </p:cNvPr>
          <p:cNvSpPr txBox="1"/>
          <p:nvPr/>
        </p:nvSpPr>
        <p:spPr>
          <a:xfrm>
            <a:off x="281506" y="278341"/>
            <a:ext cx="6957750" cy="769441"/>
          </a:xfrm>
          <a:prstGeom prst="rect">
            <a:avLst/>
          </a:prstGeom>
          <a:noFill/>
          <a:ln>
            <a:noFill/>
            <a:prstDash val="dash"/>
          </a:ln>
        </p:spPr>
        <p:txBody>
          <a:bodyPr wrap="square" rtlCol="0">
            <a:spAutoFit/>
          </a:bodyPr>
          <a:lstStyle/>
          <a:p>
            <a:r>
              <a:rPr lang="ru-RU" sz="4400" b="1" dirty="0">
                <a:solidFill>
                  <a:srgbClr val="292B2E"/>
                </a:solidFill>
                <a:latin typeface="Ubuntu" panose="020B0504030602030204" pitchFamily="34" charset="0"/>
                <a:ea typeface="PT Sans" panose="020B0503020203020204" pitchFamily="34" charset="-52"/>
                <a:cs typeface="Arial" pitchFamily="34" charset="0"/>
              </a:rPr>
              <a:t>Тема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649A94-4BD5-5AC6-7355-3CDC881ADCB2}"/>
              </a:ext>
            </a:extLst>
          </p:cNvPr>
          <p:cNvSpPr txBox="1"/>
          <p:nvPr/>
        </p:nvSpPr>
        <p:spPr>
          <a:xfrm>
            <a:off x="253798" y="1176086"/>
            <a:ext cx="4022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Ubuntu" panose="020B0504030602030204" pitchFamily="34" charset="0"/>
                <a:ea typeface="PT Sans" panose="020B0503020203020204" pitchFamily="34" charset="-52"/>
              </a:rPr>
              <a:t>Текст</a:t>
            </a:r>
            <a:endParaRPr lang="ru-RU" dirty="0">
              <a:latin typeface="Ubuntu" panose="020B050403060203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221076A-4803-DF9C-602D-DA8D4CFE6E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72863" y="6073861"/>
            <a:ext cx="1694971" cy="610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401412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3125</TotalTime>
  <Words>31</Words>
  <Application>Microsoft Office PowerPoint</Application>
  <PresentationFormat>Широкоэкранный</PresentationFormat>
  <Paragraphs>27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Ubuntu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Алена</dc:creator>
  <cp:lastModifiedBy>Vladislav Krokhmal</cp:lastModifiedBy>
  <cp:revision>202</cp:revision>
  <dcterms:created xsi:type="dcterms:W3CDTF">2023-01-19T13:25:55Z</dcterms:created>
  <dcterms:modified xsi:type="dcterms:W3CDTF">2023-10-12T14:39:41Z</dcterms:modified>
</cp:coreProperties>
</file>