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9" r:id="rId4"/>
    <p:sldId id="260" r:id="rId5"/>
    <p:sldId id="272" r:id="rId6"/>
    <p:sldId id="285" r:id="rId7"/>
    <p:sldId id="290" r:id="rId8"/>
    <p:sldId id="284" r:id="rId9"/>
    <p:sldId id="275" r:id="rId10"/>
    <p:sldId id="276" r:id="rId11"/>
    <p:sldId id="279" r:id="rId12"/>
    <p:sldId id="278" r:id="rId13"/>
    <p:sldId id="280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4046"/>
    <a:srgbClr val="CBD5EF"/>
    <a:srgbClr val="292B2E"/>
    <a:srgbClr val="B7BFD1"/>
    <a:srgbClr val="51555D"/>
    <a:srgbClr val="7A8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2" y="120"/>
      </p:cViewPr>
      <p:guideLst>
        <p:guide orient="horz" pos="211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69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2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3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6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6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6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02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1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7B4E-5C4B-41A9-BD3D-DE02409DC745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6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flipH="1">
            <a:off x="9436806" y="5826034"/>
            <a:ext cx="538133" cy="10319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3FA4507-D9CF-4506-8DB2-3903CAAC0C30}"/>
              </a:ext>
            </a:extLst>
          </p:cNvPr>
          <p:cNvSpPr txBox="1"/>
          <p:nvPr/>
        </p:nvSpPr>
        <p:spPr>
          <a:xfrm>
            <a:off x="1057361" y="2058650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7360" y="4320186"/>
            <a:ext cx="3380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ФИО</a:t>
            </a:r>
            <a:endParaRPr lang="ru-RU" sz="2000" b="1" dirty="0">
              <a:solidFill>
                <a:srgbClr val="292B2E"/>
              </a:solidFill>
              <a:latin typeface="Ubuntu" panose="020B05040306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7361" y="4750559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доп. информация о докладчике</a:t>
            </a:r>
            <a:endParaRPr lang="ru-RU" dirty="0">
              <a:latin typeface="Ubuntu" panose="020B050403060203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144403" y="4745176"/>
            <a:ext cx="3292961" cy="0"/>
          </a:xfrm>
          <a:prstGeom prst="line">
            <a:avLst/>
          </a:prstGeom>
          <a:ln w="28575">
            <a:solidFill>
              <a:srgbClr val="292B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/>
          <a:stretch/>
        </p:blipFill>
        <p:spPr>
          <a:xfrm>
            <a:off x="7605793" y="5905821"/>
            <a:ext cx="1990691" cy="679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04"/>
          <a:stretch/>
        </p:blipFill>
        <p:spPr>
          <a:xfrm>
            <a:off x="9902347" y="5905820"/>
            <a:ext cx="2173930" cy="6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1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5" y="5677860"/>
            <a:ext cx="1812920" cy="943166"/>
          </a:xfrm>
          <a:prstGeom prst="rect">
            <a:avLst/>
          </a:prstGeom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222172" y="217261"/>
            <a:ext cx="7683500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  <a:cs typeface="Verdana" panose="020B0604030504040204" pitchFamily="34" charset="0"/>
                <a:sym typeface="Arial" charset="0"/>
              </a:rPr>
              <a:t>Тема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6D02A-DBF5-1491-1D0E-0ACB9CCEF0A1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4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5" y="5677860"/>
            <a:ext cx="1812920" cy="943166"/>
          </a:xfrm>
          <a:prstGeom prst="rect">
            <a:avLst/>
          </a:prstGeom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227733" y="190729"/>
            <a:ext cx="7683500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  <a:cs typeface="Verdana" panose="020B0604030504040204" pitchFamily="34" charset="0"/>
                <a:sym typeface="Arial" charset="0"/>
              </a:rPr>
              <a:t>Тема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C82CA-A10F-C702-E4FD-626F78540EC1}"/>
              </a:ext>
            </a:extLst>
          </p:cNvPr>
          <p:cNvSpPr txBox="1"/>
          <p:nvPr/>
        </p:nvSpPr>
        <p:spPr>
          <a:xfrm>
            <a:off x="246946" y="168177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4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5" y="5677860"/>
            <a:ext cx="1812920" cy="9431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AD676F-B6FB-E232-18C4-FC94C8BF82E0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0B8447-CC04-7659-6C8D-00413BF10B25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5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Рисунок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432352" cy="6858000"/>
          </a:xfrm>
          <a:prstGeom prst="rect">
            <a:avLst/>
          </a:prstGeom>
        </p:spPr>
      </p:pic>
      <p:sp>
        <p:nvSpPr>
          <p:cNvPr id="2" name="Заголовок 3"/>
          <p:cNvSpPr txBox="1">
            <a:spLocks/>
          </p:cNvSpPr>
          <p:nvPr/>
        </p:nvSpPr>
        <p:spPr>
          <a:xfrm>
            <a:off x="7706511" y="137033"/>
            <a:ext cx="4257990" cy="5125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Ubuntu" panose="020B0504030602030204" pitchFamily="34" charset="0"/>
                <a:ea typeface="PT Sans" panose="020B0503020203020204" pitchFamily="34" charset="-52"/>
              </a:rPr>
              <a:t>Тема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899" y="5500872"/>
            <a:ext cx="2007909" cy="104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09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FA4507-D9CF-4506-8DB2-3903CAAC0C30}"/>
              </a:ext>
            </a:extLst>
          </p:cNvPr>
          <p:cNvSpPr txBox="1"/>
          <p:nvPr/>
        </p:nvSpPr>
        <p:spPr>
          <a:xfrm>
            <a:off x="1595840" y="2515325"/>
            <a:ext cx="7690399" cy="92333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Ubuntu" panose="020B0504030602030204" pitchFamily="34" charset="0"/>
              </a:rPr>
              <a:t>Текст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956143" y="5826034"/>
            <a:ext cx="538133" cy="10319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/>
          <a:stretch/>
        </p:blipFill>
        <p:spPr>
          <a:xfrm>
            <a:off x="125130" y="5905821"/>
            <a:ext cx="1990691" cy="6790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04"/>
          <a:stretch/>
        </p:blipFill>
        <p:spPr>
          <a:xfrm>
            <a:off x="2421684" y="5905820"/>
            <a:ext cx="2173930" cy="6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5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673" y="4587661"/>
            <a:ext cx="12477690" cy="232575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579" y="6039677"/>
            <a:ext cx="1507655" cy="7843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9B9BA1-9608-CC2C-95AC-A3B6C29B67D4}"/>
              </a:ext>
            </a:extLst>
          </p:cNvPr>
          <p:cNvSpPr txBox="1"/>
          <p:nvPr/>
        </p:nvSpPr>
        <p:spPr>
          <a:xfrm>
            <a:off x="253798" y="146722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9A7652-E12F-B34A-5AD1-C1A41F86400D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9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8751"/>
            <a:ext cx="12192000" cy="238945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841" y="5661654"/>
            <a:ext cx="1971040" cy="10254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549E70-D3C2-07FA-2D0C-97203C7903AA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4498C0-DA37-2FD0-4DE5-5A297E97B711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1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946" y="99848"/>
            <a:ext cx="1217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Тема</a:t>
            </a: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614" y="5177854"/>
            <a:ext cx="4255016" cy="1725357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122" y="5766513"/>
            <a:ext cx="1971040" cy="102542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74E68E8-8525-339A-57A2-881CC2B76AE3}"/>
              </a:ext>
            </a:extLst>
          </p:cNvPr>
          <p:cNvSpPr txBox="1"/>
          <p:nvPr/>
        </p:nvSpPr>
        <p:spPr>
          <a:xfrm>
            <a:off x="246946" y="168177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6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181" y="5875044"/>
            <a:ext cx="1812920" cy="9431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6EC020-C4B2-4769-3C26-31A7F07B7637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44324-8E5D-83C6-B4A7-FFCCD58F9E42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9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832" y="113170"/>
            <a:ext cx="43932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Ubuntu" panose="020B0504030602030204" pitchFamily="34" charset="0"/>
                <a:cs typeface="Arial" pitchFamily="34" charset="0"/>
              </a:rPr>
              <a:t>Тема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5473149"/>
            <a:ext cx="2331152" cy="12127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5AF649-D48D-C7B1-CDB8-4BC6DC404B53}"/>
              </a:ext>
            </a:extLst>
          </p:cNvPr>
          <p:cNvSpPr txBox="1"/>
          <p:nvPr/>
        </p:nvSpPr>
        <p:spPr>
          <a:xfrm>
            <a:off x="246946" y="168177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0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4764"/>
            <a:ext cx="12284942" cy="401061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52" y="5568245"/>
            <a:ext cx="2181793" cy="11350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B1A4FC-FDCB-5F8C-7B28-D085A4A320D0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0BB011-C00A-0233-539C-8589A0069E77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1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68" y="5792199"/>
            <a:ext cx="1812920" cy="9431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BD98999-C3AC-124D-01BA-4613C6EF6F1B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A8E8FF-72A4-DE79-BCE8-F768ECB3E2BA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45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Рисунок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52" y="5756882"/>
            <a:ext cx="1812920" cy="9431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DAA35F-A40E-E689-BCD7-629F4955DFC9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649A94-4BD5-5AC6-7355-3CDC881ADCB2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14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31</Words>
  <Application>Microsoft Office PowerPoint</Application>
  <PresentationFormat>Широкоэкранный</PresentationFormat>
  <Paragraphs>27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Vladislav Krokhmal</cp:lastModifiedBy>
  <cp:revision>201</cp:revision>
  <dcterms:created xsi:type="dcterms:W3CDTF">2023-01-19T13:25:55Z</dcterms:created>
  <dcterms:modified xsi:type="dcterms:W3CDTF">2023-05-25T10:22:21Z</dcterms:modified>
</cp:coreProperties>
</file>