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CCD43-523A-6131-5336-47F5E3D0C5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B0B6AF-A062-F4D1-D0F3-14136A7C1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9710E98-51F9-F0BD-5A77-0176BD082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DA86EA-8D0B-B3E7-DAFF-0E27E3929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A66C48-1545-2D99-AB0C-8B5B7DB4F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773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40C089-0027-8621-0EC0-F29A296CB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F41C89-5172-3497-52BB-9E92C934FF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9050A4-FE90-B1A9-EB39-3DB996663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79AD57-D983-72A1-83B1-8874C7C43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AABC38-CD33-A5E5-ED73-84D2F777D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092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8470E80A-F9C0-CA8D-2E7B-2BBD6C9AE8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B29DF5-0A04-420B-AF39-9D29CEA92E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263A67-EFC5-BDB4-8D8D-AD9F5F516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07ED5E2-E3D8-7426-9009-46AB741F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6CA71D0-77EB-CC96-C9D2-CAA7448AD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049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B910BC-D8D9-6E6D-BE5C-F27DEB99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ACC1BD-71A3-3418-50A8-4A1E02D8C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015548-0E71-FB91-DA9C-DD0E508E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A2A0920-2344-6C32-8412-DEB6530E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ACA736-A8B8-320E-411C-DE9A37777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28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7C00C-F247-930D-DAF9-251698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BE9F621-1827-04D2-6BE1-6CD036F2C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2380AB-5C32-357A-EA2F-3206B3C89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BFABF2-308B-6EB5-5612-321A7D4C9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BACA35-7248-9F72-09F6-4562E92EA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1663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8C50A4-C46C-137A-A847-9BE55EC97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4C09C4-3435-B2C8-49D0-2F9E7F7E4D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65C3264-31C1-1216-2C24-6B0E9FBD1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CBECB7-A3D6-4736-C1C0-8C0B19171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5C59F1-ADAA-9D8C-318D-89C82E50C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0839645-177A-EAEB-1304-6F7E1306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9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ABE68C-07C5-3EA2-7548-61951E149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B04C79-D733-56FA-51B7-0D49E4F0B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EC83E3-EEAC-5290-FC52-EF61272BD8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E4A8638-7BC0-5794-8D19-9F26A6B184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61DBED2-A96F-A2F9-8237-980212689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E27B3B8-CE35-B305-01BE-56C87D1C3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C3A7172-F6DB-4F18-9105-C1E7DFC60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A47A9-EF4B-5B60-4AE1-7B5234EF5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9254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36DD42-14E5-759D-784A-F56ABE56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B5AB277-0782-0AA2-56CA-E6E745DE7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2ED45DF-4123-EB8E-42D2-9D492A32E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D9E3FBA-C805-812D-B712-DD2965AE6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729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D80FE8F-B161-66B9-B138-87A04144B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ED9E387-AB44-B145-A264-E770B3AD2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FEEA459-DDE3-C504-30D9-A03C7FFDD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04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5F9299-DC7E-5992-E02D-9488A14D1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69E84B-9087-9201-06A2-69BFBBEFCE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AE4DF31-711E-EA26-D5C0-A963A5037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9A535C-EE62-46B7-920C-8072957CAC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4AB22CE-E099-3286-4BCC-83F0C7FCD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218B2A-AA08-D1CB-A801-6A918A1FC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47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1AA14C-3609-4368-297B-1F4080A89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BBBA38-E978-665B-0FF5-235CFC1C58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663D643-81F0-9B8F-A6DE-790DE98163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4BBC9C-53F3-3659-C3AC-6A388AC1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E26DC51-2C7C-FB54-6180-A358D7C1C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F7AB6E-350C-4C86-5756-15C1CFA4C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0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B7B135-D99A-C671-36FC-6F1F86D79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A8BB625-A316-5FBE-6D54-D963F15BC3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8FD7DB-3F3C-0C49-6D9B-D58A56220D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C7185-FCF1-46D5-9D41-0BC255D2A9ED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22C45F-E8AB-4896-0778-DBC47AF9A5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9CA8C5-6CE5-8585-66B0-26277D489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78161-6DCB-415B-B15B-8912E1311E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9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981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7603C2-5255-F4CC-3D76-47040FA1D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5750" y="450850"/>
            <a:ext cx="8763000" cy="1325563"/>
          </a:xfrm>
        </p:spPr>
        <p:txBody>
          <a:bodyPr/>
          <a:lstStyle/>
          <a:p>
            <a:endParaRPr lang="ru-RU" b="1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ED4DC1-D2B6-811A-DDF8-909567309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911350"/>
            <a:ext cx="10515600" cy="4351338"/>
          </a:xfrm>
        </p:spPr>
        <p:txBody>
          <a:bodyPr/>
          <a:lstStyle/>
          <a:p>
            <a:endParaRPr lang="ru-RU" dirty="0"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982657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D3A96D-43DB-2310-A95B-99A9B43CB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399" y="374650"/>
            <a:ext cx="9420226" cy="1325563"/>
          </a:xfrm>
        </p:spPr>
        <p:txBody>
          <a:bodyPr/>
          <a:lstStyle/>
          <a:p>
            <a:endParaRPr lang="ru-RU" b="1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75639-B023-ED9F-319E-33025B087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7351" y="1835150"/>
            <a:ext cx="10201274" cy="4351338"/>
          </a:xfrm>
        </p:spPr>
        <p:txBody>
          <a:bodyPr/>
          <a:lstStyle/>
          <a:p>
            <a:endParaRPr lang="ru-RU" dirty="0">
              <a:latin typeface="PT Sans" panose="020B0503020203020204" pitchFamily="34" charset="-52"/>
              <a:ea typeface="PT Sans" panose="020B0503020203020204" pitchFamily="34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08174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B76EFF-BB18-BCBE-3C27-DB51C4C5CE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4916" y="1122363"/>
            <a:ext cx="6853084" cy="2387600"/>
          </a:xfrm>
        </p:spPr>
        <p:txBody>
          <a:bodyPr/>
          <a:lstStyle/>
          <a:p>
            <a:endParaRPr lang="ru-RU" b="1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A34791-43FE-40EF-BD19-65A4F1F74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14916" y="3509963"/>
            <a:ext cx="6853084" cy="788987"/>
          </a:xfrm>
        </p:spPr>
        <p:txBody>
          <a:bodyPr/>
          <a:lstStyle/>
          <a:p>
            <a:endParaRPr lang="ru-RU" dirty="0">
              <a:solidFill>
                <a:schemeClr val="bg1"/>
              </a:solidFill>
              <a:latin typeface="Ubuntu" panose="020B0504030602030204" pitchFamily="34" charset="0"/>
              <a:ea typeface="PT Sans" panose="020B0503020203020204" pitchFamily="34" charset="-5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386084-A6B7-BEF4-F14B-D95DAB8C4236}"/>
              </a:ext>
            </a:extLst>
          </p:cNvPr>
          <p:cNvSpPr txBox="1"/>
          <p:nvPr/>
        </p:nvSpPr>
        <p:spPr>
          <a:xfrm>
            <a:off x="8877301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ДОКЛАДЧИК</a:t>
            </a:r>
          </a:p>
        </p:txBody>
      </p:sp>
    </p:spTree>
    <p:extLst>
      <p:ext uri="{BB962C8B-B14F-4D97-AF65-F5344CB8AC3E}">
        <p14:creationId xmlns:p14="http://schemas.microsoft.com/office/powerpoint/2010/main" val="360351605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Широкоэкранный</PresentationFormat>
  <Paragraphs>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PT Sans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Крохмаль Владислав Владимирович</dc:creator>
  <cp:lastModifiedBy>Vladislav Krokhmal</cp:lastModifiedBy>
  <cp:revision>4</cp:revision>
  <dcterms:created xsi:type="dcterms:W3CDTF">2022-11-16T12:37:18Z</dcterms:created>
  <dcterms:modified xsi:type="dcterms:W3CDTF">2023-10-12T13:40:31Z</dcterms:modified>
</cp:coreProperties>
</file>