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CCD43-523A-6131-5336-47F5E3D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B6AF-A062-F4D1-D0F3-14136A7C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10E98-51F9-F0BD-5A77-0176BD0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A86EA-8D0B-B3E7-DAFF-0E27E39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6C48-1545-2D99-AB0C-8B5B7DB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C089-0027-8621-0EC0-F29A296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41C89-5172-3497-52BB-9E92C934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050A4-FE90-B1A9-EB39-3DB99666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AD57-D983-72A1-83B1-8874C7C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ABC38-CD33-A5E5-ED73-84D2F77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70E80A-F9C0-CA8D-2E7B-2BBD6C9A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29DF5-0A04-420B-AF39-9D29CEA9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63A67-EFC5-BDB4-8D8D-AD9F5F51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D5E2-E3D8-7426-9009-46AB741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71D0-77EB-CC96-C9D2-CAA7448A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910BC-D8D9-6E6D-BE5C-F27DEB99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CC1BD-71A3-3418-50A8-4A1E02D8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15548-0E71-FB91-DA9C-DD0E508E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A0920-2344-6C32-8412-DEB6530E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CA736-A8B8-320E-411C-DE9A377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7C00C-F247-930D-DAF9-251698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9F621-1827-04D2-6BE1-6CD036F2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380AB-5C32-357A-EA2F-3206B3C8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FABF2-308B-6EB5-5612-321A7D4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ACA35-7248-9F72-09F6-4562E92E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C50A4-C46C-137A-A847-9BE55EC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C09C4-3435-B2C8-49D0-2F9E7F7E4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C3264-31C1-1216-2C24-6B0E9FBD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BECB7-A3D6-4736-C1C0-8C0B1917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C59F1-ADAA-9D8C-318D-89C82E5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839645-177A-EAEB-1304-6F7E1306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BE68C-07C5-3EA2-7548-61951E14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04C79-D733-56FA-51B7-0D49E4F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C83E3-EEAC-5290-FC52-EF61272B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4A8638-7BC0-5794-8D19-9F26A6B1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DBED2-A96F-A2F9-8237-980212689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7B3B8-CE35-B305-01BE-56C87D1C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3A7172-F6DB-4F18-9105-C1E7DFC6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A47A9-EF4B-5B60-4AE1-7B5234EF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DD42-14E5-759D-784A-F56ABE56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AB277-0782-0AA2-56CA-E6E745DE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D45DF-4123-EB8E-42D2-9D492A3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E3FBA-C805-812D-B712-DD2965A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80FE8F-B161-66B9-B138-87A04144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E387-AB44-B145-A264-E770B3AD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EEA459-DDE3-C504-30D9-A03C7FF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9299-DC7E-5992-E02D-9488A14D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9E84B-9087-9201-06A2-69BFBBE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4DF31-711E-EA26-D5C0-A963A503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A535C-EE62-46B7-920C-8072957C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B22CE-E099-3286-4BCC-83F0C7FC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8B2A-AA08-D1CB-A801-6A918A1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AA14C-3609-4368-297B-1F4080A8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BBBA38-E978-665B-0FF5-235CFC1C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3D643-81F0-9B8F-A6DE-790DE981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BC9C-53F3-3659-C3AC-6A388AC1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6DC51-2C7C-FB54-6180-A358D7C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7AB6E-350C-4C86-5756-15C1CFA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7B135-D99A-C671-36FC-6F1F86D7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BB625-A316-5FBE-6D54-D963F15B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FD7DB-3F3C-0C49-6D9B-D58A562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7185-FCF1-46D5-9D41-0BC255D2A9E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2C45F-E8AB-4896-0778-DBC47AF9A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CA8C5-6CE5-8585-66B0-26277D48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981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603C2-5255-F4CC-3D76-47040FA1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0850"/>
            <a:ext cx="8763000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D4DC1-D2B6-811A-DDF8-90956730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911350"/>
            <a:ext cx="10515600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088396-B35B-4C23-1509-E692BB84E081}"/>
              </a:ext>
            </a:extLst>
          </p:cNvPr>
          <p:cNvSpPr txBox="1"/>
          <p:nvPr/>
        </p:nvSpPr>
        <p:spPr>
          <a:xfrm>
            <a:off x="11739418" y="634135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Ubuntu" panose="020B0504030602030204" pitchFamily="34" charset="0"/>
              </a:rPr>
              <a:t>1</a:t>
            </a:r>
            <a:endParaRPr lang="ru-RU" sz="2400" b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5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3A96D-43DB-2310-A95B-99A9B43C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399" y="374650"/>
            <a:ext cx="9420226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75639-B023-ED9F-319E-33025B08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51" y="1835150"/>
            <a:ext cx="10201274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EA736E-4FF0-4AC2-A952-62AFE20D12D6}"/>
              </a:ext>
            </a:extLst>
          </p:cNvPr>
          <p:cNvSpPr txBox="1"/>
          <p:nvPr/>
        </p:nvSpPr>
        <p:spPr>
          <a:xfrm>
            <a:off x="11739418" y="634135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Ubuntu" panose="020B0504030602030204" pitchFamily="34" charset="0"/>
              </a:rPr>
              <a:t>2</a:t>
            </a:r>
            <a:endParaRPr lang="ru-RU" sz="2400" b="1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4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2865509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6</cp:revision>
  <dcterms:created xsi:type="dcterms:W3CDTF">2022-11-16T12:37:18Z</dcterms:created>
  <dcterms:modified xsi:type="dcterms:W3CDTF">2024-06-11T15:34:40Z</dcterms:modified>
</cp:coreProperties>
</file>