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10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1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86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58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0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98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87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6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46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3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60C-B3C7-4239-A66C-3B05730ABC8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84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5860C-B3C7-4239-A66C-3B05730ABC8B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87712-C7B7-4435-B9AD-E67EA2923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08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FE45E-9DD5-A15F-B407-E0AC0311E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4332" y="1122363"/>
            <a:ext cx="4663867" cy="2387600"/>
          </a:xfrm>
        </p:spPr>
        <p:txBody>
          <a:bodyPr/>
          <a:lstStyle/>
          <a:p>
            <a:endParaRPr lang="ru-RU" b="1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BEEBE9-D71A-ED51-367F-FAA03F65A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4332" y="3602038"/>
            <a:ext cx="4663866" cy="875958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01E885-3EBB-75A2-F15D-4365B506139F}"/>
              </a:ext>
            </a:extLst>
          </p:cNvPr>
          <p:cNvSpPr txBox="1"/>
          <p:nvPr/>
        </p:nvSpPr>
        <p:spPr>
          <a:xfrm>
            <a:off x="6913548" y="4990744"/>
            <a:ext cx="1991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>
                <a:solidFill>
                  <a:schemeClr val="bg1"/>
                </a:solidFill>
                <a:latin typeface="Ubuntu" panose="020B0504030602030204" pitchFamily="34" charset="0"/>
                <a:ea typeface="PT Sans" panose="020B0503020203020204" pitchFamily="34" charset="-52"/>
              </a:rPr>
              <a:t>Докладчик</a:t>
            </a:r>
            <a:endParaRPr lang="ru-RU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6281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361AC-1669-3B97-804B-6F274B9A2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6455814" cy="1325563"/>
          </a:xfrm>
        </p:spPr>
        <p:txBody>
          <a:bodyPr/>
          <a:lstStyle/>
          <a:p>
            <a:endParaRPr lang="ru-RU" b="1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EC9001-7D2F-56EE-D8EA-6308D0171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58945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8EA946-1E0B-57AD-019C-851B4FFA2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078" y="365126"/>
            <a:ext cx="6541271" cy="1325563"/>
          </a:xfrm>
        </p:spPr>
        <p:txBody>
          <a:bodyPr/>
          <a:lstStyle/>
          <a:p>
            <a:endParaRPr lang="ru-RU" b="1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A37A65-36E3-2B5C-A50E-C5A5C9317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92" y="1825625"/>
            <a:ext cx="7079657" cy="4351338"/>
          </a:xfrm>
        </p:spPr>
        <p:txBody>
          <a:bodyPr/>
          <a:lstStyle/>
          <a:p>
            <a:endParaRPr lang="ru-RU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69510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FE45E-9DD5-A15F-B407-E0AC0311E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4332" y="1122363"/>
            <a:ext cx="4663867" cy="2387600"/>
          </a:xfrm>
        </p:spPr>
        <p:txBody>
          <a:bodyPr/>
          <a:lstStyle/>
          <a:p>
            <a:endParaRPr lang="ru-RU" b="1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BEEBE9-D71A-ED51-367F-FAA03F65A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4332" y="3602038"/>
            <a:ext cx="4663866" cy="875958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01E885-3EBB-75A2-F15D-4365B506139F}"/>
              </a:ext>
            </a:extLst>
          </p:cNvPr>
          <p:cNvSpPr txBox="1"/>
          <p:nvPr/>
        </p:nvSpPr>
        <p:spPr>
          <a:xfrm>
            <a:off x="6913548" y="4990744"/>
            <a:ext cx="1991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  <a:latin typeface="Ubuntu" panose="020B0504030602030204" pitchFamily="34" charset="0"/>
                <a:ea typeface="PT Sans" panose="020B0503020203020204" pitchFamily="34" charset="-52"/>
              </a:rPr>
              <a:t>Докладчик</a:t>
            </a:r>
          </a:p>
        </p:txBody>
      </p:sp>
    </p:spTree>
    <p:extLst>
      <p:ext uri="{BB962C8B-B14F-4D97-AF65-F5344CB8AC3E}">
        <p14:creationId xmlns:p14="http://schemas.microsoft.com/office/powerpoint/2010/main" val="15586573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Ubuntu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Крохмаль Владислав Владимирович</dc:creator>
  <cp:lastModifiedBy>Vladislav Krokhmal</cp:lastModifiedBy>
  <cp:revision>4</cp:revision>
  <dcterms:created xsi:type="dcterms:W3CDTF">2022-11-16T12:42:37Z</dcterms:created>
  <dcterms:modified xsi:type="dcterms:W3CDTF">2023-10-12T14:32:01Z</dcterms:modified>
</cp:coreProperties>
</file>