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0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6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8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6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4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860C-B3C7-4239-A66C-3B05730ABC8B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FE45E-9DD5-A15F-B407-E0AC0311E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4332" y="1122363"/>
            <a:ext cx="4663867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BEEBE9-D71A-ED51-367F-FAA03F65A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4332" y="3602038"/>
            <a:ext cx="4663866" cy="875958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1E885-3EBB-75A2-F15D-4365B506139F}"/>
              </a:ext>
            </a:extLst>
          </p:cNvPr>
          <p:cNvSpPr txBox="1"/>
          <p:nvPr/>
        </p:nvSpPr>
        <p:spPr>
          <a:xfrm>
            <a:off x="6913548" y="4990744"/>
            <a:ext cx="199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366281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361AC-1669-3B97-804B-6F274B9A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455814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C9001-7D2F-56EE-D8EA-6308D017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B579A8-FCE8-AB69-E0D9-3F57825D5E68}"/>
              </a:ext>
            </a:extLst>
          </p:cNvPr>
          <p:cNvSpPr txBox="1"/>
          <p:nvPr/>
        </p:nvSpPr>
        <p:spPr>
          <a:xfrm>
            <a:off x="8700655" y="633152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Ubuntu" panose="020B0504030602030204" pitchFamily="34" charset="0"/>
              </a:rPr>
              <a:t>1</a:t>
            </a:r>
            <a:endParaRPr lang="ru-RU" sz="2400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4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EA946-1E0B-57AD-019C-851B4FFA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78" y="365126"/>
            <a:ext cx="6541271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A37A65-36E3-2B5C-A50E-C5A5C931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92" y="1825625"/>
            <a:ext cx="7079657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FA843-CA2C-B28A-771C-84DD61B8E455}"/>
              </a:ext>
            </a:extLst>
          </p:cNvPr>
          <p:cNvSpPr txBox="1"/>
          <p:nvPr/>
        </p:nvSpPr>
        <p:spPr>
          <a:xfrm>
            <a:off x="8700655" y="633152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Ubuntu" panose="020B0504030602030204" pitchFamily="34" charset="0"/>
              </a:rPr>
              <a:t>2</a:t>
            </a:r>
            <a:endParaRPr lang="ru-RU" sz="2400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1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FE45E-9DD5-A15F-B407-E0AC0311E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4332" y="1122363"/>
            <a:ext cx="4663867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BEEBE9-D71A-ED51-367F-FAA03F65A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4332" y="3602038"/>
            <a:ext cx="4663866" cy="875958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1E885-3EBB-75A2-F15D-4365B506139F}"/>
              </a:ext>
            </a:extLst>
          </p:cNvPr>
          <p:cNvSpPr txBox="1"/>
          <p:nvPr/>
        </p:nvSpPr>
        <p:spPr>
          <a:xfrm>
            <a:off x="6913548" y="4990744"/>
            <a:ext cx="199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2458713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5</cp:revision>
  <dcterms:created xsi:type="dcterms:W3CDTF">2022-11-16T12:42:37Z</dcterms:created>
  <dcterms:modified xsi:type="dcterms:W3CDTF">2024-06-11T15:34:12Z</dcterms:modified>
</cp:coreProperties>
</file>