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3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55726-D4BA-458B-BEE4-693818669FE7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F324C-FA6F-4892-B421-C0414FB5C5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6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CC814B-C1B4-7D59-D17A-54A1A5F02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D4D6F28-A2B8-2952-AE21-EBA177026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6D9344-CCAB-5B32-029E-CFD1CE46D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7B1-C5EE-454C-B924-6B19A17C73BA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554FF9-0CE4-3A86-793F-09541D05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86B8CD-758E-7914-3557-61BC6B82A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2BA1-F7C9-4170-A583-3CABF9194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686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514B7A-A97B-24CB-BC68-19E06B5E2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4D5CFB6-7EE4-2E92-478C-ABF9EE0C8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5B89CF-411C-ECD2-37AA-0D52F5CAC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7B1-C5EE-454C-B924-6B19A17C73BA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5C9FD2-F553-FBE2-DA05-B5722CFF2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24F9A3-B02E-77CE-33C2-DB172F28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2BA1-F7C9-4170-A583-3CABF9194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408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FAF229D-4B30-D158-E6A2-42D3AC9C0D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B428537-2FE0-B31F-21C3-0118CB847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639EF5-086D-E9DC-44A5-82359A41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7B1-C5EE-454C-B924-6B19A17C73BA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1A1D28-8E40-BFCD-56F3-7274E9148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2F26A4-E31C-F67D-3648-E05A472E5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2BA1-F7C9-4170-A583-3CABF9194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61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E2E597-160C-6129-F4C8-3BC73AF0B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CAFD8A-2CD9-5A23-BEF4-64C6393F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059298-EFFE-53EB-C720-5A590F7D6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7B1-C5EE-454C-B924-6B19A17C73BA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397704-F41D-2CC9-AC6D-4B5FF9A69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994DE9-48CC-AD71-8137-3988278BE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2BA1-F7C9-4170-A583-3CABF9194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10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659362-9709-4687-2F48-BA83CDBA7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AC3DBCD-63D7-0A69-7000-31C6EB7A7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821840-0FB9-53BD-5C2F-9F407D916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7B1-C5EE-454C-B924-6B19A17C73BA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16E096-CA52-00E2-0080-2EF593D17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6F0673-B934-94CF-7139-41094E3DB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2BA1-F7C9-4170-A583-3CABF9194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9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1FBD3C-8323-EF81-9640-138EC0306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F86487-BD1F-14CF-644E-D955889D3C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C8BE49-0AB5-919D-009E-FA13301E38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30BCE5-8159-A7B6-B5E5-FD379EA18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7B1-C5EE-454C-B924-6B19A17C73BA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4D4C86E-6E9F-7EDD-0F17-36C148D1F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AB80DE-ACE7-6E84-2DF3-A71CEE539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2BA1-F7C9-4170-A583-3CABF9194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221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41083D-B39D-B461-F570-754A94BE6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4835D1A-7703-0EA9-3924-EC45BAB5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B0B955F-D53A-4E05-7D33-85C27178E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03C0C42-6ACA-5573-064B-1B6ADAD941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6510FD2-AB4B-5DC4-9569-775E32F53C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5B9E02C-2528-D69E-DB35-D210F4B01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7B1-C5EE-454C-B924-6B19A17C73BA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C454E3A-68CA-2299-584B-BA568C65C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7211DF6-A5B5-533C-A1D1-4821B652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2BA1-F7C9-4170-A583-3CABF9194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99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8CAFAB-25E5-4049-2BB2-DE610F753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B187202-D941-5265-E89F-591A325D8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7B1-C5EE-454C-B924-6B19A17C73BA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8670389-7392-6E4F-564E-8DE901F3E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9D851BA-2DF0-8AFE-0FF5-2B5ECE367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2BA1-F7C9-4170-A583-3CABF9194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59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1BBD796-0A6B-A80D-A2A5-8F43FA25B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7B1-C5EE-454C-B924-6B19A17C73BA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60F8778-0CED-CD85-3A54-E576988AC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FC6FF7D-8065-D638-F9D2-86272DF41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2BA1-F7C9-4170-A583-3CABF9194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89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73D35F-C0F7-2962-5698-F689BC01B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D63920-3BBF-FEA4-1736-FA90634BD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5D46E74-A348-6505-ABC8-3C157572B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B4835B-092A-1BF1-66D9-2D62FE9A6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7B1-C5EE-454C-B924-6B19A17C73BA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89E10D-641D-D284-8DA1-E813DC4BE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88B1B7-1E04-B143-E366-B5F544D78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2BA1-F7C9-4170-A583-3CABF9194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16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85BD06-CD13-EC94-2D53-869B4B7F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5F5FC58-9D74-F03F-9E77-7F18CAC44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2CA7DE-7A5B-1E48-7733-AE60CE8B4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90CA8D-FD34-FAFE-B36C-A647462B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47B1-C5EE-454C-B924-6B19A17C73BA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D46C22-A8E4-2C4E-E6C5-674D0BCF7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A547936-AC33-400A-C6EB-A9CAC3B49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2BA1-F7C9-4170-A583-3CABF9194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2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A6BCC0-22B9-3106-B965-C39371CE5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B65AF1-1CB5-145A-C812-8C40A8A3F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C06521-3E0C-6913-ABBE-8462E8F741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F047B1-C5EE-454C-B924-6B19A17C73BA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9AAC45-E7E7-C090-B5D0-C80FC9DF98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CA57D8-B7D1-08ED-090A-150FB978D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D92BA1-F7C9-4170-A583-3CABF9194E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78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75192-0E15-2DDC-BB88-8E0D23CCE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85592" y="1370842"/>
            <a:ext cx="6712226" cy="2387600"/>
          </a:xfrm>
        </p:spPr>
        <p:txBody>
          <a:bodyPr/>
          <a:lstStyle/>
          <a:p>
            <a:endParaRPr lang="ru-RU" dirty="0">
              <a:latin typeface="Onest" pitchFamily="2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599C009-271A-856F-7A3A-6ACECA300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590" y="3850517"/>
            <a:ext cx="6712227" cy="1655762"/>
          </a:xfrm>
        </p:spPr>
        <p:txBody>
          <a:bodyPr/>
          <a:lstStyle/>
          <a:p>
            <a:endParaRPr lang="ru-RU" dirty="0">
              <a:latin typeface="Onest" pitchFamily="2" charset="0"/>
            </a:endParaRPr>
          </a:p>
        </p:txBody>
      </p:sp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C7C267E7-43B9-6040-039F-C6698C37B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0693" y="6492876"/>
            <a:ext cx="2743200" cy="272256"/>
          </a:xfrm>
        </p:spPr>
        <p:txBody>
          <a:bodyPr/>
          <a:lstStyle/>
          <a:p>
            <a:fld id="{80D92BA1-F7C9-4170-A583-3CABF9194EAF}" type="slidenum">
              <a:rPr lang="ru-RU" sz="1800" b="1" smtClean="0">
                <a:solidFill>
                  <a:schemeClr val="bg1"/>
                </a:solidFill>
                <a:latin typeface="Onest" pitchFamily="2" charset="0"/>
              </a:rPr>
              <a:t>1</a:t>
            </a:fld>
            <a:endParaRPr lang="ru-RU" sz="1800" b="1" dirty="0">
              <a:solidFill>
                <a:schemeClr val="bg1"/>
              </a:solidFill>
              <a:latin typeface="Ones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131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91D97-9A26-7CB6-2893-5A9E306E8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82"/>
            <a:ext cx="9575800" cy="668544"/>
          </a:xfrm>
        </p:spPr>
        <p:txBody>
          <a:bodyPr>
            <a:normAutofit fontScale="90000"/>
          </a:bodyPr>
          <a:lstStyle/>
          <a:p>
            <a:endParaRPr lang="ru-RU" dirty="0">
              <a:latin typeface="Onest" pitchFamily="2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CF10EE-C83C-F2D0-3474-4B9714896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3548"/>
            <a:ext cx="10515600" cy="5123415"/>
          </a:xfrm>
        </p:spPr>
        <p:txBody>
          <a:bodyPr/>
          <a:lstStyle/>
          <a:p>
            <a:endParaRPr lang="ru-RU" dirty="0">
              <a:latin typeface="Onest" pitchFamily="2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0475F0B-0781-E0F4-B98E-274D8E30D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0693" y="6492876"/>
            <a:ext cx="2743200" cy="272256"/>
          </a:xfrm>
        </p:spPr>
        <p:txBody>
          <a:bodyPr/>
          <a:lstStyle/>
          <a:p>
            <a:fld id="{80D92BA1-F7C9-4170-A583-3CABF9194EAF}" type="slidenum">
              <a:rPr lang="ru-RU" sz="1800" b="1" smtClean="0">
                <a:solidFill>
                  <a:schemeClr val="bg1"/>
                </a:solidFill>
                <a:latin typeface="Onest" pitchFamily="2" charset="0"/>
              </a:rPr>
              <a:t>2</a:t>
            </a:fld>
            <a:endParaRPr lang="ru-RU" sz="1800" b="1" dirty="0">
              <a:solidFill>
                <a:schemeClr val="bg1"/>
              </a:solidFill>
              <a:latin typeface="Ones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555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B9F9C14-40EA-A129-638B-939D9E77E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82"/>
            <a:ext cx="9575800" cy="668544"/>
          </a:xfrm>
        </p:spPr>
        <p:txBody>
          <a:bodyPr>
            <a:normAutofit fontScale="90000"/>
          </a:bodyPr>
          <a:lstStyle/>
          <a:p>
            <a:endParaRPr lang="ru-RU" dirty="0">
              <a:latin typeface="Onest" pitchFamily="2" charset="0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849FD5CA-9919-E2CB-D95C-185971AAE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3548"/>
            <a:ext cx="10515600" cy="5123415"/>
          </a:xfrm>
        </p:spPr>
        <p:txBody>
          <a:bodyPr/>
          <a:lstStyle/>
          <a:p>
            <a:endParaRPr lang="ru-RU" dirty="0">
              <a:latin typeface="Onest" pitchFamily="2" charset="0"/>
            </a:endParaRPr>
          </a:p>
        </p:txBody>
      </p:sp>
      <p:sp>
        <p:nvSpPr>
          <p:cNvPr id="2" name="Номер слайда 4">
            <a:extLst>
              <a:ext uri="{FF2B5EF4-FFF2-40B4-BE49-F238E27FC236}">
                <a16:creationId xmlns:a16="http://schemas.microsoft.com/office/drawing/2014/main" id="{F7ED364C-CD86-4541-CCED-E86B0C67A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0693" y="6492876"/>
            <a:ext cx="2743200" cy="272256"/>
          </a:xfrm>
        </p:spPr>
        <p:txBody>
          <a:bodyPr/>
          <a:lstStyle/>
          <a:p>
            <a:fld id="{80D92BA1-F7C9-4170-A583-3CABF9194EAF}" type="slidenum">
              <a:rPr lang="ru-RU" sz="1800" b="1" smtClean="0">
                <a:solidFill>
                  <a:schemeClr val="bg1"/>
                </a:solidFill>
                <a:latin typeface="Onest" pitchFamily="2" charset="0"/>
              </a:rPr>
              <a:t>3</a:t>
            </a:fld>
            <a:endParaRPr lang="ru-RU" sz="1800" b="1" dirty="0">
              <a:solidFill>
                <a:schemeClr val="bg1"/>
              </a:solidFill>
              <a:latin typeface="Ones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325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54B717-687D-DD15-D7FF-A7AC7DDAB0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14FA0-866B-6987-60CC-163D9D2E0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82"/>
            <a:ext cx="9575800" cy="668544"/>
          </a:xfrm>
        </p:spPr>
        <p:txBody>
          <a:bodyPr>
            <a:normAutofit fontScale="90000"/>
          </a:bodyPr>
          <a:lstStyle/>
          <a:p>
            <a:endParaRPr lang="ru-RU" dirty="0">
              <a:latin typeface="Onest" pitchFamily="2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050EE1-3ED0-3A3A-1689-2F51AAABA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3548"/>
            <a:ext cx="10515600" cy="5123415"/>
          </a:xfrm>
        </p:spPr>
        <p:txBody>
          <a:bodyPr/>
          <a:lstStyle/>
          <a:p>
            <a:endParaRPr lang="ru-RU" dirty="0">
              <a:latin typeface="Onest" pitchFamily="2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DC3C2A1-4E1C-E287-5EDE-D70EA9989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0693" y="6492876"/>
            <a:ext cx="2743200" cy="272256"/>
          </a:xfrm>
        </p:spPr>
        <p:txBody>
          <a:bodyPr/>
          <a:lstStyle/>
          <a:p>
            <a:fld id="{80D92BA1-F7C9-4170-A583-3CABF9194EAF}" type="slidenum">
              <a:rPr lang="ru-RU" sz="1800" b="1" smtClean="0">
                <a:solidFill>
                  <a:schemeClr val="bg1"/>
                </a:solidFill>
                <a:latin typeface="Onest" pitchFamily="2" charset="0"/>
              </a:rPr>
              <a:t>4</a:t>
            </a:fld>
            <a:endParaRPr lang="ru-RU" sz="1800" b="1" dirty="0">
              <a:solidFill>
                <a:schemeClr val="bg1"/>
              </a:solidFill>
              <a:latin typeface="Ones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25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5E668F4-F5E8-21E3-401E-FA42B889F7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DEDF4E8-7E31-6A51-C23B-80D61AE63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82"/>
            <a:ext cx="9575800" cy="668544"/>
          </a:xfrm>
        </p:spPr>
        <p:txBody>
          <a:bodyPr>
            <a:normAutofit fontScale="90000"/>
          </a:bodyPr>
          <a:lstStyle/>
          <a:p>
            <a:endParaRPr lang="ru-RU" dirty="0">
              <a:latin typeface="Onest" pitchFamily="2" charset="0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0115B33A-C464-A04D-620B-9EDD571D5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3548"/>
            <a:ext cx="10515600" cy="5123415"/>
          </a:xfrm>
        </p:spPr>
        <p:txBody>
          <a:bodyPr/>
          <a:lstStyle/>
          <a:p>
            <a:endParaRPr lang="ru-RU" dirty="0">
              <a:latin typeface="Onest" pitchFamily="2" charset="0"/>
            </a:endParaRPr>
          </a:p>
        </p:txBody>
      </p:sp>
      <p:sp>
        <p:nvSpPr>
          <p:cNvPr id="2" name="Номер слайда 4">
            <a:extLst>
              <a:ext uri="{FF2B5EF4-FFF2-40B4-BE49-F238E27FC236}">
                <a16:creationId xmlns:a16="http://schemas.microsoft.com/office/drawing/2014/main" id="{5FEAB6F2-AA4F-B4E5-3C19-EA4431310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0693" y="6492876"/>
            <a:ext cx="2743200" cy="272256"/>
          </a:xfrm>
        </p:spPr>
        <p:txBody>
          <a:bodyPr/>
          <a:lstStyle/>
          <a:p>
            <a:fld id="{80D92BA1-F7C9-4170-A583-3CABF9194EAF}" type="slidenum">
              <a:rPr lang="ru-RU" sz="1800" b="1" smtClean="0">
                <a:solidFill>
                  <a:schemeClr val="bg1"/>
                </a:solidFill>
                <a:latin typeface="Onest" pitchFamily="2" charset="0"/>
              </a:rPr>
              <a:t>5</a:t>
            </a:fld>
            <a:endParaRPr lang="ru-RU" sz="1800" b="1" dirty="0">
              <a:solidFill>
                <a:schemeClr val="bg1"/>
              </a:solidFill>
              <a:latin typeface="Ones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591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4749BE9-FFB8-0980-36DA-419EA68AA6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A279FB6-B400-81FD-B734-E5C67FEA5B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85592" y="1370842"/>
            <a:ext cx="6712226" cy="2387600"/>
          </a:xfrm>
        </p:spPr>
        <p:txBody>
          <a:bodyPr/>
          <a:lstStyle/>
          <a:p>
            <a:endParaRPr lang="ru-RU" dirty="0">
              <a:latin typeface="Onest" pitchFamily="2" charset="0"/>
            </a:endParaRP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DE4DD059-9008-FB1E-9621-D5ED599A5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590" y="3850517"/>
            <a:ext cx="6712227" cy="1655762"/>
          </a:xfrm>
        </p:spPr>
        <p:txBody>
          <a:bodyPr/>
          <a:lstStyle/>
          <a:p>
            <a:endParaRPr lang="ru-RU" dirty="0">
              <a:latin typeface="Onest" pitchFamily="2" charset="0"/>
            </a:endParaRPr>
          </a:p>
        </p:txBody>
      </p:sp>
      <p:sp>
        <p:nvSpPr>
          <p:cNvPr id="2" name="Номер слайда 4">
            <a:extLst>
              <a:ext uri="{FF2B5EF4-FFF2-40B4-BE49-F238E27FC236}">
                <a16:creationId xmlns:a16="http://schemas.microsoft.com/office/drawing/2014/main" id="{FBFA6928-033C-1FED-9CAC-59C52CF57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0693" y="6492876"/>
            <a:ext cx="2743200" cy="272256"/>
          </a:xfrm>
        </p:spPr>
        <p:txBody>
          <a:bodyPr/>
          <a:lstStyle/>
          <a:p>
            <a:fld id="{80D92BA1-F7C9-4170-A583-3CABF9194EAF}" type="slidenum">
              <a:rPr lang="ru-RU" sz="1800" b="1" smtClean="0">
                <a:solidFill>
                  <a:schemeClr val="bg1"/>
                </a:solidFill>
                <a:latin typeface="Onest" pitchFamily="2" charset="0"/>
              </a:rPr>
              <a:t>6</a:t>
            </a:fld>
            <a:endParaRPr lang="ru-RU" sz="1800" b="1" dirty="0">
              <a:solidFill>
                <a:schemeClr val="bg1"/>
              </a:solidFill>
              <a:latin typeface="Ones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1492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</Words>
  <Application>Microsoft Office PowerPoint</Application>
  <PresentationFormat>Широкоэкранный</PresentationFormat>
  <Paragraphs>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Onest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Vladislav Krokhmal</dc:creator>
  <cp:lastModifiedBy>Vladislav Krokhmal</cp:lastModifiedBy>
  <cp:revision>4</cp:revision>
  <dcterms:created xsi:type="dcterms:W3CDTF">2025-04-07T11:18:36Z</dcterms:created>
  <dcterms:modified xsi:type="dcterms:W3CDTF">2025-04-08T15:13:49Z</dcterms:modified>
</cp:coreProperties>
</file>