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1" r:id="rId3"/>
    <p:sldId id="262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2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Светлый стиль 2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CCC4BC-40F5-41BD-8C74-4F9EBCBB30C7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25E9F-BAA3-4869-8AC4-3D2BBB40F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144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CCCD43-523A-6131-5336-47F5E3D0C5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6B0B6AF-A062-F4D1-D0F3-14136A7C15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710E98-51F9-F0BD-5A77-0176BD082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DECD-B4C9-41BE-8295-D24D3F853E33}" type="datetime1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DA86EA-8D0B-B3E7-DAFF-0E27E3929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A66C48-1545-2D99-AB0C-8B5B7DB4F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8161-6DCB-415B-B15B-8912E1311E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736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40C089-0027-8621-0EC0-F29A296CB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6F41C89-5172-3497-52BB-9E92C934FF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9050A4-FE90-B1A9-EB39-3DB996663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FF11C-97BD-4138-90F8-9F42CDBFF3DC}" type="datetime1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79AD57-D983-72A1-83B1-8874C7C43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0AABC38-CD33-A5E5-ED73-84D2F777D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8161-6DCB-415B-B15B-8912E1311E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092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470E80A-F9C0-CA8D-2E7B-2BBD6C9AE8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1B29DF5-0A04-420B-AF39-9D29CEA92E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263A67-EFC5-BDB4-8D8D-AD9F5F516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C901-7CB9-44C5-A8A9-F7DFC4BA533A}" type="datetime1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7ED5E2-E3D8-7426-9009-46AB741F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6CA71D0-77EB-CC96-C9D2-CAA7448AD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8161-6DCB-415B-B15B-8912E1311E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049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B910BC-D8D9-6E6D-BE5C-F27DEB992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ACC1BD-71A3-3418-50A8-4A1E02D8C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015548-0E71-FB91-DA9C-DD0E508E3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8732C-59D9-4AF3-A2E3-BBF33C626C05}" type="datetime1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A2A0920-2344-6C32-8412-DEB6530E7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ACA736-A8B8-320E-411C-DE9A37777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8161-6DCB-415B-B15B-8912E1311E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28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07C00C-F247-930D-DAF9-2516986BD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BE9F621-1827-04D2-6BE1-6CD036F2C8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2380AB-5C32-357A-EA2F-3206B3C89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D516-68CB-4DFC-BEAF-D81AE8768CDF}" type="datetime1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8BFABF2-308B-6EB5-5612-321A7D4C9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BACA35-7248-9F72-09F6-4562E92EA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8161-6DCB-415B-B15B-8912E1311E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663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8C50A4-C46C-137A-A847-9BE55EC97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4C09C4-3435-B2C8-49D0-2F9E7F7E4D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65C3264-31C1-1216-2C24-6B0E9FBD1E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4CBECB7-A3D6-4736-C1C0-8C0B19171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46C09-41C6-47B5-BFE4-507E0CD3476F}" type="datetime1">
              <a:rPr lang="ru-RU" smtClean="0"/>
              <a:t>23.04.2025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15C59F1-ADAA-9D8C-318D-89C82E50C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0839645-177A-EAEB-1304-6F7E13060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8161-6DCB-415B-B15B-8912E1311E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59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ABE68C-07C5-3EA2-7548-61951E149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5B04C79-D733-56FA-51B7-0D49E4F0B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4EC83E3-EEAC-5290-FC52-EF61272BD8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E4A8638-7BC0-5794-8D19-9F26A6B184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61DBED2-A96F-A2F9-8237-9802126894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E27B3B8-CE35-B305-01BE-56C87D1C3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7E25-5EA2-45D4-9FEC-930CEBC039E9}" type="datetime1">
              <a:rPr lang="ru-RU" smtClean="0"/>
              <a:t>23.04.2025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C3A7172-F6DB-4F18-9105-C1E7DFC60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93A47A9-EF4B-5B60-4AE1-7B5234EF5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8161-6DCB-415B-B15B-8912E1311E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25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36DD42-14E5-759D-784A-F56ABE56E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B5AB277-0782-0AA2-56CA-E6E745DE7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24D3-C0B8-4068-8B24-14790773A7CD}" type="datetime1">
              <a:rPr lang="ru-RU" smtClean="0"/>
              <a:t>23.04.2025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2ED45DF-4123-EB8E-42D2-9D492A32E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D9E3FBA-C805-812D-B712-DD2965AE6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8161-6DCB-415B-B15B-8912E1311E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729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D80FE8F-B161-66B9-B138-87A04144B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2138-6F11-4B36-921A-41B4268D6502}" type="datetime1">
              <a:rPr lang="ru-RU" smtClean="0"/>
              <a:t>23.04.2025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ED9E387-AB44-B145-A264-E770B3AD2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FEEA459-DDE3-C504-30D9-A03C7FFDD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8161-6DCB-415B-B15B-8912E1311E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046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5F9299-DC7E-5992-E02D-9488A14D1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69E84B-9087-9201-06A2-69BFBBEFC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AE4DF31-711E-EA26-D5C0-A963A5037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89A535C-EE62-46B7-920C-8072957CA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EBF9-40DB-4F54-BB07-1D1C5D0E6033}" type="datetime1">
              <a:rPr lang="ru-RU" smtClean="0"/>
              <a:t>23.04.2025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4AB22CE-E099-3286-4BCC-83F0C7FCD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9218B2A-AA08-D1CB-A801-6A918A1FC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8161-6DCB-415B-B15B-8912E1311E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471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1AA14C-3609-4368-297B-1F4080A89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6BBBA38-E978-665B-0FF5-235CFC1C58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663D643-81F0-9B8F-A6DE-790DE98163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94BBC9C-53F3-3659-C3AC-6A388AC14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4B9C6-BAAE-4C31-9454-78A5119A7E8C}" type="datetime1">
              <a:rPr lang="ru-RU" smtClean="0"/>
              <a:t>23.04.2025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E26DC51-2C7C-FB54-6180-A358D7C1C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3F7AB6E-350C-4C86-5756-15C1CFA4C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8161-6DCB-415B-B15B-8912E1311E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906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B7B135-D99A-C671-36FC-6F1F86D79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A8BB625-A316-5FBE-6D54-D963F15BC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8FD7DB-3F3C-0C49-6D9B-D58A56220D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6415D-7A5A-4438-9C24-CA2EAFA10007}" type="datetime1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22C45F-E8AB-4896-0778-DBC47AF9A5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9CA8C5-6CE5-8585-66B0-26277D4897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78161-6DCB-415B-B15B-8912E1311E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890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B76EFF-BB18-BCBE-3C27-DB51C4C5C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918" y="1640104"/>
            <a:ext cx="8861023" cy="788987"/>
          </a:xfrm>
        </p:spPr>
        <p:txBody>
          <a:bodyPr>
            <a:noAutofit/>
          </a:bodyPr>
          <a:lstStyle/>
          <a:p>
            <a:pPr algn="l"/>
            <a:r>
              <a:rPr lang="ru-RU" sz="3600" b="1" dirty="0">
                <a:latin typeface="Onest" pitchFamily="2" charset="0"/>
                <a:ea typeface="PT Sans" panose="020B0503020203020204" pitchFamily="34" charset="-52"/>
              </a:rPr>
              <a:t>Название доклада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A34791-43FE-40EF-BD19-65A4F1F741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918" y="4261361"/>
            <a:ext cx="6853084" cy="788987"/>
          </a:xfrm>
        </p:spPr>
        <p:txBody>
          <a:bodyPr>
            <a:normAutofit/>
          </a:bodyPr>
          <a:lstStyle/>
          <a:p>
            <a:pPr algn="l"/>
            <a:r>
              <a:rPr lang="ru-RU" sz="1800" dirty="0">
                <a:latin typeface="Onest" pitchFamily="2" charset="0"/>
                <a:ea typeface="PT Sans" panose="020B0503020203020204" pitchFamily="34" charset="-52"/>
              </a:rPr>
              <a:t>Докладчик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D1B6B5F-3561-4DDE-86AA-35CFE9149F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8837" y="4891224"/>
            <a:ext cx="3881245" cy="653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E9D19D7-B73C-2D52-78F0-21AEE4248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8161-6DCB-415B-B15B-8912E1311EB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33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FDB1897-E4D5-34B3-1C33-3AC7AD37F9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BA9D1C-9FED-86AE-1B17-374282603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879" y="730314"/>
            <a:ext cx="10232217" cy="1264742"/>
          </a:xfrm>
        </p:spPr>
        <p:txBody>
          <a:bodyPr/>
          <a:lstStyle/>
          <a:p>
            <a:r>
              <a:rPr lang="ru-RU" b="1" dirty="0">
                <a:latin typeface="Onest" pitchFamily="2" charset="0"/>
                <a:ea typeface="PT Sans" panose="020B0503020203020204" pitchFamily="34" charset="-52"/>
              </a:rPr>
              <a:t>Тема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9D6571-83B3-ED2F-9489-E64DE647B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879" y="1857867"/>
            <a:ext cx="11527617" cy="4351338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Onest" pitchFamily="2" charset="0"/>
                <a:ea typeface="PT Sans" panose="020B0503020203020204" pitchFamily="34" charset="-52"/>
              </a:rPr>
              <a:t>Текст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00853C-B5B2-FEB5-D10F-32D7C99325CE}"/>
              </a:ext>
            </a:extLst>
          </p:cNvPr>
          <p:cNvSpPr txBox="1"/>
          <p:nvPr/>
        </p:nvSpPr>
        <p:spPr>
          <a:xfrm>
            <a:off x="11669403" y="6349865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Ubuntu" panose="020B0504030602030204" pitchFamily="34" charset="0"/>
              </a:rPr>
              <a:t>3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CDA1956A-21E8-43DA-AC3D-CA36276A9315}"/>
              </a:ext>
            </a:extLst>
          </p:cNvPr>
          <p:cNvSpPr/>
          <p:nvPr/>
        </p:nvSpPr>
        <p:spPr>
          <a:xfrm>
            <a:off x="8587946" y="135755"/>
            <a:ext cx="3367216" cy="8960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67698A7A-2BFB-4C1E-ADC1-8875C30246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0902" y="278473"/>
            <a:ext cx="2375819" cy="638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Номер слайда 9">
            <a:extLst>
              <a:ext uri="{FF2B5EF4-FFF2-40B4-BE49-F238E27FC236}">
                <a16:creationId xmlns:a16="http://schemas.microsoft.com/office/drawing/2014/main" id="{AF0DA4F8-444C-408D-2BD2-25BA61A5B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237" y="5677477"/>
            <a:ext cx="263236" cy="365125"/>
          </a:xfrm>
        </p:spPr>
        <p:txBody>
          <a:bodyPr/>
          <a:lstStyle/>
          <a:p>
            <a:r>
              <a:rPr lang="ru-RU" sz="1400" dirty="0">
                <a:solidFill>
                  <a:schemeClr val="bg1"/>
                </a:solidFill>
                <a:latin typeface="Onest" pitchFamily="2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231802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669FEEA-1C34-747D-E0B1-AF7B3917F7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FF317A-E497-C3CE-CF1B-9C2B5270D7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918" y="1640104"/>
            <a:ext cx="8861023" cy="788987"/>
          </a:xfrm>
        </p:spPr>
        <p:txBody>
          <a:bodyPr>
            <a:noAutofit/>
          </a:bodyPr>
          <a:lstStyle/>
          <a:p>
            <a:pPr algn="l"/>
            <a:r>
              <a:rPr lang="ru-RU" sz="3600" b="1" dirty="0">
                <a:latin typeface="Onest" pitchFamily="2" charset="0"/>
                <a:ea typeface="PT Sans" panose="020B0503020203020204" pitchFamily="34" charset="-52"/>
              </a:rPr>
              <a:t>Последний слайд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4D701B0-45C5-9301-ADCE-8D17947CE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918" y="4261361"/>
            <a:ext cx="6853084" cy="788987"/>
          </a:xfrm>
        </p:spPr>
        <p:txBody>
          <a:bodyPr>
            <a:normAutofit/>
          </a:bodyPr>
          <a:lstStyle/>
          <a:p>
            <a:pPr algn="l"/>
            <a:r>
              <a:rPr lang="ru-RU" sz="1800" dirty="0">
                <a:latin typeface="Onest" pitchFamily="2" charset="0"/>
                <a:ea typeface="PT Sans" panose="020B0503020203020204" pitchFamily="34" charset="-52"/>
              </a:rPr>
              <a:t>Докладчик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5D92464-D29D-F3EF-B3DA-330E628979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8837" y="4891224"/>
            <a:ext cx="3881245" cy="653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901A2FE-9B7E-0A20-80CA-97A99594F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8161-6DCB-415B-B15B-8912E1311EB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0768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9765</TotalTime>
  <Words>12</Words>
  <Application>Microsoft Office PowerPoint</Application>
  <PresentationFormat>Широкоэкранный</PresentationFormat>
  <Paragraphs>10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Aptos</vt:lpstr>
      <vt:lpstr>Arial</vt:lpstr>
      <vt:lpstr>Calibri</vt:lpstr>
      <vt:lpstr>Calibri Light</vt:lpstr>
      <vt:lpstr>Onest</vt:lpstr>
      <vt:lpstr>Ubuntu</vt:lpstr>
      <vt:lpstr>Тема Office</vt:lpstr>
      <vt:lpstr>Название доклада</vt:lpstr>
      <vt:lpstr>Тема</vt:lpstr>
      <vt:lpstr>Последний слайд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Крохмаль Владислав Владимирович</dc:creator>
  <cp:lastModifiedBy>Vladislav Krokhmal</cp:lastModifiedBy>
  <cp:revision>46</cp:revision>
  <dcterms:created xsi:type="dcterms:W3CDTF">2022-11-16T12:37:18Z</dcterms:created>
  <dcterms:modified xsi:type="dcterms:W3CDTF">2025-04-23T13:06:45Z</dcterms:modified>
</cp:coreProperties>
</file>