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A96D-43DB-2310-A95B-99A9B43C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83" y="393700"/>
            <a:ext cx="10232217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75639-B023-ED9F-319E-33025B0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83" y="1854200"/>
            <a:ext cx="11527617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42E12-8FAE-09C9-BED2-5BE594829556}"/>
              </a:ext>
            </a:extLst>
          </p:cNvPr>
          <p:cNvSpPr txBox="1"/>
          <p:nvPr/>
        </p:nvSpPr>
        <p:spPr>
          <a:xfrm>
            <a:off x="11669403" y="634986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Ubuntu" panose="020B05040306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174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503214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8</cp:revision>
  <dcterms:created xsi:type="dcterms:W3CDTF">2022-11-16T12:37:18Z</dcterms:created>
  <dcterms:modified xsi:type="dcterms:W3CDTF">2024-06-11T15:24:14Z</dcterms:modified>
</cp:coreProperties>
</file>